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y="5143500" cx="9144000"/>
  <p:notesSz cx="6858000" cy="9144000"/>
  <p:embeddedFontLst>
    <p:embeddedFont>
      <p:font typeface="Proxima Nova"/>
      <p:regular r:id="rId40"/>
      <p:bold r:id="rId41"/>
      <p:italic r:id="rId42"/>
      <p:boldItalic r:id="rId43"/>
    </p:embeddedFont>
    <p:embeddedFont>
      <p:font typeface="Roboto Medium"/>
      <p:regular r:id="rId44"/>
      <p:bold r:id="rId45"/>
      <p:italic r:id="rId46"/>
      <p:boldItalic r:id="rId47"/>
    </p:embeddedFont>
    <p:embeddedFont>
      <p:font typeface="Amatic SC"/>
      <p:regular r:id="rId48"/>
      <p:bold r:id="rId49"/>
    </p:embeddedFont>
    <p:embeddedFont>
      <p:font typeface="Poppins"/>
      <p:regular r:id="rId50"/>
      <p:bold r:id="rId51"/>
      <p:italic r:id="rId52"/>
      <p:boldItalic r:id="rId53"/>
    </p:embeddedFont>
    <p:embeddedFont>
      <p:font typeface="Bebas Neue"/>
      <p:regular r:id="rId54"/>
    </p:embeddedFont>
    <p:embeddedFont>
      <p:font typeface="Poppins Black"/>
      <p:bold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4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B56047-7DF9-474E-A303-B60C8CFB24D3}">
  <a:tblStyle styleId="{D2B56047-7DF9-474E-A303-B60C8CFB24D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4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regular.fntdata"/><Relationship Id="rId42" Type="http://schemas.openxmlformats.org/officeDocument/2006/relationships/font" Target="fonts/ProximaNova-italic.fntdata"/><Relationship Id="rId41" Type="http://schemas.openxmlformats.org/officeDocument/2006/relationships/font" Target="fonts/ProximaNova-bold.fntdata"/><Relationship Id="rId44" Type="http://schemas.openxmlformats.org/officeDocument/2006/relationships/font" Target="fonts/RobotoMedium-regular.fntdata"/><Relationship Id="rId43" Type="http://schemas.openxmlformats.org/officeDocument/2006/relationships/font" Target="fonts/ProximaNova-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maticSC-regular.fntdata"/><Relationship Id="rId47" Type="http://schemas.openxmlformats.org/officeDocument/2006/relationships/font" Target="fonts/RobotoMedium-boldItalic.fntdata"/><Relationship Id="rId49" Type="http://schemas.openxmlformats.org/officeDocument/2006/relationships/font" Target="fonts/AmaticSC-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oppins-bold.fntdata"/><Relationship Id="rId50" Type="http://schemas.openxmlformats.org/officeDocument/2006/relationships/font" Target="fonts/Poppins-regular.fntdata"/><Relationship Id="rId53" Type="http://schemas.openxmlformats.org/officeDocument/2006/relationships/font" Target="fonts/Poppins-boldItalic.fntdata"/><Relationship Id="rId52" Type="http://schemas.openxmlformats.org/officeDocument/2006/relationships/font" Target="fonts/Poppins-italic.fntdata"/><Relationship Id="rId11" Type="http://schemas.openxmlformats.org/officeDocument/2006/relationships/slide" Target="slides/slide4.xml"/><Relationship Id="rId55" Type="http://schemas.openxmlformats.org/officeDocument/2006/relationships/font" Target="fonts/PoppinsBlack-bold.fntdata"/><Relationship Id="rId10" Type="http://schemas.openxmlformats.org/officeDocument/2006/relationships/slide" Target="slides/slide3.xml"/><Relationship Id="rId54" Type="http://schemas.openxmlformats.org/officeDocument/2006/relationships/font" Target="fonts/BebasNeue-regular.fntdata"/><Relationship Id="rId13" Type="http://schemas.openxmlformats.org/officeDocument/2006/relationships/slide" Target="slides/slide6.xml"/><Relationship Id="rId12" Type="http://schemas.openxmlformats.org/officeDocument/2006/relationships/slide" Target="slides/slide5.xml"/><Relationship Id="rId56" Type="http://schemas.openxmlformats.org/officeDocument/2006/relationships/font" Target="fonts/PoppinsBlack-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b28366aba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b28366aba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1b290a72fa3_1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1b290a72fa3_1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1b290a72fa3_1_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1b290a72fa3_1_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1b290a72fa3_1_1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1b290a72fa3_1_1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1b290a72fa3_1_1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1b290a72fa3_1_1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g1b290a72fa3_1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 name="Google Shape;1559;g1b290a72fa3_1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1b5b0da4788_1_18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1b5b0da4788_1_18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1b5b0da4788_1_18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1b5b0da4788_1_18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1b5b0da4788_1_18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1b5b0da4788_1_18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1b5b0da4788_1_18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1b5b0da4788_1_18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7" name="Shape 1617"/>
        <p:cNvGrpSpPr/>
        <p:nvPr/>
      </p:nvGrpSpPr>
      <p:grpSpPr>
        <a:xfrm>
          <a:off x="0" y="0"/>
          <a:ext cx="0" cy="0"/>
          <a:chOff x="0" y="0"/>
          <a:chExt cx="0" cy="0"/>
        </a:xfrm>
      </p:grpSpPr>
      <p:sp>
        <p:nvSpPr>
          <p:cNvPr id="1618" name="Google Shape;1618;g1b5b0da4788_1_18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9" name="Google Shape;1619;g1b5b0da4788_1_18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b28366aba4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b28366aba4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6" name="Shape 1956"/>
        <p:cNvGrpSpPr/>
        <p:nvPr/>
      </p:nvGrpSpPr>
      <p:grpSpPr>
        <a:xfrm>
          <a:off x="0" y="0"/>
          <a:ext cx="0" cy="0"/>
          <a:chOff x="0" y="0"/>
          <a:chExt cx="0" cy="0"/>
        </a:xfrm>
      </p:grpSpPr>
      <p:sp>
        <p:nvSpPr>
          <p:cNvPr id="1957" name="Google Shape;1957;g1b5b0da4788_1_19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8" name="Google Shape;1958;g1b5b0da4788_1_19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7" name="Shape 4157"/>
        <p:cNvGrpSpPr/>
        <p:nvPr/>
      </p:nvGrpSpPr>
      <p:grpSpPr>
        <a:xfrm>
          <a:off x="0" y="0"/>
          <a:ext cx="0" cy="0"/>
          <a:chOff x="0" y="0"/>
          <a:chExt cx="0" cy="0"/>
        </a:xfrm>
      </p:grpSpPr>
      <p:sp>
        <p:nvSpPr>
          <p:cNvPr id="4158" name="Google Shape;4158;g1b5b0da4788_1_21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9" name="Google Shape;4159;g1b5b0da4788_1_21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1b5b0da4788_1_21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1b5b0da4788_1_21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6" name="Shape 4746"/>
        <p:cNvGrpSpPr/>
        <p:nvPr/>
      </p:nvGrpSpPr>
      <p:grpSpPr>
        <a:xfrm>
          <a:off x="0" y="0"/>
          <a:ext cx="0" cy="0"/>
          <a:chOff x="0" y="0"/>
          <a:chExt cx="0" cy="0"/>
        </a:xfrm>
      </p:grpSpPr>
      <p:sp>
        <p:nvSpPr>
          <p:cNvPr id="4747" name="Google Shape;4747;g1b5b0da4788_1_2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8" name="Google Shape;4748;g1b5b0da4788_1_2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1" name="Shape 5151"/>
        <p:cNvGrpSpPr/>
        <p:nvPr/>
      </p:nvGrpSpPr>
      <p:grpSpPr>
        <a:xfrm>
          <a:off x="0" y="0"/>
          <a:ext cx="0" cy="0"/>
          <a:chOff x="0" y="0"/>
          <a:chExt cx="0" cy="0"/>
        </a:xfrm>
      </p:grpSpPr>
      <p:sp>
        <p:nvSpPr>
          <p:cNvPr id="5152" name="Google Shape;5152;g1b5b0da4788_1_22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3" name="Google Shape;5153;g1b5b0da4788_1_22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1" name="Shape 5531"/>
        <p:cNvGrpSpPr/>
        <p:nvPr/>
      </p:nvGrpSpPr>
      <p:grpSpPr>
        <a:xfrm>
          <a:off x="0" y="0"/>
          <a:ext cx="0" cy="0"/>
          <a:chOff x="0" y="0"/>
          <a:chExt cx="0" cy="0"/>
        </a:xfrm>
      </p:grpSpPr>
      <p:sp>
        <p:nvSpPr>
          <p:cNvPr id="5532" name="Google Shape;5532;g1b5b0da4788_1_22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3" name="Google Shape;5533;g1b5b0da4788_1_22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8" name="Shape 6308"/>
        <p:cNvGrpSpPr/>
        <p:nvPr/>
      </p:nvGrpSpPr>
      <p:grpSpPr>
        <a:xfrm>
          <a:off x="0" y="0"/>
          <a:ext cx="0" cy="0"/>
          <a:chOff x="0" y="0"/>
          <a:chExt cx="0" cy="0"/>
        </a:xfrm>
      </p:grpSpPr>
      <p:sp>
        <p:nvSpPr>
          <p:cNvPr id="6309" name="Google Shape;6309;g1b5b0da4788_1_23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0" name="Google Shape;6310;g1b5b0da4788_1_23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5" name="Shape 7715"/>
        <p:cNvGrpSpPr/>
        <p:nvPr/>
      </p:nvGrpSpPr>
      <p:grpSpPr>
        <a:xfrm>
          <a:off x="0" y="0"/>
          <a:ext cx="0" cy="0"/>
          <a:chOff x="0" y="0"/>
          <a:chExt cx="0" cy="0"/>
        </a:xfrm>
      </p:grpSpPr>
      <p:sp>
        <p:nvSpPr>
          <p:cNvPr id="7716" name="Google Shape;7716;g1b5b0da4788_1_24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7" name="Google Shape;7717;g1b5b0da4788_1_24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9" name="Shape 10109"/>
        <p:cNvGrpSpPr/>
        <p:nvPr/>
      </p:nvGrpSpPr>
      <p:grpSpPr>
        <a:xfrm>
          <a:off x="0" y="0"/>
          <a:ext cx="0" cy="0"/>
          <a:chOff x="0" y="0"/>
          <a:chExt cx="0" cy="0"/>
        </a:xfrm>
      </p:grpSpPr>
      <p:sp>
        <p:nvSpPr>
          <p:cNvPr id="10110" name="Google Shape;10110;g1b5b0da4788_1_27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1" name="Google Shape;10111;g1b5b0da4788_1_27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3" name="Shape 12123"/>
        <p:cNvGrpSpPr/>
        <p:nvPr/>
      </p:nvGrpSpPr>
      <p:grpSpPr>
        <a:xfrm>
          <a:off x="0" y="0"/>
          <a:ext cx="0" cy="0"/>
          <a:chOff x="0" y="0"/>
          <a:chExt cx="0" cy="0"/>
        </a:xfrm>
      </p:grpSpPr>
      <p:sp>
        <p:nvSpPr>
          <p:cNvPr id="12124" name="Google Shape;12124;g1b5b0da4788_1_29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5" name="Google Shape;12125;g1b5b0da4788_1_29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b28366aba4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b28366aba4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9" name="Shape 13759"/>
        <p:cNvGrpSpPr/>
        <p:nvPr/>
      </p:nvGrpSpPr>
      <p:grpSpPr>
        <a:xfrm>
          <a:off x="0" y="0"/>
          <a:ext cx="0" cy="0"/>
          <a:chOff x="0" y="0"/>
          <a:chExt cx="0" cy="0"/>
        </a:xfrm>
      </p:grpSpPr>
      <p:sp>
        <p:nvSpPr>
          <p:cNvPr id="13760" name="Google Shape;13760;g1b5b0da4788_1_30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1" name="Google Shape;13761;g1b5b0da4788_1_30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1" name="Shape 14801"/>
        <p:cNvGrpSpPr/>
        <p:nvPr/>
      </p:nvGrpSpPr>
      <p:grpSpPr>
        <a:xfrm>
          <a:off x="0" y="0"/>
          <a:ext cx="0" cy="0"/>
          <a:chOff x="0" y="0"/>
          <a:chExt cx="0" cy="0"/>
        </a:xfrm>
      </p:grpSpPr>
      <p:sp>
        <p:nvSpPr>
          <p:cNvPr id="14802" name="Google Shape;14802;g1b5b0da4788_1_31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3" name="Google Shape;14803;g1b5b0da4788_1_31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4" name="Shape 16344"/>
        <p:cNvGrpSpPr/>
        <p:nvPr/>
      </p:nvGrpSpPr>
      <p:grpSpPr>
        <a:xfrm>
          <a:off x="0" y="0"/>
          <a:ext cx="0" cy="0"/>
          <a:chOff x="0" y="0"/>
          <a:chExt cx="0" cy="0"/>
        </a:xfrm>
      </p:grpSpPr>
      <p:sp>
        <p:nvSpPr>
          <p:cNvPr id="16345" name="Google Shape;16345;g1b5b0da4788_1_37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6" name="Google Shape;16346;g1b5b0da4788_1_37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b28366aba4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1b28366aba4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1b290a72fa3_1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1b290a72fa3_1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1b28366aba4_0_1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1b28366aba4_0_1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1b28366aba4_0_1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1b28366aba4_0_1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1b290a72fa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1b290a72fa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1b290a72fa3_1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1b290a72fa3_1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 name="Shape 8"/>
        <p:cNvGrpSpPr/>
        <p:nvPr/>
      </p:nvGrpSpPr>
      <p:grpSpPr>
        <a:xfrm>
          <a:off x="0" y="0"/>
          <a:ext cx="0" cy="0"/>
          <a:chOff x="0" y="0"/>
          <a:chExt cx="0" cy="0"/>
        </a:xfrm>
      </p:grpSpPr>
      <p:grpSp>
        <p:nvGrpSpPr>
          <p:cNvPr id="9" name="Google Shape;9;p2"/>
          <p:cNvGrpSpPr/>
          <p:nvPr/>
        </p:nvGrpSpPr>
        <p:grpSpPr>
          <a:xfrm>
            <a:off x="0" y="0"/>
            <a:ext cx="9144044" cy="5143500"/>
            <a:chOff x="0" y="0"/>
            <a:chExt cx="9144044" cy="5143500"/>
          </a:xfrm>
        </p:grpSpPr>
        <p:sp>
          <p:nvSpPr>
            <p:cNvPr id="10" name="Google Shape;10;p2"/>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ph type="ctrTitle"/>
          </p:nvPr>
        </p:nvSpPr>
        <p:spPr>
          <a:xfrm>
            <a:off x="844850" y="1490700"/>
            <a:ext cx="3795000" cy="2162100"/>
          </a:xfrm>
          <a:prstGeom prst="rect">
            <a:avLst/>
          </a:prstGeom>
        </p:spPr>
        <p:txBody>
          <a:bodyPr anchorCtr="0" anchor="t" bIns="91425" lIns="91425" spcFirstLastPara="1" rIns="91425" wrap="square" tIns="91425">
            <a:noAutofit/>
          </a:bodyPr>
          <a:lstStyle>
            <a:lvl1pPr lvl="0" algn="ctr">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90" name="Shape 90"/>
        <p:cNvGrpSpPr/>
        <p:nvPr/>
      </p:nvGrpSpPr>
      <p:grpSpPr>
        <a:xfrm>
          <a:off x="0" y="0"/>
          <a:ext cx="0" cy="0"/>
          <a:chOff x="0" y="0"/>
          <a:chExt cx="0" cy="0"/>
        </a:xfrm>
      </p:grpSpPr>
      <p:grpSp>
        <p:nvGrpSpPr>
          <p:cNvPr id="91" name="Google Shape;91;p11"/>
          <p:cNvGrpSpPr/>
          <p:nvPr/>
        </p:nvGrpSpPr>
        <p:grpSpPr>
          <a:xfrm>
            <a:off x="0" y="0"/>
            <a:ext cx="9144044" cy="5143500"/>
            <a:chOff x="0" y="0"/>
            <a:chExt cx="9144044" cy="5143500"/>
          </a:xfrm>
        </p:grpSpPr>
        <p:sp>
          <p:nvSpPr>
            <p:cNvPr id="92" name="Google Shape;92;p11"/>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1"/>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8" name="Google Shape;98;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99" name="Shape 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2"/>
        </a:solidFill>
      </p:bgPr>
    </p:bg>
    <p:spTree>
      <p:nvGrpSpPr>
        <p:cNvPr id="100" name="Shape 100"/>
        <p:cNvGrpSpPr/>
        <p:nvPr/>
      </p:nvGrpSpPr>
      <p:grpSpPr>
        <a:xfrm>
          <a:off x="0" y="0"/>
          <a:ext cx="0" cy="0"/>
          <a:chOff x="0" y="0"/>
          <a:chExt cx="0" cy="0"/>
        </a:xfrm>
      </p:grpSpPr>
      <p:grpSp>
        <p:nvGrpSpPr>
          <p:cNvPr id="101" name="Google Shape;101;p13"/>
          <p:cNvGrpSpPr/>
          <p:nvPr/>
        </p:nvGrpSpPr>
        <p:grpSpPr>
          <a:xfrm flipH="1">
            <a:off x="-22" y="0"/>
            <a:ext cx="9144044" cy="5143500"/>
            <a:chOff x="0" y="0"/>
            <a:chExt cx="9144044" cy="5143500"/>
          </a:xfrm>
        </p:grpSpPr>
        <p:sp>
          <p:nvSpPr>
            <p:cNvPr id="102" name="Google Shape;102;p13"/>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3"/>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txBox="1"/>
          <p:nvPr>
            <p:ph hasCustomPrompt="1" type="title"/>
          </p:nvPr>
        </p:nvSpPr>
        <p:spPr>
          <a:xfrm>
            <a:off x="1132738" y="1955275"/>
            <a:ext cx="22929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idx="1" type="subTitle"/>
          </p:nvPr>
        </p:nvSpPr>
        <p:spPr>
          <a:xfrm>
            <a:off x="1132750" y="2755025"/>
            <a:ext cx="2292900" cy="898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000">
                <a:solidFill>
                  <a:schemeClr val="dk1"/>
                </a:solidFill>
                <a:latin typeface="Poppins Black"/>
                <a:ea typeface="Poppins Black"/>
                <a:cs typeface="Poppins Black"/>
                <a:sym typeface="Poppins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9" name="Google Shape;109;p13"/>
          <p:cNvSpPr txBox="1"/>
          <p:nvPr>
            <p:ph idx="2"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3500"/>
              <a:buFont typeface="Poppins Black"/>
              <a:buNone/>
              <a:defRPr>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9pPr>
          </a:lstStyle>
          <a:p/>
        </p:txBody>
      </p:sp>
      <p:sp>
        <p:nvSpPr>
          <p:cNvPr id="110" name="Google Shape;110;p13"/>
          <p:cNvSpPr txBox="1"/>
          <p:nvPr>
            <p:ph hasCustomPrompt="1" idx="3" type="title"/>
          </p:nvPr>
        </p:nvSpPr>
        <p:spPr>
          <a:xfrm>
            <a:off x="3425638" y="1955275"/>
            <a:ext cx="22929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idx="4" type="subTitle"/>
          </p:nvPr>
        </p:nvSpPr>
        <p:spPr>
          <a:xfrm>
            <a:off x="3425563" y="2755025"/>
            <a:ext cx="2292900" cy="898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000">
                <a:solidFill>
                  <a:schemeClr val="dk1"/>
                </a:solidFill>
                <a:latin typeface="Poppins Black"/>
                <a:ea typeface="Poppins Black"/>
                <a:cs typeface="Poppins Black"/>
                <a:sym typeface="Poppins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 name="Google Shape;112;p13"/>
          <p:cNvSpPr txBox="1"/>
          <p:nvPr>
            <p:ph hasCustomPrompt="1" idx="5" type="title"/>
          </p:nvPr>
        </p:nvSpPr>
        <p:spPr>
          <a:xfrm>
            <a:off x="5718363" y="1955275"/>
            <a:ext cx="22929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p:nvPr>
            <p:ph idx="6" type="subTitle"/>
          </p:nvPr>
        </p:nvSpPr>
        <p:spPr>
          <a:xfrm>
            <a:off x="5718375" y="2755025"/>
            <a:ext cx="2292900" cy="898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000">
                <a:solidFill>
                  <a:schemeClr val="dk1"/>
                </a:solidFill>
                <a:latin typeface="Poppins Black"/>
                <a:ea typeface="Poppins Black"/>
                <a:cs typeface="Poppins Black"/>
                <a:sym typeface="Poppins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
    <p:bg>
      <p:bgPr>
        <a:solidFill>
          <a:schemeClr val="lt2"/>
        </a:solidFill>
      </p:bgPr>
    </p:bg>
    <p:spTree>
      <p:nvGrpSpPr>
        <p:cNvPr id="114" name="Shape 114"/>
        <p:cNvGrpSpPr/>
        <p:nvPr/>
      </p:nvGrpSpPr>
      <p:grpSpPr>
        <a:xfrm>
          <a:off x="0" y="0"/>
          <a:ext cx="0" cy="0"/>
          <a:chOff x="0" y="0"/>
          <a:chExt cx="0" cy="0"/>
        </a:xfrm>
      </p:grpSpPr>
      <p:grpSp>
        <p:nvGrpSpPr>
          <p:cNvPr id="115" name="Google Shape;115;p14"/>
          <p:cNvGrpSpPr/>
          <p:nvPr/>
        </p:nvGrpSpPr>
        <p:grpSpPr>
          <a:xfrm flipH="1">
            <a:off x="-22" y="0"/>
            <a:ext cx="9144044" cy="5143500"/>
            <a:chOff x="0" y="0"/>
            <a:chExt cx="9144044" cy="5143500"/>
          </a:xfrm>
        </p:grpSpPr>
        <p:sp>
          <p:nvSpPr>
            <p:cNvPr id="116" name="Google Shape;116;p14"/>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4"/>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txBox="1"/>
          <p:nvPr>
            <p:ph type="title"/>
          </p:nvPr>
        </p:nvSpPr>
        <p:spPr>
          <a:xfrm>
            <a:off x="4572000" y="2425500"/>
            <a:ext cx="3448200" cy="14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2" name="Google Shape;122;p14"/>
          <p:cNvSpPr txBox="1"/>
          <p:nvPr>
            <p:ph hasCustomPrompt="1" idx="2" type="title"/>
          </p:nvPr>
        </p:nvSpPr>
        <p:spPr>
          <a:xfrm>
            <a:off x="4572000" y="1196450"/>
            <a:ext cx="3448200" cy="109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_1">
    <p:bg>
      <p:bgPr>
        <a:solidFill>
          <a:schemeClr val="lt2"/>
        </a:solidFill>
      </p:bgPr>
    </p:bg>
    <p:spTree>
      <p:nvGrpSpPr>
        <p:cNvPr id="123" name="Shape 123"/>
        <p:cNvGrpSpPr/>
        <p:nvPr/>
      </p:nvGrpSpPr>
      <p:grpSpPr>
        <a:xfrm>
          <a:off x="0" y="0"/>
          <a:ext cx="0" cy="0"/>
          <a:chOff x="0" y="0"/>
          <a:chExt cx="0" cy="0"/>
        </a:xfrm>
      </p:grpSpPr>
      <p:grpSp>
        <p:nvGrpSpPr>
          <p:cNvPr id="124" name="Google Shape;124;p15"/>
          <p:cNvGrpSpPr/>
          <p:nvPr/>
        </p:nvGrpSpPr>
        <p:grpSpPr>
          <a:xfrm flipH="1">
            <a:off x="-22" y="0"/>
            <a:ext cx="9144044" cy="5143500"/>
            <a:chOff x="0" y="0"/>
            <a:chExt cx="9144044" cy="5143500"/>
          </a:xfrm>
        </p:grpSpPr>
        <p:sp>
          <p:nvSpPr>
            <p:cNvPr id="125" name="Google Shape;125;p15"/>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5"/>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5"/>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5"/>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txBox="1"/>
          <p:nvPr>
            <p:ph type="title"/>
          </p:nvPr>
        </p:nvSpPr>
        <p:spPr>
          <a:xfrm>
            <a:off x="4572000" y="2425500"/>
            <a:ext cx="3448200" cy="14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1" name="Google Shape;131;p15"/>
          <p:cNvSpPr txBox="1"/>
          <p:nvPr>
            <p:ph hasCustomPrompt="1" idx="2" type="title"/>
          </p:nvPr>
        </p:nvSpPr>
        <p:spPr>
          <a:xfrm>
            <a:off x="4572000" y="1196450"/>
            <a:ext cx="3448200" cy="109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5"/>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2"/>
        </a:solidFill>
      </p:bgPr>
    </p:bg>
    <p:spTree>
      <p:nvGrpSpPr>
        <p:cNvPr id="132" name="Shape 132"/>
        <p:cNvGrpSpPr/>
        <p:nvPr/>
      </p:nvGrpSpPr>
      <p:grpSpPr>
        <a:xfrm>
          <a:off x="0" y="0"/>
          <a:ext cx="0" cy="0"/>
          <a:chOff x="0" y="0"/>
          <a:chExt cx="0" cy="0"/>
        </a:xfrm>
      </p:grpSpPr>
      <p:grpSp>
        <p:nvGrpSpPr>
          <p:cNvPr id="133" name="Google Shape;133;p16"/>
          <p:cNvGrpSpPr/>
          <p:nvPr/>
        </p:nvGrpSpPr>
        <p:grpSpPr>
          <a:xfrm flipH="1">
            <a:off x="-22" y="0"/>
            <a:ext cx="9144044" cy="5143500"/>
            <a:chOff x="0" y="0"/>
            <a:chExt cx="9144044" cy="5143500"/>
          </a:xfrm>
        </p:grpSpPr>
        <p:sp>
          <p:nvSpPr>
            <p:cNvPr id="134" name="Google Shape;134;p16"/>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6"/>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6"/>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16"/>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lvl1pPr lvl="0" rtl="0" algn="l">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9pPr>
          </a:lstStyle>
          <a:p/>
        </p:txBody>
      </p:sp>
      <p:sp>
        <p:nvSpPr>
          <p:cNvPr id="140" name="Google Shape;140;p16"/>
          <p:cNvSpPr txBox="1"/>
          <p:nvPr>
            <p:ph idx="1" type="body"/>
          </p:nvPr>
        </p:nvSpPr>
        <p:spPr>
          <a:xfrm>
            <a:off x="715050" y="1245700"/>
            <a:ext cx="7713900" cy="3362700"/>
          </a:xfrm>
          <a:prstGeom prst="rect">
            <a:avLst/>
          </a:prstGeom>
          <a:ln>
            <a:noFill/>
          </a:ln>
        </p:spPr>
        <p:txBody>
          <a:bodyPr anchorCtr="0" anchor="t" bIns="91425" lIns="91425" spcFirstLastPara="1" rIns="91425" wrap="square" tIns="91425">
            <a:noAutofit/>
          </a:bodyPr>
          <a:lstStyle>
            <a:lvl1pPr indent="-311150" lvl="0" marL="457200" rtl="0">
              <a:spcBef>
                <a:spcPts val="0"/>
              </a:spcBef>
              <a:spcAft>
                <a:spcPts val="0"/>
              </a:spcAft>
              <a:buClr>
                <a:schemeClr val="accent1"/>
              </a:buClr>
              <a:buSzPts val="1300"/>
              <a:buFont typeface="Poppins"/>
              <a:buAutoNum type="arabicPeriod"/>
              <a:defRPr sz="1300">
                <a:solidFill>
                  <a:schemeClr val="dk1"/>
                </a:solidFill>
                <a:latin typeface="Poppins"/>
                <a:ea typeface="Poppins"/>
                <a:cs typeface="Poppins"/>
                <a:sym typeface="Poppins"/>
              </a:defRPr>
            </a:lvl1pPr>
            <a:lvl2pPr indent="-311150" lvl="1" marL="9144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2pPr>
            <a:lvl3pPr indent="-311150" lvl="2" marL="13716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3pPr>
            <a:lvl4pPr indent="-311150" lvl="3" marL="18288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4pPr>
            <a:lvl5pPr indent="-311150" lvl="4" marL="22860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5pPr>
            <a:lvl6pPr indent="-311150" lvl="5" marL="27432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6pPr>
            <a:lvl7pPr indent="-311150" lvl="6" marL="32004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7pPr>
            <a:lvl8pPr indent="-311150" lvl="7" marL="36576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8pPr>
            <a:lvl9pPr indent="-311150" lvl="8" marL="41148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9pPr>
          </a:lstStyle>
          <a:p/>
        </p:txBody>
      </p:sp>
      <p:sp>
        <p:nvSpPr>
          <p:cNvPr id="141" name="Google Shape;141;p16"/>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2"/>
        </a:solidFill>
      </p:bgPr>
    </p:bg>
    <p:spTree>
      <p:nvGrpSpPr>
        <p:cNvPr id="142" name="Shape 142"/>
        <p:cNvGrpSpPr/>
        <p:nvPr/>
      </p:nvGrpSpPr>
      <p:grpSpPr>
        <a:xfrm>
          <a:off x="0" y="0"/>
          <a:ext cx="0" cy="0"/>
          <a:chOff x="0" y="0"/>
          <a:chExt cx="0" cy="0"/>
        </a:xfrm>
      </p:grpSpPr>
      <p:grpSp>
        <p:nvGrpSpPr>
          <p:cNvPr id="143" name="Google Shape;143;p17"/>
          <p:cNvGrpSpPr/>
          <p:nvPr/>
        </p:nvGrpSpPr>
        <p:grpSpPr>
          <a:xfrm>
            <a:off x="0" y="0"/>
            <a:ext cx="9144044" cy="5143500"/>
            <a:chOff x="0" y="0"/>
            <a:chExt cx="9144044" cy="5143500"/>
          </a:xfrm>
        </p:grpSpPr>
        <p:sp>
          <p:nvSpPr>
            <p:cNvPr id="144" name="Google Shape;144;p17"/>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17"/>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lvl1pPr lvl="0" rtl="0" algn="l">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9pPr>
          </a:lstStyle>
          <a:p/>
        </p:txBody>
      </p:sp>
      <p:sp>
        <p:nvSpPr>
          <p:cNvPr id="150" name="Google Shape;150;p17"/>
          <p:cNvSpPr txBox="1"/>
          <p:nvPr>
            <p:ph idx="1" type="body"/>
          </p:nvPr>
        </p:nvSpPr>
        <p:spPr>
          <a:xfrm>
            <a:off x="715050" y="1245700"/>
            <a:ext cx="7713900" cy="3362700"/>
          </a:xfrm>
          <a:prstGeom prst="rect">
            <a:avLst/>
          </a:prstGeom>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4"/>
              </a:buClr>
              <a:buSzPts val="1300"/>
              <a:buFont typeface="Poppins"/>
              <a:buAutoNum type="arabicPeriod"/>
              <a:defRPr sz="1300">
                <a:solidFill>
                  <a:schemeClr val="dk1"/>
                </a:solidFill>
                <a:latin typeface="Poppins"/>
                <a:ea typeface="Poppins"/>
                <a:cs typeface="Poppins"/>
                <a:sym typeface="Poppins"/>
              </a:defRPr>
            </a:lvl1pPr>
            <a:lvl2pPr indent="-311150" lvl="1" marL="9144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2pPr>
            <a:lvl3pPr indent="-311150" lvl="2" marL="13716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3pPr>
            <a:lvl4pPr indent="-311150" lvl="3" marL="18288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4pPr>
            <a:lvl5pPr indent="-311150" lvl="4" marL="22860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5pPr>
            <a:lvl6pPr indent="-311150" lvl="5" marL="27432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6pPr>
            <a:lvl7pPr indent="-311150" lvl="6" marL="32004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7pPr>
            <a:lvl8pPr indent="-311150" lvl="7" marL="36576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8pPr>
            <a:lvl9pPr indent="-311150" lvl="8" marL="41148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9pPr>
          </a:lstStyle>
          <a:p/>
        </p:txBody>
      </p:sp>
      <p:sp>
        <p:nvSpPr>
          <p:cNvPr id="151" name="Google Shape;151;p17"/>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2"/>
        </a:solidFill>
      </p:bgPr>
    </p:bg>
    <p:spTree>
      <p:nvGrpSpPr>
        <p:cNvPr id="152" name="Shape 152"/>
        <p:cNvGrpSpPr/>
        <p:nvPr/>
      </p:nvGrpSpPr>
      <p:grpSpPr>
        <a:xfrm>
          <a:off x="0" y="0"/>
          <a:ext cx="0" cy="0"/>
          <a:chOff x="0" y="0"/>
          <a:chExt cx="0" cy="0"/>
        </a:xfrm>
      </p:grpSpPr>
      <p:grpSp>
        <p:nvGrpSpPr>
          <p:cNvPr id="153" name="Google Shape;153;p18"/>
          <p:cNvGrpSpPr/>
          <p:nvPr/>
        </p:nvGrpSpPr>
        <p:grpSpPr>
          <a:xfrm>
            <a:off x="0" y="0"/>
            <a:ext cx="9144044" cy="5143500"/>
            <a:chOff x="0" y="0"/>
            <a:chExt cx="9144044" cy="5143500"/>
          </a:xfrm>
        </p:grpSpPr>
        <p:sp>
          <p:nvSpPr>
            <p:cNvPr id="154" name="Google Shape;154;p18"/>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8"/>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txBox="1"/>
          <p:nvPr>
            <p:ph type="title"/>
          </p:nvPr>
        </p:nvSpPr>
        <p:spPr>
          <a:xfrm>
            <a:off x="715100" y="1612750"/>
            <a:ext cx="3401400" cy="18948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9pPr>
          </a:lstStyle>
          <a:p/>
        </p:txBody>
      </p:sp>
      <p:sp>
        <p:nvSpPr>
          <p:cNvPr id="160" name="Google Shape;160;p18"/>
          <p:cNvSpPr txBox="1"/>
          <p:nvPr>
            <p:ph idx="1" type="body"/>
          </p:nvPr>
        </p:nvSpPr>
        <p:spPr>
          <a:xfrm>
            <a:off x="4572000" y="535000"/>
            <a:ext cx="3699300" cy="4073400"/>
          </a:xfrm>
          <a:prstGeom prst="rect">
            <a:avLst/>
          </a:prstGeom>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5"/>
              </a:buClr>
              <a:buSzPts val="1300"/>
              <a:buFont typeface="Poppins"/>
              <a:buAutoNum type="arabicPeriod"/>
              <a:defRPr sz="1300">
                <a:solidFill>
                  <a:schemeClr val="dk1"/>
                </a:solidFill>
                <a:latin typeface="Poppins"/>
                <a:ea typeface="Poppins"/>
                <a:cs typeface="Poppins"/>
                <a:sym typeface="Poppins"/>
              </a:defRPr>
            </a:lvl1pPr>
            <a:lvl2pPr indent="-311150" lvl="1" marL="914400" rtl="0">
              <a:lnSpc>
                <a:spcPct val="115000"/>
              </a:lnSpc>
              <a:spcBef>
                <a:spcPts val="100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2pPr>
            <a:lvl3pPr indent="-311150" lvl="2" marL="13716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3pPr>
            <a:lvl4pPr indent="-311150" lvl="3" marL="18288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4pPr>
            <a:lvl5pPr indent="-311150" lvl="4" marL="22860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5pPr>
            <a:lvl6pPr indent="-311150" lvl="5" marL="27432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6pPr>
            <a:lvl7pPr indent="-311150" lvl="6" marL="3200400" rtl="0">
              <a:lnSpc>
                <a:spcPct val="115000"/>
              </a:lnSpc>
              <a:spcBef>
                <a:spcPts val="0"/>
              </a:spcBef>
              <a:spcAft>
                <a:spcPts val="0"/>
              </a:spcAft>
              <a:buClr>
                <a:schemeClr val="dk1"/>
              </a:buClr>
              <a:buSzPts val="1300"/>
              <a:buFont typeface="Poppins"/>
              <a:buAutoNum type="arabicPeriod"/>
              <a:defRPr sz="1300">
                <a:solidFill>
                  <a:schemeClr val="dk1"/>
                </a:solidFill>
                <a:latin typeface="Poppins"/>
                <a:ea typeface="Poppins"/>
                <a:cs typeface="Poppins"/>
                <a:sym typeface="Poppins"/>
              </a:defRPr>
            </a:lvl7pPr>
            <a:lvl8pPr indent="-311150" lvl="7" marL="3657600" rtl="0">
              <a:lnSpc>
                <a:spcPct val="115000"/>
              </a:lnSpc>
              <a:spcBef>
                <a:spcPts val="0"/>
              </a:spcBef>
              <a:spcAft>
                <a:spcPts val="0"/>
              </a:spcAft>
              <a:buClr>
                <a:schemeClr val="dk1"/>
              </a:buClr>
              <a:buSzPts val="1300"/>
              <a:buFont typeface="Poppins"/>
              <a:buAutoNum type="alphaLcPeriod"/>
              <a:defRPr sz="1300">
                <a:solidFill>
                  <a:schemeClr val="dk1"/>
                </a:solidFill>
                <a:latin typeface="Poppins"/>
                <a:ea typeface="Poppins"/>
                <a:cs typeface="Poppins"/>
                <a:sym typeface="Poppins"/>
              </a:defRPr>
            </a:lvl8pPr>
            <a:lvl9pPr indent="-311150" lvl="8" marL="4114800" rtl="0">
              <a:lnSpc>
                <a:spcPct val="115000"/>
              </a:lnSpc>
              <a:spcBef>
                <a:spcPts val="0"/>
              </a:spcBef>
              <a:spcAft>
                <a:spcPts val="0"/>
              </a:spcAft>
              <a:buClr>
                <a:schemeClr val="dk1"/>
              </a:buClr>
              <a:buSzPts val="1300"/>
              <a:buFont typeface="Poppins"/>
              <a:buAutoNum type="romanLcPeriod"/>
              <a:defRPr sz="1300">
                <a:solidFill>
                  <a:schemeClr val="dk1"/>
                </a:solidFill>
                <a:latin typeface="Poppins"/>
                <a:ea typeface="Poppins"/>
                <a:cs typeface="Poppins"/>
                <a:sym typeface="Poppi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bg>
      <p:bgPr>
        <a:solidFill>
          <a:schemeClr val="lt2"/>
        </a:solidFill>
      </p:bgPr>
    </p:bg>
    <p:spTree>
      <p:nvGrpSpPr>
        <p:cNvPr id="161" name="Shape 161"/>
        <p:cNvGrpSpPr/>
        <p:nvPr/>
      </p:nvGrpSpPr>
      <p:grpSpPr>
        <a:xfrm>
          <a:off x="0" y="0"/>
          <a:ext cx="0" cy="0"/>
          <a:chOff x="0" y="0"/>
          <a:chExt cx="0" cy="0"/>
        </a:xfrm>
      </p:grpSpPr>
      <p:grpSp>
        <p:nvGrpSpPr>
          <p:cNvPr id="162" name="Google Shape;162;p19"/>
          <p:cNvGrpSpPr/>
          <p:nvPr/>
        </p:nvGrpSpPr>
        <p:grpSpPr>
          <a:xfrm flipH="1">
            <a:off x="-22" y="0"/>
            <a:ext cx="9144044" cy="5143500"/>
            <a:chOff x="0" y="0"/>
            <a:chExt cx="9144044" cy="5143500"/>
          </a:xfrm>
        </p:grpSpPr>
        <p:sp>
          <p:nvSpPr>
            <p:cNvPr id="163" name="Google Shape;163;p19"/>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9"/>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3500"/>
              <a:buFont typeface="Poppins Black"/>
              <a:buNone/>
              <a:defRPr>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2"/>
        </a:solidFill>
      </p:bgPr>
    </p:bg>
    <p:spTree>
      <p:nvGrpSpPr>
        <p:cNvPr id="169" name="Shape 169"/>
        <p:cNvGrpSpPr/>
        <p:nvPr/>
      </p:nvGrpSpPr>
      <p:grpSpPr>
        <a:xfrm>
          <a:off x="0" y="0"/>
          <a:ext cx="0" cy="0"/>
          <a:chOff x="0" y="0"/>
          <a:chExt cx="0" cy="0"/>
        </a:xfrm>
      </p:grpSpPr>
      <p:grpSp>
        <p:nvGrpSpPr>
          <p:cNvPr id="170" name="Google Shape;170;p20"/>
          <p:cNvGrpSpPr/>
          <p:nvPr/>
        </p:nvGrpSpPr>
        <p:grpSpPr>
          <a:xfrm>
            <a:off x="0" y="0"/>
            <a:ext cx="9144044" cy="5143500"/>
            <a:chOff x="0" y="0"/>
            <a:chExt cx="9144044" cy="5143500"/>
          </a:xfrm>
        </p:grpSpPr>
        <p:sp>
          <p:nvSpPr>
            <p:cNvPr id="171" name="Google Shape;171;p20"/>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20"/>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txBox="1"/>
          <p:nvPr>
            <p:ph type="ctrTitle"/>
          </p:nvPr>
        </p:nvSpPr>
        <p:spPr>
          <a:xfrm>
            <a:off x="2533200" y="646650"/>
            <a:ext cx="4077600" cy="9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20"/>
          <p:cNvSpPr txBox="1"/>
          <p:nvPr>
            <p:ph idx="1" type="subTitle"/>
          </p:nvPr>
        </p:nvSpPr>
        <p:spPr>
          <a:xfrm>
            <a:off x="2533200" y="1568250"/>
            <a:ext cx="4077600" cy="122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8" name="Google Shape;178;p20"/>
          <p:cNvSpPr txBox="1"/>
          <p:nvPr/>
        </p:nvSpPr>
        <p:spPr>
          <a:xfrm>
            <a:off x="2533200" y="3405825"/>
            <a:ext cx="4077600" cy="62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Poppins"/>
                <a:ea typeface="Poppins"/>
                <a:cs typeface="Poppins"/>
                <a:sym typeface="Poppins"/>
              </a:rPr>
              <a:t>CREDITS: This template has been created by </a:t>
            </a:r>
            <a:r>
              <a:rPr b="1" lang="en" sz="1000">
                <a:solidFill>
                  <a:schemeClr val="dk1"/>
                </a:solidFill>
                <a:uFill>
                  <a:noFill/>
                </a:uFill>
                <a:latin typeface="Poppins"/>
                <a:ea typeface="Poppins"/>
                <a:cs typeface="Poppins"/>
                <a:sym typeface="Poppins"/>
                <a:hlinkClick r:id="rId2">
                  <a:extLst>
                    <a:ext uri="{A12FA001-AC4F-418D-AE19-62706E023703}">
                      <ahyp:hlinkClr val="tx"/>
                    </a:ext>
                  </a:extLst>
                </a:hlinkClick>
              </a:rPr>
              <a:t>Slidesgo</a:t>
            </a:r>
            <a:r>
              <a:rPr lang="en" sz="1000">
                <a:solidFill>
                  <a:schemeClr val="dk1"/>
                </a:solidFill>
                <a:latin typeface="Poppins"/>
                <a:ea typeface="Poppins"/>
                <a:cs typeface="Poppins"/>
                <a:sym typeface="Poppins"/>
              </a:rPr>
              <a:t>, and includes icons by </a:t>
            </a:r>
            <a:r>
              <a:rPr b="1" lang="en" sz="1000">
                <a:solidFill>
                  <a:schemeClr val="dk1"/>
                </a:solidFill>
                <a:uFill>
                  <a:noFill/>
                </a:uFill>
                <a:latin typeface="Poppins"/>
                <a:ea typeface="Poppins"/>
                <a:cs typeface="Poppins"/>
                <a:sym typeface="Poppins"/>
                <a:hlinkClick r:id="rId3">
                  <a:extLst>
                    <a:ext uri="{A12FA001-AC4F-418D-AE19-62706E023703}">
                      <ahyp:hlinkClr val="tx"/>
                    </a:ext>
                  </a:extLst>
                </a:hlinkClick>
              </a:rPr>
              <a:t>Flaticon</a:t>
            </a:r>
            <a:r>
              <a:rPr lang="en" sz="1000">
                <a:solidFill>
                  <a:schemeClr val="dk1"/>
                </a:solidFill>
                <a:latin typeface="Poppins"/>
                <a:ea typeface="Poppins"/>
                <a:cs typeface="Poppins"/>
                <a:sym typeface="Poppins"/>
              </a:rPr>
              <a:t>, infographics &amp; images by </a:t>
            </a:r>
            <a:r>
              <a:rPr b="1" lang="en" sz="1000">
                <a:solidFill>
                  <a:schemeClr val="dk1"/>
                </a:solidFill>
                <a:uFill>
                  <a:noFill/>
                </a:uFill>
                <a:latin typeface="Poppins"/>
                <a:ea typeface="Poppins"/>
                <a:cs typeface="Poppins"/>
                <a:sym typeface="Poppins"/>
                <a:hlinkClick r:id="rId4">
                  <a:extLst>
                    <a:ext uri="{A12FA001-AC4F-418D-AE19-62706E023703}">
                      <ahyp:hlinkClr val="tx"/>
                    </a:ext>
                  </a:extLst>
                </a:hlinkClick>
              </a:rPr>
              <a:t>Freepik</a:t>
            </a:r>
            <a:r>
              <a:rPr b="1" lang="en" sz="1000">
                <a:solidFill>
                  <a:schemeClr val="dk1"/>
                </a:solidFill>
                <a:latin typeface="Poppins"/>
                <a:ea typeface="Poppins"/>
                <a:cs typeface="Poppins"/>
                <a:sym typeface="Poppins"/>
              </a:rPr>
              <a:t> </a:t>
            </a:r>
            <a:r>
              <a:rPr lang="en" sz="1000">
                <a:solidFill>
                  <a:schemeClr val="dk1"/>
                </a:solidFill>
                <a:latin typeface="Poppins"/>
                <a:ea typeface="Poppins"/>
                <a:cs typeface="Poppins"/>
                <a:sym typeface="Poppins"/>
              </a:rPr>
              <a:t>and content by</a:t>
            </a:r>
            <a:r>
              <a:rPr lang="en" sz="1000">
                <a:solidFill>
                  <a:schemeClr val="dk1"/>
                </a:solidFill>
                <a:latin typeface="Poppins"/>
                <a:ea typeface="Poppins"/>
                <a:cs typeface="Poppins"/>
                <a:sym typeface="Poppins"/>
              </a:rPr>
              <a:t> </a:t>
            </a:r>
            <a:r>
              <a:rPr b="1" lang="en" sz="1000">
                <a:solidFill>
                  <a:schemeClr val="dk1"/>
                </a:solidFill>
                <a:latin typeface="Poppins"/>
                <a:ea typeface="Poppins"/>
                <a:cs typeface="Poppins"/>
                <a:sym typeface="Poppins"/>
              </a:rPr>
              <a:t>Sandra Medina</a:t>
            </a:r>
            <a:endParaRPr b="1" sz="1000">
              <a:solidFill>
                <a:schemeClr val="dk1"/>
              </a:solidFill>
              <a:latin typeface="Poppins"/>
              <a:ea typeface="Poppins"/>
              <a:cs typeface="Poppins"/>
              <a:sym typeface="Poppi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6" name="Shape 16"/>
        <p:cNvGrpSpPr/>
        <p:nvPr/>
      </p:nvGrpSpPr>
      <p:grpSpPr>
        <a:xfrm>
          <a:off x="0" y="0"/>
          <a:ext cx="0" cy="0"/>
          <a:chOff x="0" y="0"/>
          <a:chExt cx="0" cy="0"/>
        </a:xfrm>
      </p:grpSpPr>
      <p:grpSp>
        <p:nvGrpSpPr>
          <p:cNvPr id="17" name="Google Shape;17;p3"/>
          <p:cNvGrpSpPr/>
          <p:nvPr/>
        </p:nvGrpSpPr>
        <p:grpSpPr>
          <a:xfrm>
            <a:off x="0" y="0"/>
            <a:ext cx="9144044" cy="5143500"/>
            <a:chOff x="0" y="0"/>
            <a:chExt cx="9144044" cy="5143500"/>
          </a:xfrm>
        </p:grpSpPr>
        <p:sp>
          <p:nvSpPr>
            <p:cNvPr id="18" name="Google Shape;18;p3"/>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3"/>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1123613" y="2425500"/>
            <a:ext cx="2771700" cy="14613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1123613" y="1196450"/>
            <a:ext cx="2771700" cy="109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2"/>
        </a:solidFill>
      </p:bgPr>
    </p:bg>
    <p:spTree>
      <p:nvGrpSpPr>
        <p:cNvPr id="179" name="Shape 179"/>
        <p:cNvGrpSpPr/>
        <p:nvPr/>
      </p:nvGrpSpPr>
      <p:grpSpPr>
        <a:xfrm>
          <a:off x="0" y="0"/>
          <a:ext cx="0" cy="0"/>
          <a:chOff x="0" y="0"/>
          <a:chExt cx="0" cy="0"/>
        </a:xfrm>
      </p:grpSpPr>
      <p:sp>
        <p:nvSpPr>
          <p:cNvPr id="180" name="Google Shape;180;p21"/>
          <p:cNvSpPr/>
          <p:nvPr/>
        </p:nvSpPr>
        <p:spPr>
          <a:xfrm>
            <a:off x="0" y="2656374"/>
            <a:ext cx="3929963" cy="2487152"/>
          </a:xfrm>
          <a:custGeom>
            <a:rect b="b" l="l" r="r" t="t"/>
            <a:pathLst>
              <a:path extrusionOk="0" h="41520" w="65606">
                <a:moveTo>
                  <a:pt x="3403" y="1"/>
                </a:moveTo>
                <a:cubicBezTo>
                  <a:pt x="1302" y="1"/>
                  <a:pt x="0" y="501"/>
                  <a:pt x="0" y="501"/>
                </a:cubicBezTo>
                <a:lnTo>
                  <a:pt x="0" y="41519"/>
                </a:lnTo>
                <a:lnTo>
                  <a:pt x="65606" y="41519"/>
                </a:lnTo>
                <a:cubicBezTo>
                  <a:pt x="65606" y="41519"/>
                  <a:pt x="61764" y="36094"/>
                  <a:pt x="53544" y="36094"/>
                </a:cubicBezTo>
                <a:cubicBezTo>
                  <a:pt x="52716" y="36094"/>
                  <a:pt x="51844" y="36149"/>
                  <a:pt x="50928" y="36270"/>
                </a:cubicBezTo>
                <a:cubicBezTo>
                  <a:pt x="49598" y="36445"/>
                  <a:pt x="48291" y="36548"/>
                  <a:pt x="47001" y="36548"/>
                </a:cubicBezTo>
                <a:cubicBezTo>
                  <a:pt x="38572" y="36548"/>
                  <a:pt x="30879" y="32171"/>
                  <a:pt x="22233" y="15274"/>
                </a:cubicBezTo>
                <a:cubicBezTo>
                  <a:pt x="15513" y="2141"/>
                  <a:pt x="7749" y="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6184635" y="0"/>
            <a:ext cx="2959360" cy="1238782"/>
          </a:xfrm>
          <a:custGeom>
            <a:rect b="b" l="l" r="r" t="t"/>
            <a:pathLst>
              <a:path extrusionOk="0" h="22778" w="54415">
                <a:moveTo>
                  <a:pt x="1" y="1"/>
                </a:moveTo>
                <a:cubicBezTo>
                  <a:pt x="8129" y="521"/>
                  <a:pt x="14031" y="3075"/>
                  <a:pt x="17554" y="8487"/>
                </a:cubicBezTo>
                <a:cubicBezTo>
                  <a:pt x="24665" y="19420"/>
                  <a:pt x="34653" y="22777"/>
                  <a:pt x="42844" y="22777"/>
                </a:cubicBezTo>
                <a:cubicBezTo>
                  <a:pt x="47620" y="22777"/>
                  <a:pt x="51785" y="21636"/>
                  <a:pt x="54415" y="20190"/>
                </a:cubicBezTo>
                <a:lnTo>
                  <a:pt x="544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0" y="0"/>
            <a:ext cx="715089" cy="1043699"/>
          </a:xfrm>
          <a:custGeom>
            <a:rect b="b" l="l" r="r" t="t"/>
            <a:pathLst>
              <a:path extrusionOk="0" h="14230" w="9750">
                <a:moveTo>
                  <a:pt x="9514" y="1"/>
                </a:moveTo>
                <a:cubicBezTo>
                  <a:pt x="9495" y="2976"/>
                  <a:pt x="8470" y="5968"/>
                  <a:pt x="6716" y="8381"/>
                </a:cubicBezTo>
                <a:cubicBezTo>
                  <a:pt x="4969" y="10784"/>
                  <a:pt x="2623" y="12629"/>
                  <a:pt x="0" y="13955"/>
                </a:cubicBezTo>
                <a:lnTo>
                  <a:pt x="0" y="14230"/>
                </a:lnTo>
                <a:cubicBezTo>
                  <a:pt x="291" y="14084"/>
                  <a:pt x="580" y="13931"/>
                  <a:pt x="864" y="13771"/>
                </a:cubicBezTo>
                <a:cubicBezTo>
                  <a:pt x="3014" y="12568"/>
                  <a:pt x="4972" y="10986"/>
                  <a:pt x="6505" y="9048"/>
                </a:cubicBezTo>
                <a:cubicBezTo>
                  <a:pt x="8073" y="7064"/>
                  <a:pt x="9154" y="4732"/>
                  <a:pt x="9564" y="2231"/>
                </a:cubicBezTo>
                <a:cubicBezTo>
                  <a:pt x="9684" y="1495"/>
                  <a:pt x="9748" y="749"/>
                  <a:pt x="9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8131929" y="4452349"/>
            <a:ext cx="1008658" cy="691151"/>
          </a:xfrm>
          <a:custGeom>
            <a:rect b="b" l="l" r="r" t="t"/>
            <a:pathLst>
              <a:path extrusionOk="0" h="9751" w="14230">
                <a:moveTo>
                  <a:pt x="14230" y="0"/>
                </a:moveTo>
                <a:cubicBezTo>
                  <a:pt x="13482" y="2"/>
                  <a:pt x="12735" y="67"/>
                  <a:pt x="11999" y="186"/>
                </a:cubicBezTo>
                <a:cubicBezTo>
                  <a:pt x="9498" y="596"/>
                  <a:pt x="7166" y="1677"/>
                  <a:pt x="5182" y="3246"/>
                </a:cubicBezTo>
                <a:cubicBezTo>
                  <a:pt x="3244" y="4777"/>
                  <a:pt x="1663" y="6735"/>
                  <a:pt x="458" y="8884"/>
                </a:cubicBezTo>
                <a:cubicBezTo>
                  <a:pt x="299" y="9170"/>
                  <a:pt x="146" y="9458"/>
                  <a:pt x="1" y="9750"/>
                </a:cubicBezTo>
                <a:lnTo>
                  <a:pt x="274" y="9750"/>
                </a:lnTo>
                <a:cubicBezTo>
                  <a:pt x="1601" y="7125"/>
                  <a:pt x="3446" y="4780"/>
                  <a:pt x="5850" y="3034"/>
                </a:cubicBezTo>
                <a:cubicBezTo>
                  <a:pt x="8263" y="1280"/>
                  <a:pt x="11254" y="256"/>
                  <a:pt x="14230" y="236"/>
                </a:cubicBezTo>
                <a:lnTo>
                  <a:pt x="142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2"/>
        </a:solidFill>
      </p:bgPr>
    </p:bg>
    <p:spTree>
      <p:nvGrpSpPr>
        <p:cNvPr id="185" name="Shape 185"/>
        <p:cNvGrpSpPr/>
        <p:nvPr/>
      </p:nvGrpSpPr>
      <p:grpSpPr>
        <a:xfrm>
          <a:off x="0" y="0"/>
          <a:ext cx="0" cy="0"/>
          <a:chOff x="0" y="0"/>
          <a:chExt cx="0" cy="0"/>
        </a:xfrm>
      </p:grpSpPr>
      <p:grpSp>
        <p:nvGrpSpPr>
          <p:cNvPr id="186" name="Google Shape;186;p22"/>
          <p:cNvGrpSpPr/>
          <p:nvPr/>
        </p:nvGrpSpPr>
        <p:grpSpPr>
          <a:xfrm flipH="1">
            <a:off x="-2" y="-25"/>
            <a:ext cx="9144005" cy="5143549"/>
            <a:chOff x="0" y="25"/>
            <a:chExt cx="9144005" cy="5143549"/>
          </a:xfrm>
        </p:grpSpPr>
        <p:sp>
          <p:nvSpPr>
            <p:cNvPr id="187" name="Google Shape;187;p22"/>
            <p:cNvSpPr/>
            <p:nvPr/>
          </p:nvSpPr>
          <p:spPr>
            <a:xfrm>
              <a:off x="0" y="2426243"/>
              <a:ext cx="3712582" cy="2717331"/>
            </a:xfrm>
            <a:custGeom>
              <a:rect b="b" l="l" r="r" t="t"/>
              <a:pathLst>
                <a:path extrusionOk="0" h="49118" w="67108">
                  <a:moveTo>
                    <a:pt x="8389" y="1"/>
                  </a:moveTo>
                  <a:cubicBezTo>
                    <a:pt x="4054" y="1"/>
                    <a:pt x="0" y="2152"/>
                    <a:pt x="0" y="2152"/>
                  </a:cubicBezTo>
                  <a:lnTo>
                    <a:pt x="0" y="49117"/>
                  </a:lnTo>
                  <a:lnTo>
                    <a:pt x="67108" y="49117"/>
                  </a:lnTo>
                  <a:cubicBezTo>
                    <a:pt x="58580" y="32150"/>
                    <a:pt x="31936" y="35403"/>
                    <a:pt x="20920" y="32057"/>
                  </a:cubicBezTo>
                  <a:cubicBezTo>
                    <a:pt x="9902" y="28710"/>
                    <a:pt x="22099" y="12463"/>
                    <a:pt x="16084" y="3793"/>
                  </a:cubicBezTo>
                  <a:cubicBezTo>
                    <a:pt x="14068" y="886"/>
                    <a:pt x="11170" y="1"/>
                    <a:pt x="8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4490166" y="25"/>
              <a:ext cx="4653839" cy="2546605"/>
            </a:xfrm>
            <a:custGeom>
              <a:rect b="b" l="l" r="r" t="t"/>
              <a:pathLst>
                <a:path extrusionOk="0" h="46032" w="84122">
                  <a:moveTo>
                    <a:pt x="0" y="0"/>
                  </a:moveTo>
                  <a:cubicBezTo>
                    <a:pt x="3140" y="4954"/>
                    <a:pt x="13237" y="8242"/>
                    <a:pt x="29765" y="8242"/>
                  </a:cubicBezTo>
                  <a:cubicBezTo>
                    <a:pt x="30380" y="8242"/>
                    <a:pt x="31004" y="8237"/>
                    <a:pt x="31637" y="8228"/>
                  </a:cubicBezTo>
                  <a:cubicBezTo>
                    <a:pt x="31851" y="8225"/>
                    <a:pt x="32062" y="8224"/>
                    <a:pt x="32270" y="8224"/>
                  </a:cubicBezTo>
                  <a:cubicBezTo>
                    <a:pt x="57121" y="8224"/>
                    <a:pt x="46695" y="30052"/>
                    <a:pt x="65108" y="41560"/>
                  </a:cubicBezTo>
                  <a:cubicBezTo>
                    <a:pt x="70037" y="44641"/>
                    <a:pt x="76496" y="46031"/>
                    <a:pt x="81343" y="46031"/>
                  </a:cubicBezTo>
                  <a:cubicBezTo>
                    <a:pt x="82348" y="46031"/>
                    <a:pt x="83283" y="45971"/>
                    <a:pt x="84121" y="45855"/>
                  </a:cubicBezTo>
                  <a:lnTo>
                    <a:pt x="841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22"/>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4" name="Shape 194"/>
        <p:cNvGrpSpPr/>
        <p:nvPr/>
      </p:nvGrpSpPr>
      <p:grpSpPr>
        <a:xfrm>
          <a:off x="0" y="0"/>
          <a:ext cx="0" cy="0"/>
          <a:chOff x="0" y="0"/>
          <a:chExt cx="0" cy="0"/>
        </a:xfrm>
      </p:grpSpPr>
      <p:sp>
        <p:nvSpPr>
          <p:cNvPr id="195" name="Google Shape;195;p2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2"/>
        </a:solidFill>
      </p:bgPr>
    </p:bg>
    <p:spTree>
      <p:nvGrpSpPr>
        <p:cNvPr id="25" name="Shape 25"/>
        <p:cNvGrpSpPr/>
        <p:nvPr/>
      </p:nvGrpSpPr>
      <p:grpSpPr>
        <a:xfrm>
          <a:off x="0" y="0"/>
          <a:ext cx="0" cy="0"/>
          <a:chOff x="0" y="0"/>
          <a:chExt cx="0" cy="0"/>
        </a:xfrm>
      </p:grpSpPr>
      <p:grpSp>
        <p:nvGrpSpPr>
          <p:cNvPr id="26" name="Google Shape;26;p4"/>
          <p:cNvGrpSpPr/>
          <p:nvPr/>
        </p:nvGrpSpPr>
        <p:grpSpPr>
          <a:xfrm>
            <a:off x="0" y="0"/>
            <a:ext cx="9144044" cy="5143500"/>
            <a:chOff x="0" y="0"/>
            <a:chExt cx="9144044" cy="5143500"/>
          </a:xfrm>
        </p:grpSpPr>
        <p:sp>
          <p:nvSpPr>
            <p:cNvPr id="27" name="Google Shape;27;p4"/>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4"/>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3" name="Google Shape;33;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1150" lvl="1" marL="914400" rtl="0">
              <a:lnSpc>
                <a:spcPct val="115000"/>
              </a:lnSpc>
              <a:spcBef>
                <a:spcPts val="0"/>
              </a:spcBef>
              <a:spcAft>
                <a:spcPts val="0"/>
              </a:spcAft>
              <a:buSzPts val="1300"/>
              <a:buChar char="○"/>
              <a:defRPr/>
            </a:lvl2pPr>
            <a:lvl3pPr indent="-311150" lvl="2" marL="1371600" rtl="0">
              <a:lnSpc>
                <a:spcPct val="115000"/>
              </a:lnSpc>
              <a:spcBef>
                <a:spcPts val="0"/>
              </a:spcBef>
              <a:spcAft>
                <a:spcPts val="0"/>
              </a:spcAft>
              <a:buSzPts val="1300"/>
              <a:buChar char="■"/>
              <a:defRPr/>
            </a:lvl3pPr>
            <a:lvl4pPr indent="-311150" lvl="3" marL="1828800" rtl="0">
              <a:lnSpc>
                <a:spcPct val="115000"/>
              </a:lnSpc>
              <a:spcBef>
                <a:spcPts val="0"/>
              </a:spcBef>
              <a:spcAft>
                <a:spcPts val="0"/>
              </a:spcAft>
              <a:buSzPts val="1300"/>
              <a:buChar char="●"/>
              <a:defRPr/>
            </a:lvl4pPr>
            <a:lvl5pPr indent="-311150" lvl="4" marL="2286000" rtl="0">
              <a:lnSpc>
                <a:spcPct val="115000"/>
              </a:lnSpc>
              <a:spcBef>
                <a:spcPts val="0"/>
              </a:spcBef>
              <a:spcAft>
                <a:spcPts val="0"/>
              </a:spcAft>
              <a:buSzPts val="1300"/>
              <a:buChar char="○"/>
              <a:defRPr/>
            </a:lvl5pPr>
            <a:lvl6pPr indent="-311150" lvl="5" marL="2743200" rtl="0">
              <a:lnSpc>
                <a:spcPct val="115000"/>
              </a:lnSpc>
              <a:spcBef>
                <a:spcPts val="0"/>
              </a:spcBef>
              <a:spcAft>
                <a:spcPts val="0"/>
              </a:spcAft>
              <a:buSzPts val="1300"/>
              <a:buChar char="■"/>
              <a:defRPr/>
            </a:lvl6pPr>
            <a:lvl7pPr indent="-311150" lvl="6" marL="3200400" rtl="0">
              <a:lnSpc>
                <a:spcPct val="115000"/>
              </a:lnSpc>
              <a:spcBef>
                <a:spcPts val="0"/>
              </a:spcBef>
              <a:spcAft>
                <a:spcPts val="0"/>
              </a:spcAft>
              <a:buSzPts val="1300"/>
              <a:buChar char="●"/>
              <a:defRPr/>
            </a:lvl7pPr>
            <a:lvl8pPr indent="-311150" lvl="7" marL="3657600" rtl="0">
              <a:lnSpc>
                <a:spcPct val="115000"/>
              </a:lnSpc>
              <a:spcBef>
                <a:spcPts val="0"/>
              </a:spcBef>
              <a:spcAft>
                <a:spcPts val="0"/>
              </a:spcAft>
              <a:buSzPts val="1300"/>
              <a:buChar char="○"/>
              <a:defRPr/>
            </a:lvl8pPr>
            <a:lvl9pPr indent="-311150" lvl="8" marL="4114800" rtl="0">
              <a:lnSpc>
                <a:spcPct val="115000"/>
              </a:lnSpc>
              <a:spcBef>
                <a:spcPts val="0"/>
              </a:spcBef>
              <a:spcAft>
                <a:spcPts val="0"/>
              </a:spcAft>
              <a:buSzPts val="13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2"/>
        </a:solidFill>
      </p:bgPr>
    </p:bg>
    <p:spTree>
      <p:nvGrpSpPr>
        <p:cNvPr id="34" name="Shape 34"/>
        <p:cNvGrpSpPr/>
        <p:nvPr/>
      </p:nvGrpSpPr>
      <p:grpSpPr>
        <a:xfrm>
          <a:off x="0" y="0"/>
          <a:ext cx="0" cy="0"/>
          <a:chOff x="0" y="0"/>
          <a:chExt cx="0" cy="0"/>
        </a:xfrm>
      </p:grpSpPr>
      <p:grpSp>
        <p:nvGrpSpPr>
          <p:cNvPr id="35" name="Google Shape;35;p5"/>
          <p:cNvGrpSpPr/>
          <p:nvPr/>
        </p:nvGrpSpPr>
        <p:grpSpPr>
          <a:xfrm>
            <a:off x="0" y="0"/>
            <a:ext cx="9144044" cy="5143500"/>
            <a:chOff x="0" y="0"/>
            <a:chExt cx="9144044" cy="5143500"/>
          </a:xfrm>
        </p:grpSpPr>
        <p:sp>
          <p:nvSpPr>
            <p:cNvPr id="36" name="Google Shape;36;p5"/>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5"/>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txBox="1"/>
          <p:nvPr>
            <p:ph idx="1" type="subTitle"/>
          </p:nvPr>
        </p:nvSpPr>
        <p:spPr>
          <a:xfrm>
            <a:off x="1181425" y="2303125"/>
            <a:ext cx="29076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 name="Google Shape;42;p5"/>
          <p:cNvSpPr txBox="1"/>
          <p:nvPr>
            <p:ph idx="2" type="subTitle"/>
          </p:nvPr>
        </p:nvSpPr>
        <p:spPr>
          <a:xfrm>
            <a:off x="4836300" y="2303125"/>
            <a:ext cx="29076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3" name="Google Shape;43;p5"/>
          <p:cNvSpPr txBox="1"/>
          <p:nvPr>
            <p:ph idx="3" type="subTitle"/>
          </p:nvPr>
        </p:nvSpPr>
        <p:spPr>
          <a:xfrm>
            <a:off x="1181425" y="2917150"/>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44" name="Google Shape;44;p5"/>
          <p:cNvSpPr txBox="1"/>
          <p:nvPr>
            <p:ph idx="4" type="subTitle"/>
          </p:nvPr>
        </p:nvSpPr>
        <p:spPr>
          <a:xfrm>
            <a:off x="4836300" y="2917150"/>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3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2"/>
        </a:solidFill>
      </p:bgPr>
    </p:bg>
    <p:spTree>
      <p:nvGrpSpPr>
        <p:cNvPr id="46" name="Shape 46"/>
        <p:cNvGrpSpPr/>
        <p:nvPr/>
      </p:nvGrpSpPr>
      <p:grpSpPr>
        <a:xfrm>
          <a:off x="0" y="0"/>
          <a:ext cx="0" cy="0"/>
          <a:chOff x="0" y="0"/>
          <a:chExt cx="0" cy="0"/>
        </a:xfrm>
      </p:grpSpPr>
      <p:grpSp>
        <p:nvGrpSpPr>
          <p:cNvPr id="47" name="Google Shape;47;p6"/>
          <p:cNvGrpSpPr/>
          <p:nvPr/>
        </p:nvGrpSpPr>
        <p:grpSpPr>
          <a:xfrm flipH="1">
            <a:off x="-22" y="0"/>
            <a:ext cx="9144044" cy="5143500"/>
            <a:chOff x="0" y="0"/>
            <a:chExt cx="9144044" cy="5143500"/>
          </a:xfrm>
        </p:grpSpPr>
        <p:sp>
          <p:nvSpPr>
            <p:cNvPr id="48" name="Google Shape;48;p6"/>
            <p:cNvSpPr/>
            <p:nvPr/>
          </p:nvSpPr>
          <p:spPr>
            <a:xfrm>
              <a:off x="46" y="0"/>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rot="10800000">
              <a:off x="5864993" y="5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rot="10800000">
              <a:off x="0" y="291048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10800000">
              <a:off x="8341755" y="3972706"/>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3500"/>
              <a:buFont typeface="Poppins Black"/>
              <a:buNone/>
              <a:defRPr>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500"/>
              <a:buFont typeface="Poppins Black"/>
              <a:buNone/>
              <a:defRPr sz="3500">
                <a:solidFill>
                  <a:schemeClr val="dk1"/>
                </a:solidFill>
                <a:latin typeface="Poppins Black"/>
                <a:ea typeface="Poppins Black"/>
                <a:cs typeface="Poppins Black"/>
                <a:sym typeface="Poppins Black"/>
              </a:defRPr>
            </a:lvl9pPr>
          </a:lstStyle>
          <a:p/>
        </p:txBody>
      </p:sp>
      <p:sp>
        <p:nvSpPr>
          <p:cNvPr id="54" name="Google Shape;54;p6"/>
          <p:cNvSpPr/>
          <p:nvPr/>
        </p:nvSpPr>
        <p:spPr>
          <a:xfrm rot="10800000">
            <a:off x="356223" y="41240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7499773" y="3389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56" name="Shape 56"/>
        <p:cNvGrpSpPr/>
        <p:nvPr/>
      </p:nvGrpSpPr>
      <p:grpSpPr>
        <a:xfrm>
          <a:off x="0" y="0"/>
          <a:ext cx="0" cy="0"/>
          <a:chOff x="0" y="0"/>
          <a:chExt cx="0" cy="0"/>
        </a:xfrm>
      </p:grpSpPr>
      <p:grpSp>
        <p:nvGrpSpPr>
          <p:cNvPr id="57" name="Google Shape;57;p7"/>
          <p:cNvGrpSpPr/>
          <p:nvPr/>
        </p:nvGrpSpPr>
        <p:grpSpPr>
          <a:xfrm>
            <a:off x="0" y="0"/>
            <a:ext cx="9144044" cy="5143500"/>
            <a:chOff x="0" y="0"/>
            <a:chExt cx="9144044" cy="5143500"/>
          </a:xfrm>
        </p:grpSpPr>
        <p:sp>
          <p:nvSpPr>
            <p:cNvPr id="58" name="Google Shape;58;p7"/>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7"/>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4" name="Google Shape;64;p7"/>
          <p:cNvSpPr txBox="1"/>
          <p:nvPr>
            <p:ph idx="1" type="body"/>
          </p:nvPr>
        </p:nvSpPr>
        <p:spPr>
          <a:xfrm>
            <a:off x="720000" y="1152475"/>
            <a:ext cx="33222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1150" lvl="1" marL="914400" rtl="0">
              <a:lnSpc>
                <a:spcPct val="115000"/>
              </a:lnSpc>
              <a:spcBef>
                <a:spcPts val="0"/>
              </a:spcBef>
              <a:spcAft>
                <a:spcPts val="0"/>
              </a:spcAft>
              <a:buSzPts val="1300"/>
              <a:buChar char="○"/>
              <a:defRPr/>
            </a:lvl2pPr>
            <a:lvl3pPr indent="-311150" lvl="2" marL="1371600" rtl="0">
              <a:lnSpc>
                <a:spcPct val="115000"/>
              </a:lnSpc>
              <a:spcBef>
                <a:spcPts val="0"/>
              </a:spcBef>
              <a:spcAft>
                <a:spcPts val="0"/>
              </a:spcAft>
              <a:buSzPts val="1300"/>
              <a:buChar char="■"/>
              <a:defRPr/>
            </a:lvl3pPr>
            <a:lvl4pPr indent="-311150" lvl="3" marL="1828800" rtl="0">
              <a:lnSpc>
                <a:spcPct val="115000"/>
              </a:lnSpc>
              <a:spcBef>
                <a:spcPts val="0"/>
              </a:spcBef>
              <a:spcAft>
                <a:spcPts val="0"/>
              </a:spcAft>
              <a:buSzPts val="1300"/>
              <a:buChar char="●"/>
              <a:defRPr/>
            </a:lvl4pPr>
            <a:lvl5pPr indent="-311150" lvl="4" marL="2286000" rtl="0">
              <a:lnSpc>
                <a:spcPct val="115000"/>
              </a:lnSpc>
              <a:spcBef>
                <a:spcPts val="0"/>
              </a:spcBef>
              <a:spcAft>
                <a:spcPts val="0"/>
              </a:spcAft>
              <a:buSzPts val="1300"/>
              <a:buChar char="○"/>
              <a:defRPr/>
            </a:lvl5pPr>
            <a:lvl6pPr indent="-311150" lvl="5" marL="2743200" rtl="0">
              <a:lnSpc>
                <a:spcPct val="115000"/>
              </a:lnSpc>
              <a:spcBef>
                <a:spcPts val="0"/>
              </a:spcBef>
              <a:spcAft>
                <a:spcPts val="0"/>
              </a:spcAft>
              <a:buSzPts val="1300"/>
              <a:buChar char="■"/>
              <a:defRPr/>
            </a:lvl6pPr>
            <a:lvl7pPr indent="-311150" lvl="6" marL="3200400" rtl="0">
              <a:lnSpc>
                <a:spcPct val="115000"/>
              </a:lnSpc>
              <a:spcBef>
                <a:spcPts val="0"/>
              </a:spcBef>
              <a:spcAft>
                <a:spcPts val="0"/>
              </a:spcAft>
              <a:buSzPts val="1300"/>
              <a:buChar char="●"/>
              <a:defRPr/>
            </a:lvl7pPr>
            <a:lvl8pPr indent="-311150" lvl="7" marL="3657600" rtl="0">
              <a:lnSpc>
                <a:spcPct val="115000"/>
              </a:lnSpc>
              <a:spcBef>
                <a:spcPts val="0"/>
              </a:spcBef>
              <a:spcAft>
                <a:spcPts val="0"/>
              </a:spcAft>
              <a:buSzPts val="1300"/>
              <a:buChar char="○"/>
              <a:defRPr/>
            </a:lvl8pPr>
            <a:lvl9pPr indent="-311150" lvl="8" marL="4114800" rtl="0">
              <a:lnSpc>
                <a:spcPct val="115000"/>
              </a:lnSpc>
              <a:spcBef>
                <a:spcPts val="0"/>
              </a:spcBef>
              <a:spcAft>
                <a:spcPts val="0"/>
              </a:spcAft>
              <a:buSzPts val="13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65" name="Shape 65"/>
        <p:cNvGrpSpPr/>
        <p:nvPr/>
      </p:nvGrpSpPr>
      <p:grpSpPr>
        <a:xfrm>
          <a:off x="0" y="0"/>
          <a:ext cx="0" cy="0"/>
          <a:chOff x="0" y="0"/>
          <a:chExt cx="0" cy="0"/>
        </a:xfrm>
      </p:grpSpPr>
      <p:grpSp>
        <p:nvGrpSpPr>
          <p:cNvPr id="66" name="Google Shape;66;p8"/>
          <p:cNvGrpSpPr/>
          <p:nvPr/>
        </p:nvGrpSpPr>
        <p:grpSpPr>
          <a:xfrm>
            <a:off x="0" y="0"/>
            <a:ext cx="9144044" cy="5143500"/>
            <a:chOff x="0" y="0"/>
            <a:chExt cx="9144044" cy="5143500"/>
          </a:xfrm>
        </p:grpSpPr>
        <p:sp>
          <p:nvSpPr>
            <p:cNvPr id="67" name="Google Shape;67;p8"/>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8"/>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txBox="1"/>
          <p:nvPr>
            <p:ph type="title"/>
          </p:nvPr>
        </p:nvSpPr>
        <p:spPr>
          <a:xfrm>
            <a:off x="1354350" y="1163250"/>
            <a:ext cx="6435300" cy="281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3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73" name="Shape 73"/>
        <p:cNvGrpSpPr/>
        <p:nvPr/>
      </p:nvGrpSpPr>
      <p:grpSpPr>
        <a:xfrm>
          <a:off x="0" y="0"/>
          <a:ext cx="0" cy="0"/>
          <a:chOff x="0" y="0"/>
          <a:chExt cx="0" cy="0"/>
        </a:xfrm>
      </p:grpSpPr>
      <p:grpSp>
        <p:nvGrpSpPr>
          <p:cNvPr id="74" name="Google Shape;74;p9"/>
          <p:cNvGrpSpPr/>
          <p:nvPr/>
        </p:nvGrpSpPr>
        <p:grpSpPr>
          <a:xfrm>
            <a:off x="0" y="0"/>
            <a:ext cx="9144044" cy="5143500"/>
            <a:chOff x="0" y="0"/>
            <a:chExt cx="9144044" cy="5143500"/>
          </a:xfrm>
        </p:grpSpPr>
        <p:sp>
          <p:nvSpPr>
            <p:cNvPr id="75" name="Google Shape;75;p9"/>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9"/>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9"/>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2"/>
        </a:solidFill>
      </p:bgPr>
    </p:bg>
    <p:spTree>
      <p:nvGrpSpPr>
        <p:cNvPr id="82" name="Shape 82"/>
        <p:cNvGrpSpPr/>
        <p:nvPr/>
      </p:nvGrpSpPr>
      <p:grpSpPr>
        <a:xfrm>
          <a:off x="0" y="0"/>
          <a:ext cx="0" cy="0"/>
          <a:chOff x="0" y="0"/>
          <a:chExt cx="0" cy="0"/>
        </a:xfrm>
      </p:grpSpPr>
      <p:grpSp>
        <p:nvGrpSpPr>
          <p:cNvPr id="83" name="Google Shape;83;p10"/>
          <p:cNvGrpSpPr/>
          <p:nvPr/>
        </p:nvGrpSpPr>
        <p:grpSpPr>
          <a:xfrm>
            <a:off x="0" y="0"/>
            <a:ext cx="9144044" cy="5143500"/>
            <a:chOff x="0" y="0"/>
            <a:chExt cx="9144044" cy="5143500"/>
          </a:xfrm>
        </p:grpSpPr>
        <p:sp>
          <p:nvSpPr>
            <p:cNvPr id="84" name="Google Shape;84;p10"/>
            <p:cNvSpPr/>
            <p:nvPr/>
          </p:nvSpPr>
          <p:spPr>
            <a:xfrm rot="10800000">
              <a:off x="8060822" y="3562803"/>
              <a:ext cx="1083176" cy="1580697"/>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0"/>
            <p:cNvSpPr/>
            <p:nvPr/>
          </p:nvSpPr>
          <p:spPr>
            <a:xfrm>
              <a:off x="0" y="2743600"/>
              <a:ext cx="3279051" cy="2399849"/>
            </a:xfrm>
            <a:custGeom>
              <a:rect b="b" l="l" r="r" t="t"/>
              <a:pathLst>
                <a:path extrusionOk="0" h="45592" w="62292">
                  <a:moveTo>
                    <a:pt x="7788" y="0"/>
                  </a:moveTo>
                  <a:cubicBezTo>
                    <a:pt x="3764" y="0"/>
                    <a:pt x="0" y="1997"/>
                    <a:pt x="0" y="1997"/>
                  </a:cubicBezTo>
                  <a:lnTo>
                    <a:pt x="0" y="45592"/>
                  </a:lnTo>
                  <a:lnTo>
                    <a:pt x="62292" y="45592"/>
                  </a:lnTo>
                  <a:cubicBezTo>
                    <a:pt x="54378" y="29842"/>
                    <a:pt x="29644" y="32862"/>
                    <a:pt x="19418" y="29757"/>
                  </a:cubicBezTo>
                  <a:cubicBezTo>
                    <a:pt x="9192" y="26649"/>
                    <a:pt x="20513" y="11568"/>
                    <a:pt x="14930" y="3520"/>
                  </a:cubicBezTo>
                  <a:cubicBezTo>
                    <a:pt x="13058" y="822"/>
                    <a:pt x="10370" y="0"/>
                    <a:pt x="778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0"/>
            <p:cNvSpPr/>
            <p:nvPr/>
          </p:nvSpPr>
          <p:spPr>
            <a:xfrm>
              <a:off x="5063126" y="0"/>
              <a:ext cx="4080917" cy="2233020"/>
            </a:xfrm>
            <a:custGeom>
              <a:rect b="b" l="l" r="r" t="t"/>
              <a:pathLst>
                <a:path extrusionOk="0" h="42727" w="78085">
                  <a:moveTo>
                    <a:pt x="0" y="0"/>
                  </a:moveTo>
                  <a:cubicBezTo>
                    <a:pt x="2914" y="4598"/>
                    <a:pt x="12288" y="7650"/>
                    <a:pt x="27630" y="7650"/>
                  </a:cubicBezTo>
                  <a:cubicBezTo>
                    <a:pt x="28201" y="7650"/>
                    <a:pt x="28780" y="7646"/>
                    <a:pt x="29367" y="7637"/>
                  </a:cubicBezTo>
                  <a:cubicBezTo>
                    <a:pt x="29565" y="7635"/>
                    <a:pt x="29760" y="7633"/>
                    <a:pt x="29954" y="7633"/>
                  </a:cubicBezTo>
                  <a:cubicBezTo>
                    <a:pt x="53022" y="7633"/>
                    <a:pt x="43343" y="27895"/>
                    <a:pt x="60435" y="38577"/>
                  </a:cubicBezTo>
                  <a:cubicBezTo>
                    <a:pt x="65012" y="41437"/>
                    <a:pt x="71009" y="42727"/>
                    <a:pt x="75508" y="42727"/>
                  </a:cubicBezTo>
                  <a:cubicBezTo>
                    <a:pt x="76440" y="42727"/>
                    <a:pt x="77307" y="42672"/>
                    <a:pt x="78084" y="42564"/>
                  </a:cubicBezTo>
                  <a:lnTo>
                    <a:pt x="78084" y="0"/>
                  </a:ln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a:off x="0" y="1"/>
              <a:ext cx="802288" cy="1170793"/>
            </a:xfrm>
            <a:custGeom>
              <a:rect b="b" l="l" r="r" t="t"/>
              <a:pathLst>
                <a:path extrusionOk="0" h="12985" w="8898">
                  <a:moveTo>
                    <a:pt x="8682" y="0"/>
                  </a:moveTo>
                  <a:cubicBezTo>
                    <a:pt x="8665" y="2715"/>
                    <a:pt x="7730" y="5446"/>
                    <a:pt x="6129" y="7648"/>
                  </a:cubicBezTo>
                  <a:cubicBezTo>
                    <a:pt x="4534" y="9841"/>
                    <a:pt x="2395" y="11524"/>
                    <a:pt x="0" y="12735"/>
                  </a:cubicBezTo>
                  <a:lnTo>
                    <a:pt x="0" y="12984"/>
                  </a:lnTo>
                  <a:cubicBezTo>
                    <a:pt x="267" y="12851"/>
                    <a:pt x="529" y="12712"/>
                    <a:pt x="790" y="12566"/>
                  </a:cubicBezTo>
                  <a:cubicBezTo>
                    <a:pt x="2751" y="11468"/>
                    <a:pt x="4539" y="10023"/>
                    <a:pt x="5937" y="8256"/>
                  </a:cubicBezTo>
                  <a:cubicBezTo>
                    <a:pt x="7367" y="6447"/>
                    <a:pt x="8353" y="4317"/>
                    <a:pt x="8727" y="2035"/>
                  </a:cubicBezTo>
                  <a:cubicBezTo>
                    <a:pt x="8837" y="1363"/>
                    <a:pt x="8895" y="681"/>
                    <a:pt x="8898" y="0"/>
                  </a:cubicBezTo>
                  <a:close/>
                </a:path>
              </a:pathLst>
            </a:custGeom>
            <a:solidFill>
              <a:srgbClr val="A0BFDB">
                <a:alpha val="48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p:nvPr/>
        </p:nvSpPr>
        <p:spPr>
          <a:xfrm>
            <a:off x="356250" y="339000"/>
            <a:ext cx="8431500" cy="4465500"/>
          </a:xfrm>
          <a:prstGeom prst="roundRect">
            <a:avLst>
              <a:gd fmla="val 2595" name="adj"/>
            </a:avLst>
          </a:pr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300"/>
              <a:buNone/>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3.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107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1pPr>
            <a:lvl2pPr lvl="1"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2pPr>
            <a:lvl3pPr lvl="2"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3pPr>
            <a:lvl4pPr lvl="3"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4pPr>
            <a:lvl5pPr lvl="4"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5pPr>
            <a:lvl6pPr lvl="5"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6pPr>
            <a:lvl7pPr lvl="6"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7pPr>
            <a:lvl8pPr lvl="7"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8pPr>
            <a:lvl9pPr lvl="8" rtl="0" algn="ctr">
              <a:lnSpc>
                <a:spcPct val="115000"/>
              </a:lnSpc>
              <a:spcBef>
                <a:spcPts val="0"/>
              </a:spcBef>
              <a:spcAft>
                <a:spcPts val="0"/>
              </a:spcAft>
              <a:buClr>
                <a:schemeClr val="dk1"/>
              </a:buClr>
              <a:buSzPts val="3300"/>
              <a:buFont typeface="Poppins Black"/>
              <a:buNone/>
              <a:defRPr sz="3300">
                <a:solidFill>
                  <a:schemeClr val="dk1"/>
                </a:solidFill>
                <a:latin typeface="Poppins Black"/>
                <a:ea typeface="Poppins Black"/>
                <a:cs typeface="Poppins Black"/>
                <a:sym typeface="Poppins Black"/>
              </a:defRPr>
            </a:lvl9pPr>
          </a:lstStyle>
          <a:p/>
        </p:txBody>
      </p:sp>
      <p:sp>
        <p:nvSpPr>
          <p:cNvPr id="7" name="Google Shape;7;p1"/>
          <p:cNvSpPr txBox="1"/>
          <p:nvPr>
            <p:ph idx="1" type="body"/>
          </p:nvPr>
        </p:nvSpPr>
        <p:spPr>
          <a:xfrm>
            <a:off x="715050" y="1245700"/>
            <a:ext cx="7713900" cy="33627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1pPr>
            <a:lvl2pPr indent="-311150" lvl="1" marL="9144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2pPr>
            <a:lvl3pPr indent="-311150" lvl="2" marL="13716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3pPr>
            <a:lvl4pPr indent="-311150" lvl="3" marL="18288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4pPr>
            <a:lvl5pPr indent="-311150" lvl="4" marL="22860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5pPr>
            <a:lvl6pPr indent="-311150" lvl="5" marL="27432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6pPr>
            <a:lvl7pPr indent="-311150" lvl="6" marL="32004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7pPr>
            <a:lvl8pPr indent="-311150" lvl="7" marL="36576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8pPr>
            <a:lvl9pPr indent="-311150" lvl="8" marL="4114800">
              <a:lnSpc>
                <a:spcPct val="115000"/>
              </a:lnSpc>
              <a:spcBef>
                <a:spcPts val="0"/>
              </a:spcBef>
              <a:spcAft>
                <a:spcPts val="0"/>
              </a:spcAft>
              <a:buClr>
                <a:schemeClr val="dk1"/>
              </a:buClr>
              <a:buSzPts val="1300"/>
              <a:buFont typeface="Poppins"/>
              <a:buChar char="■"/>
              <a:defRPr sz="1300">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0" name="Shape 190"/>
        <p:cNvGrpSpPr/>
        <p:nvPr/>
      </p:nvGrpSpPr>
      <p:grpSpPr>
        <a:xfrm>
          <a:off x="0" y="0"/>
          <a:ext cx="0" cy="0"/>
          <a:chOff x="0" y="0"/>
          <a:chExt cx="0" cy="0"/>
        </a:xfrm>
      </p:grpSpPr>
      <p:sp>
        <p:nvSpPr>
          <p:cNvPr id="191" name="Google Shape;191;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2" name="Google Shape;192;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hyperlink" Target="https://www.freepik.com/free-vector/hand-drawn-flat-case-study-landing-page-template_17737806.htm/?utm_source=slidesgo_template&amp;utm_medium=referral-link&amp;utm_campaign=sg_resources&amp;utm_content=freepik" TargetMode="External"/><Relationship Id="rId4" Type="http://schemas.openxmlformats.org/officeDocument/2006/relationships/hyperlink" Target="https://www.freepik.com/free-vector/hand-drawn-flat-case-study-landing-page-template_17737804.htm/?utm_source=slidesgo_template&amp;utm_medium=referral-link&amp;utm_campaign=sg_resources&amp;utm_content=freepi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www.freepik.com/free-vector/hand-drawn-flat-case-study-landing-page-template_17737810.htm/?utm_source=slidesgo_template&amp;utm_medium=referral-link&amp;utm_campaign=sg_resources&amp;utm_content=freepik" TargetMode="External"/><Relationship Id="rId4" Type="http://schemas.openxmlformats.org/officeDocument/2006/relationships/hyperlink" Target="https://www.freepik.com/free-vector/hand-drawn-flat-case-study-illustration_17737796.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bit.ly/2PfT4lq" TargetMode="External"/><Relationship Id="rId4" Type="http://schemas.openxmlformats.org/officeDocument/2006/relationships/slide" Target="/ppt/slides/slide1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fonts.google.com/specimen/Poppins" TargetMode="External"/></Relationships>
</file>

<file path=ppt/slides/_rels/slide18.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1.png"/><Relationship Id="rId16" Type="http://schemas.openxmlformats.org/officeDocument/2006/relationships/image" Target="../media/image5.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bit.ly/2ZjL1p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workspace.google.com/marketplace/app/icons_for_slides_docs/381578326502"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grpSp>
        <p:nvGrpSpPr>
          <p:cNvPr id="200" name="Google Shape;200;p26"/>
          <p:cNvGrpSpPr/>
          <p:nvPr/>
        </p:nvGrpSpPr>
        <p:grpSpPr>
          <a:xfrm>
            <a:off x="4716039" y="1424420"/>
            <a:ext cx="3715854" cy="2286606"/>
            <a:chOff x="5467825" y="2094550"/>
            <a:chExt cx="2061500" cy="1268575"/>
          </a:xfrm>
        </p:grpSpPr>
        <p:sp>
          <p:nvSpPr>
            <p:cNvPr id="201" name="Google Shape;201;p26"/>
            <p:cNvSpPr/>
            <p:nvPr/>
          </p:nvSpPr>
          <p:spPr>
            <a:xfrm>
              <a:off x="5467825" y="2094550"/>
              <a:ext cx="2061500" cy="1268575"/>
            </a:xfrm>
            <a:custGeom>
              <a:rect b="b" l="l" r="r" t="t"/>
              <a:pathLst>
                <a:path extrusionOk="0" h="50743" w="82460">
                  <a:moveTo>
                    <a:pt x="19385" y="1"/>
                  </a:moveTo>
                  <a:cubicBezTo>
                    <a:pt x="17341" y="1"/>
                    <a:pt x="15618" y="550"/>
                    <a:pt x="14182" y="2015"/>
                  </a:cubicBezTo>
                  <a:cubicBezTo>
                    <a:pt x="9797" y="6487"/>
                    <a:pt x="18316" y="15851"/>
                    <a:pt x="8645" y="24788"/>
                  </a:cubicBezTo>
                  <a:cubicBezTo>
                    <a:pt x="1" y="32773"/>
                    <a:pt x="7034" y="48410"/>
                    <a:pt x="14340" y="50742"/>
                  </a:cubicBezTo>
                  <a:lnTo>
                    <a:pt x="55177" y="50742"/>
                  </a:lnTo>
                  <a:lnTo>
                    <a:pt x="66004" y="50665"/>
                  </a:lnTo>
                  <a:cubicBezTo>
                    <a:pt x="82460" y="34600"/>
                    <a:pt x="79416" y="4079"/>
                    <a:pt x="58355" y="4079"/>
                  </a:cubicBezTo>
                  <a:cubicBezTo>
                    <a:pt x="57195" y="4079"/>
                    <a:pt x="55980" y="4171"/>
                    <a:pt x="54710" y="4364"/>
                  </a:cubicBezTo>
                  <a:cubicBezTo>
                    <a:pt x="52095" y="4762"/>
                    <a:pt x="49614" y="4929"/>
                    <a:pt x="47261" y="4929"/>
                  </a:cubicBezTo>
                  <a:cubicBezTo>
                    <a:pt x="34504" y="4929"/>
                    <a:pt x="25507" y="1"/>
                    <a:pt x="19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7030925" y="2165350"/>
              <a:ext cx="315075" cy="259175"/>
            </a:xfrm>
            <a:custGeom>
              <a:rect b="b" l="l" r="r" t="t"/>
              <a:pathLst>
                <a:path extrusionOk="0" h="10367" w="12603">
                  <a:moveTo>
                    <a:pt x="153" y="1"/>
                  </a:moveTo>
                  <a:cubicBezTo>
                    <a:pt x="43" y="1"/>
                    <a:pt x="1" y="172"/>
                    <a:pt x="119" y="191"/>
                  </a:cubicBezTo>
                  <a:cubicBezTo>
                    <a:pt x="5663" y="1104"/>
                    <a:pt x="10437" y="5028"/>
                    <a:pt x="12387" y="10300"/>
                  </a:cubicBezTo>
                  <a:cubicBezTo>
                    <a:pt x="12404" y="10346"/>
                    <a:pt x="12444" y="10366"/>
                    <a:pt x="12483" y="10366"/>
                  </a:cubicBezTo>
                  <a:cubicBezTo>
                    <a:pt x="12544" y="10366"/>
                    <a:pt x="12603" y="10319"/>
                    <a:pt x="12576" y="10248"/>
                  </a:cubicBezTo>
                  <a:cubicBezTo>
                    <a:pt x="10602" y="4914"/>
                    <a:pt x="5786" y="927"/>
                    <a:pt x="171" y="3"/>
                  </a:cubicBezTo>
                  <a:cubicBezTo>
                    <a:pt x="165" y="1"/>
                    <a:pt x="159"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a:off x="5691900" y="2431450"/>
              <a:ext cx="94600" cy="233775"/>
            </a:xfrm>
            <a:custGeom>
              <a:rect b="b" l="l" r="r" t="t"/>
              <a:pathLst>
                <a:path extrusionOk="0" h="9351" w="3784">
                  <a:moveTo>
                    <a:pt x="3649" y="0"/>
                  </a:moveTo>
                  <a:cubicBezTo>
                    <a:pt x="3600" y="0"/>
                    <a:pt x="3552" y="32"/>
                    <a:pt x="3553" y="95"/>
                  </a:cubicBezTo>
                  <a:cubicBezTo>
                    <a:pt x="3586" y="3470"/>
                    <a:pt x="2350" y="6695"/>
                    <a:pt x="66" y="9181"/>
                  </a:cubicBezTo>
                  <a:cubicBezTo>
                    <a:pt x="0" y="9252"/>
                    <a:pt x="66" y="9350"/>
                    <a:pt x="139" y="9350"/>
                  </a:cubicBezTo>
                  <a:cubicBezTo>
                    <a:pt x="161" y="9350"/>
                    <a:pt x="183" y="9341"/>
                    <a:pt x="203" y="9320"/>
                  </a:cubicBezTo>
                  <a:cubicBezTo>
                    <a:pt x="2523" y="6796"/>
                    <a:pt x="3783" y="3521"/>
                    <a:pt x="3748" y="95"/>
                  </a:cubicBezTo>
                  <a:cubicBezTo>
                    <a:pt x="3748" y="32"/>
                    <a:pt x="3698" y="0"/>
                    <a:pt x="3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a:off x="7190675" y="3091725"/>
              <a:ext cx="138250" cy="226575"/>
            </a:xfrm>
            <a:custGeom>
              <a:rect b="b" l="l" r="r" t="t"/>
              <a:pathLst>
                <a:path extrusionOk="0" h="9063" w="5530">
                  <a:moveTo>
                    <a:pt x="5411" y="1"/>
                  </a:moveTo>
                  <a:cubicBezTo>
                    <a:pt x="5371" y="1"/>
                    <a:pt x="5332" y="21"/>
                    <a:pt x="5316" y="68"/>
                  </a:cubicBezTo>
                  <a:cubicBezTo>
                    <a:pt x="4186" y="3351"/>
                    <a:pt x="2411" y="6332"/>
                    <a:pt x="66" y="8894"/>
                  </a:cubicBezTo>
                  <a:cubicBezTo>
                    <a:pt x="0" y="8965"/>
                    <a:pt x="65" y="9063"/>
                    <a:pt x="138" y="9063"/>
                  </a:cubicBezTo>
                  <a:cubicBezTo>
                    <a:pt x="160" y="9063"/>
                    <a:pt x="183" y="9053"/>
                    <a:pt x="203" y="9031"/>
                  </a:cubicBezTo>
                  <a:cubicBezTo>
                    <a:pt x="2570" y="6448"/>
                    <a:pt x="4364" y="3434"/>
                    <a:pt x="5504" y="121"/>
                  </a:cubicBezTo>
                  <a:cubicBezTo>
                    <a:pt x="5529" y="48"/>
                    <a:pt x="5470" y="1"/>
                    <a:pt x="5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26"/>
          <p:cNvSpPr txBox="1"/>
          <p:nvPr>
            <p:ph type="ctrTitle"/>
          </p:nvPr>
        </p:nvSpPr>
        <p:spPr>
          <a:xfrm>
            <a:off x="924000" y="1490700"/>
            <a:ext cx="3715800" cy="21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Tips to Prepare for an Exam</a:t>
            </a:r>
            <a:endParaRPr/>
          </a:p>
        </p:txBody>
      </p:sp>
      <p:grpSp>
        <p:nvGrpSpPr>
          <p:cNvPr id="206" name="Google Shape;206;p26"/>
          <p:cNvGrpSpPr/>
          <p:nvPr/>
        </p:nvGrpSpPr>
        <p:grpSpPr>
          <a:xfrm>
            <a:off x="5300845" y="1493624"/>
            <a:ext cx="2546216" cy="2225457"/>
            <a:chOff x="3720050" y="2029925"/>
            <a:chExt cx="1529075" cy="1336450"/>
          </a:xfrm>
        </p:grpSpPr>
        <p:sp>
          <p:nvSpPr>
            <p:cNvPr id="207" name="Google Shape;207;p26"/>
            <p:cNvSpPr/>
            <p:nvPr/>
          </p:nvSpPr>
          <p:spPr>
            <a:xfrm>
              <a:off x="3760625" y="3361075"/>
              <a:ext cx="1438825" cy="5300"/>
            </a:xfrm>
            <a:custGeom>
              <a:rect b="b" l="l" r="r" t="t"/>
              <a:pathLst>
                <a:path extrusionOk="0" h="212" w="57553">
                  <a:moveTo>
                    <a:pt x="112" y="0"/>
                  </a:moveTo>
                  <a:cubicBezTo>
                    <a:pt x="50" y="0"/>
                    <a:pt x="0" y="48"/>
                    <a:pt x="0" y="106"/>
                  </a:cubicBezTo>
                  <a:cubicBezTo>
                    <a:pt x="0" y="164"/>
                    <a:pt x="50" y="212"/>
                    <a:pt x="112" y="212"/>
                  </a:cubicBezTo>
                  <a:lnTo>
                    <a:pt x="57441" y="212"/>
                  </a:lnTo>
                  <a:cubicBezTo>
                    <a:pt x="57503" y="212"/>
                    <a:pt x="57552" y="165"/>
                    <a:pt x="57552" y="106"/>
                  </a:cubicBezTo>
                  <a:cubicBezTo>
                    <a:pt x="57552" y="48"/>
                    <a:pt x="57502" y="0"/>
                    <a:pt x="57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p:nvPr/>
          </p:nvSpPr>
          <p:spPr>
            <a:xfrm>
              <a:off x="4329600" y="2029925"/>
              <a:ext cx="674775" cy="926550"/>
            </a:xfrm>
            <a:custGeom>
              <a:rect b="b" l="l" r="r" t="t"/>
              <a:pathLst>
                <a:path extrusionOk="0" h="37062" w="26991">
                  <a:moveTo>
                    <a:pt x="496" y="0"/>
                  </a:moveTo>
                  <a:cubicBezTo>
                    <a:pt x="222" y="0"/>
                    <a:pt x="0" y="368"/>
                    <a:pt x="0" y="820"/>
                  </a:cubicBezTo>
                  <a:lnTo>
                    <a:pt x="0" y="37062"/>
                  </a:lnTo>
                  <a:lnTo>
                    <a:pt x="26991" y="37062"/>
                  </a:lnTo>
                  <a:lnTo>
                    <a:pt x="26991" y="820"/>
                  </a:lnTo>
                  <a:cubicBezTo>
                    <a:pt x="26991" y="367"/>
                    <a:pt x="26769" y="0"/>
                    <a:pt x="264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6"/>
            <p:cNvSpPr/>
            <p:nvPr/>
          </p:nvSpPr>
          <p:spPr>
            <a:xfrm>
              <a:off x="4802700" y="2723250"/>
              <a:ext cx="113175" cy="117250"/>
            </a:xfrm>
            <a:custGeom>
              <a:rect b="b" l="l" r="r" t="t"/>
              <a:pathLst>
                <a:path extrusionOk="0" h="4690" w="4527">
                  <a:moveTo>
                    <a:pt x="4441" y="0"/>
                  </a:moveTo>
                  <a:lnTo>
                    <a:pt x="0" y="4504"/>
                  </a:lnTo>
                  <a:cubicBezTo>
                    <a:pt x="3" y="4565"/>
                    <a:pt x="6" y="4628"/>
                    <a:pt x="11" y="4690"/>
                  </a:cubicBezTo>
                  <a:cubicBezTo>
                    <a:pt x="22" y="4687"/>
                    <a:pt x="32" y="4681"/>
                    <a:pt x="42" y="4671"/>
                  </a:cubicBezTo>
                  <a:lnTo>
                    <a:pt x="4526" y="125"/>
                  </a:lnTo>
                  <a:cubicBezTo>
                    <a:pt x="4497" y="83"/>
                    <a:pt x="4470" y="42"/>
                    <a:pt x="4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4888525" y="2704050"/>
              <a:ext cx="43850" cy="42900"/>
            </a:xfrm>
            <a:custGeom>
              <a:rect b="b" l="l" r="r" t="t"/>
              <a:pathLst>
                <a:path extrusionOk="0" h="1716" w="1754">
                  <a:moveTo>
                    <a:pt x="1754" y="1"/>
                  </a:moveTo>
                  <a:lnTo>
                    <a:pt x="1" y="361"/>
                  </a:lnTo>
                  <a:lnTo>
                    <a:pt x="1465" y="1716"/>
                  </a:lnTo>
                  <a:lnTo>
                    <a:pt x="1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a:off x="4668950" y="2805900"/>
              <a:ext cx="77350" cy="80100"/>
            </a:xfrm>
            <a:custGeom>
              <a:rect b="b" l="l" r="r" t="t"/>
              <a:pathLst>
                <a:path extrusionOk="0" h="3204" w="3094">
                  <a:moveTo>
                    <a:pt x="2967" y="0"/>
                  </a:moveTo>
                  <a:lnTo>
                    <a:pt x="29" y="3079"/>
                  </a:lnTo>
                  <a:cubicBezTo>
                    <a:pt x="0" y="3108"/>
                    <a:pt x="2" y="3154"/>
                    <a:pt x="31" y="3183"/>
                  </a:cubicBezTo>
                  <a:cubicBezTo>
                    <a:pt x="45" y="3196"/>
                    <a:pt x="64" y="3203"/>
                    <a:pt x="83" y="3203"/>
                  </a:cubicBezTo>
                  <a:cubicBezTo>
                    <a:pt x="102" y="3203"/>
                    <a:pt x="122" y="3196"/>
                    <a:pt x="137" y="3180"/>
                  </a:cubicBezTo>
                  <a:lnTo>
                    <a:pt x="3093" y="80"/>
                  </a:lnTo>
                  <a:cubicBezTo>
                    <a:pt x="3056" y="50"/>
                    <a:pt x="3008" y="29"/>
                    <a:pt x="2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6"/>
            <p:cNvSpPr/>
            <p:nvPr/>
          </p:nvSpPr>
          <p:spPr>
            <a:xfrm>
              <a:off x="4656225" y="2869350"/>
              <a:ext cx="29600" cy="29575"/>
            </a:xfrm>
            <a:custGeom>
              <a:rect b="b" l="l" r="r" t="t"/>
              <a:pathLst>
                <a:path extrusionOk="0" h="1183" w="1184">
                  <a:moveTo>
                    <a:pt x="592" y="0"/>
                  </a:moveTo>
                  <a:cubicBezTo>
                    <a:pt x="265" y="0"/>
                    <a:pt x="1" y="266"/>
                    <a:pt x="1" y="592"/>
                  </a:cubicBezTo>
                  <a:cubicBezTo>
                    <a:pt x="1" y="917"/>
                    <a:pt x="265" y="1183"/>
                    <a:pt x="592" y="1183"/>
                  </a:cubicBezTo>
                  <a:cubicBezTo>
                    <a:pt x="918" y="1183"/>
                    <a:pt x="1183" y="917"/>
                    <a:pt x="1183" y="592"/>
                  </a:cubicBezTo>
                  <a:cubicBezTo>
                    <a:pt x="1183" y="266"/>
                    <a:pt x="918" y="0"/>
                    <a:pt x="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p:nvPr/>
          </p:nvSpPr>
          <p:spPr>
            <a:xfrm>
              <a:off x="4752500" y="2796525"/>
              <a:ext cx="47625" cy="47450"/>
            </a:xfrm>
            <a:custGeom>
              <a:rect b="b" l="l" r="r" t="t"/>
              <a:pathLst>
                <a:path extrusionOk="0" h="1898" w="1905">
                  <a:moveTo>
                    <a:pt x="98" y="0"/>
                  </a:moveTo>
                  <a:lnTo>
                    <a:pt x="1" y="97"/>
                  </a:lnTo>
                  <a:lnTo>
                    <a:pt x="1807" y="1898"/>
                  </a:lnTo>
                  <a:lnTo>
                    <a:pt x="1904" y="1801"/>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a:off x="4738675" y="2783475"/>
              <a:ext cx="29575" cy="29575"/>
            </a:xfrm>
            <a:custGeom>
              <a:rect b="b" l="l" r="r" t="t"/>
              <a:pathLst>
                <a:path extrusionOk="0" h="1183" w="1183">
                  <a:moveTo>
                    <a:pt x="591" y="1"/>
                  </a:moveTo>
                  <a:cubicBezTo>
                    <a:pt x="265" y="1"/>
                    <a:pt x="0" y="264"/>
                    <a:pt x="0" y="592"/>
                  </a:cubicBezTo>
                  <a:cubicBezTo>
                    <a:pt x="0" y="918"/>
                    <a:pt x="265" y="1183"/>
                    <a:pt x="591" y="1183"/>
                  </a:cubicBezTo>
                  <a:cubicBezTo>
                    <a:pt x="919" y="1183"/>
                    <a:pt x="1182" y="918"/>
                    <a:pt x="1182" y="592"/>
                  </a:cubicBezTo>
                  <a:cubicBezTo>
                    <a:pt x="1182" y="264"/>
                    <a:pt x="919" y="1"/>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p:nvPr/>
          </p:nvSpPr>
          <p:spPr>
            <a:xfrm>
              <a:off x="4784550" y="2827775"/>
              <a:ext cx="29575" cy="29575"/>
            </a:xfrm>
            <a:custGeom>
              <a:rect b="b" l="l" r="r" t="t"/>
              <a:pathLst>
                <a:path extrusionOk="0" h="1183" w="1183">
                  <a:moveTo>
                    <a:pt x="592" y="0"/>
                  </a:moveTo>
                  <a:cubicBezTo>
                    <a:pt x="266" y="0"/>
                    <a:pt x="1" y="265"/>
                    <a:pt x="1" y="591"/>
                  </a:cubicBezTo>
                  <a:cubicBezTo>
                    <a:pt x="1" y="919"/>
                    <a:pt x="266" y="1182"/>
                    <a:pt x="592" y="1182"/>
                  </a:cubicBezTo>
                  <a:cubicBezTo>
                    <a:pt x="918" y="1182"/>
                    <a:pt x="1183" y="919"/>
                    <a:pt x="1183" y="591"/>
                  </a:cubicBezTo>
                  <a:cubicBezTo>
                    <a:pt x="1183" y="265"/>
                    <a:pt x="918" y="0"/>
                    <a:pt x="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6"/>
            <p:cNvSpPr/>
            <p:nvPr/>
          </p:nvSpPr>
          <p:spPr>
            <a:xfrm>
              <a:off x="4413425" y="2883725"/>
              <a:ext cx="189450" cy="5125"/>
            </a:xfrm>
            <a:custGeom>
              <a:rect b="b" l="l" r="r" t="t"/>
              <a:pathLst>
                <a:path extrusionOk="0" h="205" w="7578">
                  <a:moveTo>
                    <a:pt x="104" y="1"/>
                  </a:moveTo>
                  <a:cubicBezTo>
                    <a:pt x="47" y="1"/>
                    <a:pt x="1" y="47"/>
                    <a:pt x="1" y="102"/>
                  </a:cubicBezTo>
                  <a:cubicBezTo>
                    <a:pt x="1" y="158"/>
                    <a:pt x="47" y="205"/>
                    <a:pt x="104" y="205"/>
                  </a:cubicBezTo>
                  <a:lnTo>
                    <a:pt x="7476" y="205"/>
                  </a:lnTo>
                  <a:cubicBezTo>
                    <a:pt x="7533" y="205"/>
                    <a:pt x="7578" y="158"/>
                    <a:pt x="7578" y="102"/>
                  </a:cubicBezTo>
                  <a:cubicBezTo>
                    <a:pt x="7578" y="47"/>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6"/>
            <p:cNvSpPr/>
            <p:nvPr/>
          </p:nvSpPr>
          <p:spPr>
            <a:xfrm>
              <a:off x="4413425" y="2852400"/>
              <a:ext cx="189450" cy="5100"/>
            </a:xfrm>
            <a:custGeom>
              <a:rect b="b" l="l" r="r" t="t"/>
              <a:pathLst>
                <a:path extrusionOk="0" h="204" w="7578">
                  <a:moveTo>
                    <a:pt x="104" y="0"/>
                  </a:moveTo>
                  <a:cubicBezTo>
                    <a:pt x="47" y="0"/>
                    <a:pt x="1" y="45"/>
                    <a:pt x="1" y="102"/>
                  </a:cubicBezTo>
                  <a:cubicBezTo>
                    <a:pt x="1" y="158"/>
                    <a:pt x="47" y="203"/>
                    <a:pt x="104" y="203"/>
                  </a:cubicBezTo>
                  <a:lnTo>
                    <a:pt x="7476" y="203"/>
                  </a:lnTo>
                  <a:cubicBezTo>
                    <a:pt x="7533" y="203"/>
                    <a:pt x="7578" y="158"/>
                    <a:pt x="7578" y="102"/>
                  </a:cubicBezTo>
                  <a:cubicBezTo>
                    <a:pt x="7578" y="45"/>
                    <a:pt x="7533" y="0"/>
                    <a:pt x="7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a:off x="4413425" y="2821025"/>
              <a:ext cx="189450" cy="5150"/>
            </a:xfrm>
            <a:custGeom>
              <a:rect b="b" l="l" r="r" t="t"/>
              <a:pathLst>
                <a:path extrusionOk="0" h="206" w="7578">
                  <a:moveTo>
                    <a:pt x="104" y="1"/>
                  </a:moveTo>
                  <a:cubicBezTo>
                    <a:pt x="47" y="1"/>
                    <a:pt x="1" y="47"/>
                    <a:pt x="1" y="102"/>
                  </a:cubicBezTo>
                  <a:cubicBezTo>
                    <a:pt x="1" y="159"/>
                    <a:pt x="47" y="205"/>
                    <a:pt x="104" y="205"/>
                  </a:cubicBezTo>
                  <a:lnTo>
                    <a:pt x="7476" y="205"/>
                  </a:lnTo>
                  <a:cubicBezTo>
                    <a:pt x="7533" y="205"/>
                    <a:pt x="7578" y="159"/>
                    <a:pt x="7578" y="102"/>
                  </a:cubicBezTo>
                  <a:cubicBezTo>
                    <a:pt x="7578" y="47"/>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a:off x="4413425" y="2789700"/>
              <a:ext cx="189450" cy="5100"/>
            </a:xfrm>
            <a:custGeom>
              <a:rect b="b" l="l" r="r" t="t"/>
              <a:pathLst>
                <a:path extrusionOk="0" h="204" w="7578">
                  <a:moveTo>
                    <a:pt x="104" y="1"/>
                  </a:moveTo>
                  <a:cubicBezTo>
                    <a:pt x="47" y="1"/>
                    <a:pt x="1" y="46"/>
                    <a:pt x="1" y="102"/>
                  </a:cubicBezTo>
                  <a:cubicBezTo>
                    <a:pt x="1" y="159"/>
                    <a:pt x="47" y="204"/>
                    <a:pt x="104" y="204"/>
                  </a:cubicBezTo>
                  <a:lnTo>
                    <a:pt x="7476" y="204"/>
                  </a:lnTo>
                  <a:cubicBezTo>
                    <a:pt x="7533" y="204"/>
                    <a:pt x="7578" y="159"/>
                    <a:pt x="7578" y="102"/>
                  </a:cubicBezTo>
                  <a:cubicBezTo>
                    <a:pt x="7578" y="46"/>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a:off x="4413425" y="2758350"/>
              <a:ext cx="189450" cy="5125"/>
            </a:xfrm>
            <a:custGeom>
              <a:rect b="b" l="l" r="r" t="t"/>
              <a:pathLst>
                <a:path extrusionOk="0" h="205" w="7578">
                  <a:moveTo>
                    <a:pt x="104" y="0"/>
                  </a:moveTo>
                  <a:cubicBezTo>
                    <a:pt x="47" y="0"/>
                    <a:pt x="1" y="47"/>
                    <a:pt x="1" y="102"/>
                  </a:cubicBezTo>
                  <a:cubicBezTo>
                    <a:pt x="1" y="158"/>
                    <a:pt x="47" y="205"/>
                    <a:pt x="104" y="205"/>
                  </a:cubicBezTo>
                  <a:lnTo>
                    <a:pt x="7476" y="205"/>
                  </a:lnTo>
                  <a:cubicBezTo>
                    <a:pt x="7533" y="205"/>
                    <a:pt x="7578" y="158"/>
                    <a:pt x="7578" y="102"/>
                  </a:cubicBezTo>
                  <a:cubicBezTo>
                    <a:pt x="7578" y="47"/>
                    <a:pt x="7533" y="0"/>
                    <a:pt x="7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p:nvPr/>
          </p:nvSpPr>
          <p:spPr>
            <a:xfrm>
              <a:off x="4721200" y="2180075"/>
              <a:ext cx="197675" cy="197650"/>
            </a:xfrm>
            <a:custGeom>
              <a:rect b="b" l="l" r="r" t="t"/>
              <a:pathLst>
                <a:path extrusionOk="0" h="7906" w="7907">
                  <a:moveTo>
                    <a:pt x="3953" y="0"/>
                  </a:moveTo>
                  <a:cubicBezTo>
                    <a:pt x="3899" y="0"/>
                    <a:pt x="3844" y="0"/>
                    <a:pt x="3791" y="3"/>
                  </a:cubicBezTo>
                  <a:cubicBezTo>
                    <a:pt x="1684" y="89"/>
                    <a:pt x="1" y="1824"/>
                    <a:pt x="1" y="3952"/>
                  </a:cubicBezTo>
                  <a:cubicBezTo>
                    <a:pt x="1" y="4588"/>
                    <a:pt x="152" y="5189"/>
                    <a:pt x="417" y="5721"/>
                  </a:cubicBezTo>
                  <a:cubicBezTo>
                    <a:pt x="1066" y="7016"/>
                    <a:pt x="2406" y="7906"/>
                    <a:pt x="3953" y="7906"/>
                  </a:cubicBezTo>
                  <a:cubicBezTo>
                    <a:pt x="5691" y="7906"/>
                    <a:pt x="7166" y="6784"/>
                    <a:pt x="7696" y="5227"/>
                  </a:cubicBezTo>
                  <a:cubicBezTo>
                    <a:pt x="7832" y="4827"/>
                    <a:pt x="7906" y="4398"/>
                    <a:pt x="7906" y="3952"/>
                  </a:cubicBezTo>
                  <a:cubicBezTo>
                    <a:pt x="7906" y="1918"/>
                    <a:pt x="6369" y="242"/>
                    <a:pt x="4393" y="23"/>
                  </a:cubicBezTo>
                  <a:cubicBezTo>
                    <a:pt x="4248" y="7"/>
                    <a:pt x="4102" y="0"/>
                    <a:pt x="3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6"/>
            <p:cNvSpPr/>
            <p:nvPr/>
          </p:nvSpPr>
          <p:spPr>
            <a:xfrm>
              <a:off x="4820000" y="2180075"/>
              <a:ext cx="98875" cy="130700"/>
            </a:xfrm>
            <a:custGeom>
              <a:rect b="b" l="l" r="r" t="t"/>
              <a:pathLst>
                <a:path extrusionOk="0" h="5228" w="3955">
                  <a:moveTo>
                    <a:pt x="1" y="0"/>
                  </a:moveTo>
                  <a:lnTo>
                    <a:pt x="1" y="3952"/>
                  </a:lnTo>
                  <a:cubicBezTo>
                    <a:pt x="1" y="3952"/>
                    <a:pt x="2543" y="4752"/>
                    <a:pt x="3744" y="5227"/>
                  </a:cubicBezTo>
                  <a:cubicBezTo>
                    <a:pt x="3880" y="4827"/>
                    <a:pt x="3954" y="4398"/>
                    <a:pt x="3954" y="3952"/>
                  </a:cubicBezTo>
                  <a:cubicBezTo>
                    <a:pt x="3954" y="1769"/>
                    <a:pt x="2186"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6"/>
            <p:cNvSpPr/>
            <p:nvPr/>
          </p:nvSpPr>
          <p:spPr>
            <a:xfrm>
              <a:off x="4721200" y="2180075"/>
              <a:ext cx="109850" cy="143050"/>
            </a:xfrm>
            <a:custGeom>
              <a:rect b="b" l="l" r="r" t="t"/>
              <a:pathLst>
                <a:path extrusionOk="0" h="5722" w="4394">
                  <a:moveTo>
                    <a:pt x="3953" y="0"/>
                  </a:moveTo>
                  <a:cubicBezTo>
                    <a:pt x="3899" y="0"/>
                    <a:pt x="3844" y="0"/>
                    <a:pt x="3791" y="3"/>
                  </a:cubicBezTo>
                  <a:cubicBezTo>
                    <a:pt x="1684" y="89"/>
                    <a:pt x="1" y="1824"/>
                    <a:pt x="1" y="3952"/>
                  </a:cubicBezTo>
                  <a:cubicBezTo>
                    <a:pt x="1" y="4588"/>
                    <a:pt x="152" y="5189"/>
                    <a:pt x="417" y="5721"/>
                  </a:cubicBezTo>
                  <a:lnTo>
                    <a:pt x="3953" y="3952"/>
                  </a:lnTo>
                  <a:lnTo>
                    <a:pt x="4393" y="23"/>
                  </a:lnTo>
                  <a:cubicBezTo>
                    <a:pt x="4248" y="7"/>
                    <a:pt x="4102" y="0"/>
                    <a:pt x="3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6"/>
            <p:cNvSpPr/>
            <p:nvPr/>
          </p:nvSpPr>
          <p:spPr>
            <a:xfrm>
              <a:off x="4356650" y="2097500"/>
              <a:ext cx="5050" cy="859000"/>
            </a:xfrm>
            <a:custGeom>
              <a:rect b="b" l="l" r="r" t="t"/>
              <a:pathLst>
                <a:path extrusionOk="0" h="34360" w="202">
                  <a:moveTo>
                    <a:pt x="0" y="0"/>
                  </a:moveTo>
                  <a:lnTo>
                    <a:pt x="0" y="34360"/>
                  </a:lnTo>
                  <a:lnTo>
                    <a:pt x="202" y="34360"/>
                  </a:lnTo>
                  <a:lnTo>
                    <a:pt x="2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6"/>
            <p:cNvSpPr/>
            <p:nvPr/>
          </p:nvSpPr>
          <p:spPr>
            <a:xfrm>
              <a:off x="4974800" y="2097500"/>
              <a:ext cx="5100" cy="859000"/>
            </a:xfrm>
            <a:custGeom>
              <a:rect b="b" l="l" r="r" t="t"/>
              <a:pathLst>
                <a:path extrusionOk="0" h="34360" w="204">
                  <a:moveTo>
                    <a:pt x="1" y="0"/>
                  </a:moveTo>
                  <a:lnTo>
                    <a:pt x="1" y="34360"/>
                  </a:lnTo>
                  <a:lnTo>
                    <a:pt x="203" y="34360"/>
                  </a:lnTo>
                  <a:lnTo>
                    <a:pt x="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6"/>
            <p:cNvSpPr/>
            <p:nvPr/>
          </p:nvSpPr>
          <p:spPr>
            <a:xfrm>
              <a:off x="4329600" y="2029925"/>
              <a:ext cx="674775" cy="75750"/>
            </a:xfrm>
            <a:custGeom>
              <a:rect b="b" l="l" r="r" t="t"/>
              <a:pathLst>
                <a:path extrusionOk="0" h="3030" w="26991">
                  <a:moveTo>
                    <a:pt x="561" y="0"/>
                  </a:moveTo>
                  <a:cubicBezTo>
                    <a:pt x="251" y="0"/>
                    <a:pt x="0" y="252"/>
                    <a:pt x="0" y="561"/>
                  </a:cubicBezTo>
                  <a:lnTo>
                    <a:pt x="0" y="3029"/>
                  </a:lnTo>
                  <a:lnTo>
                    <a:pt x="26991" y="3029"/>
                  </a:lnTo>
                  <a:lnTo>
                    <a:pt x="26991" y="413"/>
                  </a:lnTo>
                  <a:cubicBezTo>
                    <a:pt x="26991" y="185"/>
                    <a:pt x="26807" y="1"/>
                    <a:pt x="26578" y="1"/>
                  </a:cubicBezTo>
                  <a:lnTo>
                    <a:pt x="265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
            <p:cNvSpPr/>
            <p:nvPr/>
          </p:nvSpPr>
          <p:spPr>
            <a:xfrm>
              <a:off x="4951400" y="2055050"/>
              <a:ext cx="23425" cy="23425"/>
            </a:xfrm>
            <a:custGeom>
              <a:rect b="b" l="l" r="r" t="t"/>
              <a:pathLst>
                <a:path extrusionOk="0" h="937" w="937">
                  <a:moveTo>
                    <a:pt x="469" y="0"/>
                  </a:moveTo>
                  <a:cubicBezTo>
                    <a:pt x="211" y="0"/>
                    <a:pt x="1" y="209"/>
                    <a:pt x="1" y="468"/>
                  </a:cubicBezTo>
                  <a:cubicBezTo>
                    <a:pt x="1" y="726"/>
                    <a:pt x="211" y="936"/>
                    <a:pt x="469" y="936"/>
                  </a:cubicBezTo>
                  <a:cubicBezTo>
                    <a:pt x="728" y="936"/>
                    <a:pt x="937" y="726"/>
                    <a:pt x="937" y="468"/>
                  </a:cubicBezTo>
                  <a:cubicBezTo>
                    <a:pt x="937" y="209"/>
                    <a:pt x="728" y="0"/>
                    <a:pt x="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6"/>
            <p:cNvSpPr/>
            <p:nvPr/>
          </p:nvSpPr>
          <p:spPr>
            <a:xfrm>
              <a:off x="4913475" y="2055050"/>
              <a:ext cx="23425" cy="23425"/>
            </a:xfrm>
            <a:custGeom>
              <a:rect b="b" l="l" r="r" t="t"/>
              <a:pathLst>
                <a:path extrusionOk="0" h="937" w="937">
                  <a:moveTo>
                    <a:pt x="469" y="0"/>
                  </a:moveTo>
                  <a:cubicBezTo>
                    <a:pt x="211" y="0"/>
                    <a:pt x="1" y="209"/>
                    <a:pt x="1" y="468"/>
                  </a:cubicBezTo>
                  <a:cubicBezTo>
                    <a:pt x="1" y="726"/>
                    <a:pt x="211" y="936"/>
                    <a:pt x="469" y="936"/>
                  </a:cubicBezTo>
                  <a:cubicBezTo>
                    <a:pt x="728" y="936"/>
                    <a:pt x="937" y="726"/>
                    <a:pt x="937" y="468"/>
                  </a:cubicBezTo>
                  <a:cubicBezTo>
                    <a:pt x="937" y="209"/>
                    <a:pt x="728" y="0"/>
                    <a:pt x="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6"/>
            <p:cNvSpPr/>
            <p:nvPr/>
          </p:nvSpPr>
          <p:spPr>
            <a:xfrm>
              <a:off x="4877425" y="2055050"/>
              <a:ext cx="23400" cy="23425"/>
            </a:xfrm>
            <a:custGeom>
              <a:rect b="b" l="l" r="r" t="t"/>
              <a:pathLst>
                <a:path extrusionOk="0" h="937" w="936">
                  <a:moveTo>
                    <a:pt x="468" y="0"/>
                  </a:moveTo>
                  <a:cubicBezTo>
                    <a:pt x="210" y="0"/>
                    <a:pt x="0" y="209"/>
                    <a:pt x="0" y="468"/>
                  </a:cubicBezTo>
                  <a:cubicBezTo>
                    <a:pt x="0" y="726"/>
                    <a:pt x="210" y="936"/>
                    <a:pt x="468" y="936"/>
                  </a:cubicBezTo>
                  <a:cubicBezTo>
                    <a:pt x="727" y="936"/>
                    <a:pt x="936" y="726"/>
                    <a:pt x="936" y="468"/>
                  </a:cubicBezTo>
                  <a:cubicBezTo>
                    <a:pt x="936" y="209"/>
                    <a:pt x="727" y="0"/>
                    <a:pt x="4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p:nvPr/>
          </p:nvSpPr>
          <p:spPr>
            <a:xfrm>
              <a:off x="4311775" y="2956450"/>
              <a:ext cx="710425" cy="14250"/>
            </a:xfrm>
            <a:custGeom>
              <a:rect b="b" l="l" r="r" t="t"/>
              <a:pathLst>
                <a:path extrusionOk="0" h="570" w="28417">
                  <a:moveTo>
                    <a:pt x="286" y="1"/>
                  </a:moveTo>
                  <a:cubicBezTo>
                    <a:pt x="128" y="1"/>
                    <a:pt x="1" y="128"/>
                    <a:pt x="1" y="286"/>
                  </a:cubicBezTo>
                  <a:cubicBezTo>
                    <a:pt x="1" y="442"/>
                    <a:pt x="128" y="570"/>
                    <a:pt x="286" y="570"/>
                  </a:cubicBezTo>
                  <a:lnTo>
                    <a:pt x="28131" y="570"/>
                  </a:lnTo>
                  <a:cubicBezTo>
                    <a:pt x="28289" y="570"/>
                    <a:pt x="28416" y="442"/>
                    <a:pt x="28416" y="286"/>
                  </a:cubicBezTo>
                  <a:cubicBezTo>
                    <a:pt x="28416" y="128"/>
                    <a:pt x="28289" y="1"/>
                    <a:pt x="28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6"/>
            <p:cNvSpPr/>
            <p:nvPr/>
          </p:nvSpPr>
          <p:spPr>
            <a:xfrm>
              <a:off x="4415900" y="2402525"/>
              <a:ext cx="45725" cy="288050"/>
            </a:xfrm>
            <a:custGeom>
              <a:rect b="b" l="l" r="r" t="t"/>
              <a:pathLst>
                <a:path extrusionOk="0" h="11522" w="1829">
                  <a:moveTo>
                    <a:pt x="0" y="0"/>
                  </a:moveTo>
                  <a:lnTo>
                    <a:pt x="0" y="11521"/>
                  </a:lnTo>
                  <a:lnTo>
                    <a:pt x="1829" y="11521"/>
                  </a:lnTo>
                  <a:lnTo>
                    <a:pt x="18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
            <p:cNvSpPr/>
            <p:nvPr/>
          </p:nvSpPr>
          <p:spPr>
            <a:xfrm>
              <a:off x="4498625" y="2509825"/>
              <a:ext cx="45725" cy="180750"/>
            </a:xfrm>
            <a:custGeom>
              <a:rect b="b" l="l" r="r" t="t"/>
              <a:pathLst>
                <a:path extrusionOk="0" h="7230" w="1829">
                  <a:moveTo>
                    <a:pt x="0" y="0"/>
                  </a:moveTo>
                  <a:lnTo>
                    <a:pt x="0" y="7229"/>
                  </a:lnTo>
                  <a:lnTo>
                    <a:pt x="1829" y="7229"/>
                  </a:lnTo>
                  <a:lnTo>
                    <a:pt x="18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6"/>
            <p:cNvSpPr/>
            <p:nvPr/>
          </p:nvSpPr>
          <p:spPr>
            <a:xfrm>
              <a:off x="4581350" y="2436675"/>
              <a:ext cx="45725" cy="253850"/>
            </a:xfrm>
            <a:custGeom>
              <a:rect b="b" l="l" r="r" t="t"/>
              <a:pathLst>
                <a:path extrusionOk="0" h="10154" w="1829">
                  <a:moveTo>
                    <a:pt x="0" y="0"/>
                  </a:moveTo>
                  <a:lnTo>
                    <a:pt x="0" y="10154"/>
                  </a:lnTo>
                  <a:lnTo>
                    <a:pt x="1828" y="10154"/>
                  </a:lnTo>
                  <a:lnTo>
                    <a:pt x="18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6"/>
            <p:cNvSpPr/>
            <p:nvPr/>
          </p:nvSpPr>
          <p:spPr>
            <a:xfrm>
              <a:off x="4662475" y="2509825"/>
              <a:ext cx="45725" cy="180750"/>
            </a:xfrm>
            <a:custGeom>
              <a:rect b="b" l="l" r="r" t="t"/>
              <a:pathLst>
                <a:path extrusionOk="0" h="7230" w="1829">
                  <a:moveTo>
                    <a:pt x="0" y="0"/>
                  </a:moveTo>
                  <a:lnTo>
                    <a:pt x="0" y="7229"/>
                  </a:lnTo>
                  <a:lnTo>
                    <a:pt x="1828" y="7229"/>
                  </a:lnTo>
                  <a:lnTo>
                    <a:pt x="18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6"/>
            <p:cNvSpPr/>
            <p:nvPr/>
          </p:nvSpPr>
          <p:spPr>
            <a:xfrm>
              <a:off x="4415900" y="2573600"/>
              <a:ext cx="45725" cy="116975"/>
            </a:xfrm>
            <a:custGeom>
              <a:rect b="b" l="l" r="r" t="t"/>
              <a:pathLst>
                <a:path extrusionOk="0" h="4679" w="1829">
                  <a:moveTo>
                    <a:pt x="0" y="1"/>
                  </a:moveTo>
                  <a:lnTo>
                    <a:pt x="0" y="4678"/>
                  </a:lnTo>
                  <a:lnTo>
                    <a:pt x="1829" y="4678"/>
                  </a:lnTo>
                  <a:lnTo>
                    <a:pt x="1829"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6"/>
            <p:cNvSpPr/>
            <p:nvPr/>
          </p:nvSpPr>
          <p:spPr>
            <a:xfrm>
              <a:off x="4498625" y="2620825"/>
              <a:ext cx="45725" cy="69750"/>
            </a:xfrm>
            <a:custGeom>
              <a:rect b="b" l="l" r="r" t="t"/>
              <a:pathLst>
                <a:path extrusionOk="0" h="2790" w="1829">
                  <a:moveTo>
                    <a:pt x="0" y="1"/>
                  </a:moveTo>
                  <a:lnTo>
                    <a:pt x="0" y="2789"/>
                  </a:lnTo>
                  <a:lnTo>
                    <a:pt x="1829" y="2789"/>
                  </a:lnTo>
                  <a:lnTo>
                    <a:pt x="1829"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6"/>
            <p:cNvSpPr/>
            <p:nvPr/>
          </p:nvSpPr>
          <p:spPr>
            <a:xfrm>
              <a:off x="4581350" y="2573600"/>
              <a:ext cx="45725" cy="116975"/>
            </a:xfrm>
            <a:custGeom>
              <a:rect b="b" l="l" r="r" t="t"/>
              <a:pathLst>
                <a:path extrusionOk="0" h="4679" w="1829">
                  <a:moveTo>
                    <a:pt x="0" y="1"/>
                  </a:moveTo>
                  <a:lnTo>
                    <a:pt x="0" y="4678"/>
                  </a:lnTo>
                  <a:lnTo>
                    <a:pt x="1828" y="4678"/>
                  </a:lnTo>
                  <a:lnTo>
                    <a:pt x="1828"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4662475" y="2546500"/>
              <a:ext cx="45725" cy="144075"/>
            </a:xfrm>
            <a:custGeom>
              <a:rect b="b" l="l" r="r" t="t"/>
              <a:pathLst>
                <a:path extrusionOk="0" h="5763" w="1829">
                  <a:moveTo>
                    <a:pt x="0" y="1"/>
                  </a:moveTo>
                  <a:lnTo>
                    <a:pt x="0" y="5762"/>
                  </a:lnTo>
                  <a:lnTo>
                    <a:pt x="1828" y="5762"/>
                  </a:lnTo>
                  <a:lnTo>
                    <a:pt x="1828"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6"/>
            <p:cNvSpPr/>
            <p:nvPr/>
          </p:nvSpPr>
          <p:spPr>
            <a:xfrm>
              <a:off x="4395700" y="2690550"/>
              <a:ext cx="327200" cy="3075"/>
            </a:xfrm>
            <a:custGeom>
              <a:rect b="b" l="l" r="r" t="t"/>
              <a:pathLst>
                <a:path extrusionOk="0" h="123" w="13088">
                  <a:moveTo>
                    <a:pt x="62" y="0"/>
                  </a:moveTo>
                  <a:cubicBezTo>
                    <a:pt x="28" y="0"/>
                    <a:pt x="0" y="28"/>
                    <a:pt x="0" y="61"/>
                  </a:cubicBezTo>
                  <a:cubicBezTo>
                    <a:pt x="0" y="94"/>
                    <a:pt x="28" y="122"/>
                    <a:pt x="62" y="122"/>
                  </a:cubicBezTo>
                  <a:lnTo>
                    <a:pt x="13027" y="122"/>
                  </a:lnTo>
                  <a:cubicBezTo>
                    <a:pt x="13060" y="122"/>
                    <a:pt x="13088" y="94"/>
                    <a:pt x="13088" y="61"/>
                  </a:cubicBezTo>
                  <a:cubicBezTo>
                    <a:pt x="13088" y="28"/>
                    <a:pt x="13060" y="0"/>
                    <a:pt x="13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6"/>
            <p:cNvSpPr/>
            <p:nvPr/>
          </p:nvSpPr>
          <p:spPr>
            <a:xfrm>
              <a:off x="4426800" y="2193625"/>
              <a:ext cx="216900" cy="141575"/>
            </a:xfrm>
            <a:custGeom>
              <a:rect b="b" l="l" r="r" t="t"/>
              <a:pathLst>
                <a:path extrusionOk="0" h="5663" w="8676">
                  <a:moveTo>
                    <a:pt x="1427" y="0"/>
                  </a:moveTo>
                  <a:cubicBezTo>
                    <a:pt x="179" y="0"/>
                    <a:pt x="1" y="5663"/>
                    <a:pt x="1" y="5663"/>
                  </a:cubicBezTo>
                  <a:lnTo>
                    <a:pt x="8675" y="5663"/>
                  </a:lnTo>
                  <a:cubicBezTo>
                    <a:pt x="8675" y="5663"/>
                    <a:pt x="8611" y="2987"/>
                    <a:pt x="7954" y="2987"/>
                  </a:cubicBezTo>
                  <a:cubicBezTo>
                    <a:pt x="7942" y="2987"/>
                    <a:pt x="7929" y="2988"/>
                    <a:pt x="7916" y="2990"/>
                  </a:cubicBezTo>
                  <a:cubicBezTo>
                    <a:pt x="7225" y="3096"/>
                    <a:pt x="7563" y="4013"/>
                    <a:pt x="6760" y="4066"/>
                  </a:cubicBezTo>
                  <a:cubicBezTo>
                    <a:pt x="6753" y="4067"/>
                    <a:pt x="6746" y="4067"/>
                    <a:pt x="6739" y="4067"/>
                  </a:cubicBezTo>
                  <a:cubicBezTo>
                    <a:pt x="5955" y="4067"/>
                    <a:pt x="5893" y="1245"/>
                    <a:pt x="5055" y="1147"/>
                  </a:cubicBezTo>
                  <a:cubicBezTo>
                    <a:pt x="5028" y="1144"/>
                    <a:pt x="5001" y="1143"/>
                    <a:pt x="4975" y="1143"/>
                  </a:cubicBezTo>
                  <a:cubicBezTo>
                    <a:pt x="3948" y="1143"/>
                    <a:pt x="4306" y="3682"/>
                    <a:pt x="3479" y="3907"/>
                  </a:cubicBezTo>
                  <a:cubicBezTo>
                    <a:pt x="3456" y="3913"/>
                    <a:pt x="3434" y="3916"/>
                    <a:pt x="3412" y="3916"/>
                  </a:cubicBezTo>
                  <a:cubicBezTo>
                    <a:pt x="2633" y="3916"/>
                    <a:pt x="2642" y="0"/>
                    <a:pt x="1427" y="0"/>
                  </a:cubicBezTo>
                  <a:close/>
                </a:path>
              </a:pathLst>
            </a:custGeom>
            <a:solidFill>
              <a:srgbClr val="5C9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4415900" y="2335175"/>
              <a:ext cx="240225" cy="3075"/>
            </a:xfrm>
            <a:custGeom>
              <a:rect b="b" l="l" r="r" t="t"/>
              <a:pathLst>
                <a:path extrusionOk="0" h="123" w="9609">
                  <a:moveTo>
                    <a:pt x="61" y="1"/>
                  </a:moveTo>
                  <a:cubicBezTo>
                    <a:pt x="28" y="1"/>
                    <a:pt x="0" y="28"/>
                    <a:pt x="0" y="62"/>
                  </a:cubicBezTo>
                  <a:cubicBezTo>
                    <a:pt x="0" y="95"/>
                    <a:pt x="28" y="123"/>
                    <a:pt x="61" y="123"/>
                  </a:cubicBezTo>
                  <a:lnTo>
                    <a:pt x="9547" y="123"/>
                  </a:lnTo>
                  <a:cubicBezTo>
                    <a:pt x="9581" y="123"/>
                    <a:pt x="9608" y="95"/>
                    <a:pt x="9608" y="62"/>
                  </a:cubicBezTo>
                  <a:cubicBezTo>
                    <a:pt x="9608" y="28"/>
                    <a:pt x="9581" y="1"/>
                    <a:pt x="9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4767025" y="2514975"/>
              <a:ext cx="41375" cy="41375"/>
            </a:xfrm>
            <a:custGeom>
              <a:rect b="b" l="l" r="r" t="t"/>
              <a:pathLst>
                <a:path extrusionOk="0" h="1655" w="1655">
                  <a:moveTo>
                    <a:pt x="0" y="0"/>
                  </a:moveTo>
                  <a:lnTo>
                    <a:pt x="0" y="1655"/>
                  </a:lnTo>
                  <a:lnTo>
                    <a:pt x="1655" y="1655"/>
                  </a:lnTo>
                  <a:lnTo>
                    <a:pt x="16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a:off x="4767025" y="2612350"/>
              <a:ext cx="41375" cy="41400"/>
            </a:xfrm>
            <a:custGeom>
              <a:rect b="b" l="l" r="r" t="t"/>
              <a:pathLst>
                <a:path extrusionOk="0" h="1656" w="1655">
                  <a:moveTo>
                    <a:pt x="0" y="1"/>
                  </a:moveTo>
                  <a:lnTo>
                    <a:pt x="0" y="1655"/>
                  </a:lnTo>
                  <a:lnTo>
                    <a:pt x="1655" y="1655"/>
                  </a:lnTo>
                  <a:lnTo>
                    <a:pt x="1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a:off x="4835775" y="2525975"/>
              <a:ext cx="109075" cy="5125"/>
            </a:xfrm>
            <a:custGeom>
              <a:rect b="b" l="l" r="r" t="t"/>
              <a:pathLst>
                <a:path extrusionOk="0" h="205" w="4363">
                  <a:moveTo>
                    <a:pt x="9" y="1"/>
                  </a:moveTo>
                  <a:cubicBezTo>
                    <a:pt x="3" y="1"/>
                    <a:pt x="0" y="5"/>
                    <a:pt x="0" y="9"/>
                  </a:cubicBezTo>
                  <a:lnTo>
                    <a:pt x="0" y="195"/>
                  </a:lnTo>
                  <a:cubicBezTo>
                    <a:pt x="0" y="200"/>
                    <a:pt x="3" y="205"/>
                    <a:pt x="9" y="205"/>
                  </a:cubicBezTo>
                  <a:lnTo>
                    <a:pt x="4353" y="205"/>
                  </a:lnTo>
                  <a:cubicBezTo>
                    <a:pt x="4358" y="205"/>
                    <a:pt x="4362" y="200"/>
                    <a:pt x="4362" y="195"/>
                  </a:cubicBezTo>
                  <a:lnTo>
                    <a:pt x="4362" y="9"/>
                  </a:lnTo>
                  <a:cubicBezTo>
                    <a:pt x="4362" y="5"/>
                    <a:pt x="4358" y="1"/>
                    <a:pt x="4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4835775" y="2540250"/>
              <a:ext cx="109075" cy="5100"/>
            </a:xfrm>
            <a:custGeom>
              <a:rect b="b" l="l" r="r" t="t"/>
              <a:pathLst>
                <a:path extrusionOk="0" h="204" w="4363">
                  <a:moveTo>
                    <a:pt x="9" y="0"/>
                  </a:moveTo>
                  <a:cubicBezTo>
                    <a:pt x="3" y="0"/>
                    <a:pt x="0" y="5"/>
                    <a:pt x="0" y="9"/>
                  </a:cubicBezTo>
                  <a:lnTo>
                    <a:pt x="0" y="194"/>
                  </a:lnTo>
                  <a:cubicBezTo>
                    <a:pt x="0" y="199"/>
                    <a:pt x="3" y="203"/>
                    <a:pt x="9" y="203"/>
                  </a:cubicBezTo>
                  <a:lnTo>
                    <a:pt x="4353" y="203"/>
                  </a:lnTo>
                  <a:cubicBezTo>
                    <a:pt x="4358" y="203"/>
                    <a:pt x="4362" y="199"/>
                    <a:pt x="4362" y="194"/>
                  </a:cubicBezTo>
                  <a:lnTo>
                    <a:pt x="4362" y="9"/>
                  </a:lnTo>
                  <a:cubicBezTo>
                    <a:pt x="4362" y="5"/>
                    <a:pt x="4358" y="0"/>
                    <a:pt x="4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6"/>
            <p:cNvSpPr/>
            <p:nvPr/>
          </p:nvSpPr>
          <p:spPr>
            <a:xfrm>
              <a:off x="4835775" y="2623375"/>
              <a:ext cx="109075" cy="5125"/>
            </a:xfrm>
            <a:custGeom>
              <a:rect b="b" l="l" r="r" t="t"/>
              <a:pathLst>
                <a:path extrusionOk="0" h="205" w="4363">
                  <a:moveTo>
                    <a:pt x="9" y="0"/>
                  </a:moveTo>
                  <a:cubicBezTo>
                    <a:pt x="3" y="0"/>
                    <a:pt x="0" y="4"/>
                    <a:pt x="0" y="9"/>
                  </a:cubicBezTo>
                  <a:lnTo>
                    <a:pt x="0" y="194"/>
                  </a:lnTo>
                  <a:cubicBezTo>
                    <a:pt x="0" y="200"/>
                    <a:pt x="3" y="204"/>
                    <a:pt x="9" y="204"/>
                  </a:cubicBezTo>
                  <a:lnTo>
                    <a:pt x="4353" y="204"/>
                  </a:lnTo>
                  <a:cubicBezTo>
                    <a:pt x="4358" y="204"/>
                    <a:pt x="4362" y="200"/>
                    <a:pt x="4362" y="194"/>
                  </a:cubicBezTo>
                  <a:lnTo>
                    <a:pt x="4362" y="9"/>
                  </a:lnTo>
                  <a:cubicBezTo>
                    <a:pt x="4362" y="4"/>
                    <a:pt x="4358" y="0"/>
                    <a:pt x="4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4835775" y="2637625"/>
              <a:ext cx="109075" cy="5100"/>
            </a:xfrm>
            <a:custGeom>
              <a:rect b="b" l="l" r="r" t="t"/>
              <a:pathLst>
                <a:path extrusionOk="0" h="204" w="4363">
                  <a:moveTo>
                    <a:pt x="9" y="1"/>
                  </a:moveTo>
                  <a:cubicBezTo>
                    <a:pt x="3" y="1"/>
                    <a:pt x="0" y="5"/>
                    <a:pt x="0" y="10"/>
                  </a:cubicBezTo>
                  <a:lnTo>
                    <a:pt x="0" y="195"/>
                  </a:lnTo>
                  <a:cubicBezTo>
                    <a:pt x="0" y="199"/>
                    <a:pt x="3" y="204"/>
                    <a:pt x="9" y="204"/>
                  </a:cubicBezTo>
                  <a:lnTo>
                    <a:pt x="4353" y="204"/>
                  </a:lnTo>
                  <a:cubicBezTo>
                    <a:pt x="4358" y="204"/>
                    <a:pt x="4362" y="199"/>
                    <a:pt x="4362" y="195"/>
                  </a:cubicBezTo>
                  <a:lnTo>
                    <a:pt x="4362" y="10"/>
                  </a:lnTo>
                  <a:cubicBezTo>
                    <a:pt x="4362" y="5"/>
                    <a:pt x="4358" y="1"/>
                    <a:pt x="4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3989725" y="2056700"/>
              <a:ext cx="74675" cy="62175"/>
            </a:xfrm>
            <a:custGeom>
              <a:rect b="b" l="l" r="r" t="t"/>
              <a:pathLst>
                <a:path extrusionOk="0" h="2487" w="2987">
                  <a:moveTo>
                    <a:pt x="1797" y="1"/>
                  </a:moveTo>
                  <a:cubicBezTo>
                    <a:pt x="1003" y="1"/>
                    <a:pt x="989" y="930"/>
                    <a:pt x="989" y="930"/>
                  </a:cubicBezTo>
                  <a:cubicBezTo>
                    <a:pt x="989" y="930"/>
                    <a:pt x="1" y="1161"/>
                    <a:pt x="173" y="1854"/>
                  </a:cubicBezTo>
                  <a:cubicBezTo>
                    <a:pt x="319" y="2443"/>
                    <a:pt x="1181" y="2487"/>
                    <a:pt x="1435" y="2487"/>
                  </a:cubicBezTo>
                  <a:cubicBezTo>
                    <a:pt x="1480" y="2487"/>
                    <a:pt x="1506" y="2486"/>
                    <a:pt x="1506" y="2486"/>
                  </a:cubicBezTo>
                  <a:cubicBezTo>
                    <a:pt x="1506" y="2486"/>
                    <a:pt x="2468" y="2106"/>
                    <a:pt x="2716" y="1347"/>
                  </a:cubicBezTo>
                  <a:cubicBezTo>
                    <a:pt x="2716" y="1347"/>
                    <a:pt x="2987" y="184"/>
                    <a:pt x="1996" y="18"/>
                  </a:cubicBezTo>
                  <a:cubicBezTo>
                    <a:pt x="1925" y="6"/>
                    <a:pt x="1859" y="1"/>
                    <a:pt x="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3998250" y="2077025"/>
              <a:ext cx="174550" cy="194575"/>
            </a:xfrm>
            <a:custGeom>
              <a:rect b="b" l="l" r="r" t="t"/>
              <a:pathLst>
                <a:path extrusionOk="0" h="7783" w="6982">
                  <a:moveTo>
                    <a:pt x="3118" y="0"/>
                  </a:moveTo>
                  <a:cubicBezTo>
                    <a:pt x="2132" y="0"/>
                    <a:pt x="1541" y="664"/>
                    <a:pt x="1346" y="984"/>
                  </a:cubicBezTo>
                  <a:cubicBezTo>
                    <a:pt x="916" y="1694"/>
                    <a:pt x="875" y="2290"/>
                    <a:pt x="826" y="3211"/>
                  </a:cubicBezTo>
                  <a:cubicBezTo>
                    <a:pt x="684" y="5920"/>
                    <a:pt x="0" y="7167"/>
                    <a:pt x="0" y="7167"/>
                  </a:cubicBezTo>
                  <a:cubicBezTo>
                    <a:pt x="0" y="7167"/>
                    <a:pt x="1434" y="7394"/>
                    <a:pt x="2665" y="7394"/>
                  </a:cubicBezTo>
                  <a:cubicBezTo>
                    <a:pt x="2726" y="7394"/>
                    <a:pt x="2786" y="7393"/>
                    <a:pt x="2845" y="7392"/>
                  </a:cubicBezTo>
                  <a:cubicBezTo>
                    <a:pt x="2845" y="7392"/>
                    <a:pt x="3037" y="7384"/>
                    <a:pt x="3312" y="7384"/>
                  </a:cubicBezTo>
                  <a:cubicBezTo>
                    <a:pt x="3828" y="7384"/>
                    <a:pt x="4641" y="7411"/>
                    <a:pt x="5050" y="7563"/>
                  </a:cubicBezTo>
                  <a:cubicBezTo>
                    <a:pt x="5335" y="7668"/>
                    <a:pt x="5614" y="7782"/>
                    <a:pt x="5868" y="7782"/>
                  </a:cubicBezTo>
                  <a:cubicBezTo>
                    <a:pt x="6175" y="7782"/>
                    <a:pt x="6443" y="7614"/>
                    <a:pt x="6634" y="7056"/>
                  </a:cubicBezTo>
                  <a:cubicBezTo>
                    <a:pt x="6981" y="6036"/>
                    <a:pt x="6130" y="5200"/>
                    <a:pt x="6130" y="5200"/>
                  </a:cubicBezTo>
                  <a:cubicBezTo>
                    <a:pt x="6130" y="5200"/>
                    <a:pt x="5743" y="4708"/>
                    <a:pt x="5573" y="3860"/>
                  </a:cubicBezTo>
                  <a:cubicBezTo>
                    <a:pt x="5433" y="3157"/>
                    <a:pt x="5995" y="1690"/>
                    <a:pt x="5526" y="947"/>
                  </a:cubicBezTo>
                  <a:cubicBezTo>
                    <a:pt x="5146" y="346"/>
                    <a:pt x="4684" y="254"/>
                    <a:pt x="4438" y="254"/>
                  </a:cubicBezTo>
                  <a:cubicBezTo>
                    <a:pt x="4331" y="254"/>
                    <a:pt x="4265" y="272"/>
                    <a:pt x="4265" y="272"/>
                  </a:cubicBezTo>
                  <a:cubicBezTo>
                    <a:pt x="3837" y="78"/>
                    <a:pt x="3455"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4022800" y="2078900"/>
              <a:ext cx="36400" cy="39800"/>
            </a:xfrm>
            <a:custGeom>
              <a:rect b="b" l="l" r="r" t="t"/>
              <a:pathLst>
                <a:path extrusionOk="0" h="1592" w="1456">
                  <a:moveTo>
                    <a:pt x="1405" y="1"/>
                  </a:moveTo>
                  <a:cubicBezTo>
                    <a:pt x="1402" y="1"/>
                    <a:pt x="1398" y="1"/>
                    <a:pt x="1394" y="3"/>
                  </a:cubicBezTo>
                  <a:cubicBezTo>
                    <a:pt x="664" y="211"/>
                    <a:pt x="135" y="796"/>
                    <a:pt x="5" y="1545"/>
                  </a:cubicBezTo>
                  <a:cubicBezTo>
                    <a:pt x="0" y="1573"/>
                    <a:pt x="24" y="1592"/>
                    <a:pt x="46" y="1592"/>
                  </a:cubicBezTo>
                  <a:cubicBezTo>
                    <a:pt x="60" y="1592"/>
                    <a:pt x="73" y="1583"/>
                    <a:pt x="76" y="1564"/>
                  </a:cubicBezTo>
                  <a:cubicBezTo>
                    <a:pt x="200" y="840"/>
                    <a:pt x="706" y="275"/>
                    <a:pt x="1414" y="74"/>
                  </a:cubicBezTo>
                  <a:cubicBezTo>
                    <a:pt x="1456" y="62"/>
                    <a:pt x="1443" y="1"/>
                    <a:pt x="14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4131375" y="2169500"/>
              <a:ext cx="2025" cy="33200"/>
            </a:xfrm>
            <a:custGeom>
              <a:rect b="b" l="l" r="r" t="t"/>
              <a:pathLst>
                <a:path extrusionOk="0" h="1328" w="81">
                  <a:moveTo>
                    <a:pt x="41" y="0"/>
                  </a:moveTo>
                  <a:cubicBezTo>
                    <a:pt x="19" y="0"/>
                    <a:pt x="1" y="19"/>
                    <a:pt x="1" y="41"/>
                  </a:cubicBezTo>
                  <a:lnTo>
                    <a:pt x="1" y="1287"/>
                  </a:lnTo>
                  <a:cubicBezTo>
                    <a:pt x="1" y="1308"/>
                    <a:pt x="19" y="1327"/>
                    <a:pt x="41" y="1327"/>
                  </a:cubicBezTo>
                  <a:cubicBezTo>
                    <a:pt x="63" y="1327"/>
                    <a:pt x="80" y="1308"/>
                    <a:pt x="80" y="1287"/>
                  </a:cubicBezTo>
                  <a:lnTo>
                    <a:pt x="80" y="41"/>
                  </a:lnTo>
                  <a:cubicBezTo>
                    <a:pt x="80" y="19"/>
                    <a:pt x="63" y="0"/>
                    <a:pt x="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a:off x="4123675" y="2192150"/>
              <a:ext cx="17475" cy="23375"/>
            </a:xfrm>
            <a:custGeom>
              <a:rect b="b" l="l" r="r" t="t"/>
              <a:pathLst>
                <a:path extrusionOk="0" h="935" w="699">
                  <a:moveTo>
                    <a:pt x="349" y="0"/>
                  </a:moveTo>
                  <a:cubicBezTo>
                    <a:pt x="304" y="0"/>
                    <a:pt x="259" y="22"/>
                    <a:pt x="233" y="66"/>
                  </a:cubicBezTo>
                  <a:lnTo>
                    <a:pt x="26" y="418"/>
                  </a:lnTo>
                  <a:cubicBezTo>
                    <a:pt x="0" y="462"/>
                    <a:pt x="2" y="518"/>
                    <a:pt x="29" y="560"/>
                  </a:cubicBezTo>
                  <a:lnTo>
                    <a:pt x="238" y="875"/>
                  </a:lnTo>
                  <a:cubicBezTo>
                    <a:pt x="264" y="914"/>
                    <a:pt x="307" y="934"/>
                    <a:pt x="349" y="934"/>
                  </a:cubicBezTo>
                  <a:cubicBezTo>
                    <a:pt x="392" y="934"/>
                    <a:pt x="434" y="914"/>
                    <a:pt x="461" y="875"/>
                  </a:cubicBezTo>
                  <a:lnTo>
                    <a:pt x="669" y="560"/>
                  </a:lnTo>
                  <a:cubicBezTo>
                    <a:pt x="697" y="517"/>
                    <a:pt x="698" y="462"/>
                    <a:pt x="672" y="418"/>
                  </a:cubicBezTo>
                  <a:lnTo>
                    <a:pt x="464" y="66"/>
                  </a:lnTo>
                  <a:cubicBezTo>
                    <a:pt x="438" y="22"/>
                    <a:pt x="394" y="0"/>
                    <a:pt x="3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a:off x="4262200" y="2300500"/>
              <a:ext cx="63150" cy="59200"/>
            </a:xfrm>
            <a:custGeom>
              <a:rect b="b" l="l" r="r" t="t"/>
              <a:pathLst>
                <a:path extrusionOk="0" h="2368" w="2526">
                  <a:moveTo>
                    <a:pt x="504" y="0"/>
                  </a:moveTo>
                  <a:lnTo>
                    <a:pt x="504" y="0"/>
                  </a:lnTo>
                  <a:cubicBezTo>
                    <a:pt x="504" y="0"/>
                    <a:pt x="0" y="1720"/>
                    <a:pt x="2262" y="2366"/>
                  </a:cubicBezTo>
                  <a:lnTo>
                    <a:pt x="2262" y="2367"/>
                  </a:lnTo>
                  <a:cubicBezTo>
                    <a:pt x="2262" y="2367"/>
                    <a:pt x="2525" y="2283"/>
                    <a:pt x="2043" y="1633"/>
                  </a:cubicBezTo>
                  <a:cubicBezTo>
                    <a:pt x="1561" y="982"/>
                    <a:pt x="505" y="0"/>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a:off x="4269725" y="2261225"/>
              <a:ext cx="64200" cy="86875"/>
            </a:xfrm>
            <a:custGeom>
              <a:rect b="b" l="l" r="r" t="t"/>
              <a:pathLst>
                <a:path extrusionOk="0" h="3475" w="2568">
                  <a:moveTo>
                    <a:pt x="1600" y="1"/>
                  </a:moveTo>
                  <a:lnTo>
                    <a:pt x="1" y="2401"/>
                  </a:lnTo>
                  <a:lnTo>
                    <a:pt x="1175" y="3475"/>
                  </a:lnTo>
                  <a:lnTo>
                    <a:pt x="2568" y="444"/>
                  </a:lnTo>
                  <a:lnTo>
                    <a:pt x="1600"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p:nvPr/>
          </p:nvSpPr>
          <p:spPr>
            <a:xfrm>
              <a:off x="4134025" y="2245650"/>
              <a:ext cx="184725" cy="220725"/>
            </a:xfrm>
            <a:custGeom>
              <a:rect b="b" l="l" r="r" t="t"/>
              <a:pathLst>
                <a:path extrusionOk="0" h="8829" w="7389">
                  <a:moveTo>
                    <a:pt x="1437" y="1"/>
                  </a:moveTo>
                  <a:lnTo>
                    <a:pt x="829" y="1438"/>
                  </a:lnTo>
                  <a:lnTo>
                    <a:pt x="0" y="3392"/>
                  </a:lnTo>
                  <a:cubicBezTo>
                    <a:pt x="0" y="3392"/>
                    <a:pt x="584" y="5191"/>
                    <a:pt x="1227" y="6672"/>
                  </a:cubicBezTo>
                  <a:cubicBezTo>
                    <a:pt x="1526" y="7359"/>
                    <a:pt x="1837" y="7977"/>
                    <a:pt x="2108" y="8316"/>
                  </a:cubicBezTo>
                  <a:cubicBezTo>
                    <a:pt x="2199" y="8429"/>
                    <a:pt x="2298" y="8523"/>
                    <a:pt x="2401" y="8599"/>
                  </a:cubicBezTo>
                  <a:cubicBezTo>
                    <a:pt x="2616" y="8755"/>
                    <a:pt x="2855" y="8828"/>
                    <a:pt x="3107" y="8828"/>
                  </a:cubicBezTo>
                  <a:cubicBezTo>
                    <a:pt x="3658" y="8828"/>
                    <a:pt x="4270" y="8475"/>
                    <a:pt x="4827" y="7851"/>
                  </a:cubicBezTo>
                  <a:cubicBezTo>
                    <a:pt x="5043" y="7609"/>
                    <a:pt x="5250" y="7327"/>
                    <a:pt x="5443" y="7008"/>
                  </a:cubicBezTo>
                  <a:cubicBezTo>
                    <a:pt x="6470" y="5315"/>
                    <a:pt x="7389" y="4561"/>
                    <a:pt x="7389" y="4561"/>
                  </a:cubicBezTo>
                  <a:lnTo>
                    <a:pt x="7389" y="4560"/>
                  </a:lnTo>
                  <a:cubicBezTo>
                    <a:pt x="6934" y="4324"/>
                    <a:pt x="6548" y="3989"/>
                    <a:pt x="6250" y="3588"/>
                  </a:cubicBezTo>
                  <a:cubicBezTo>
                    <a:pt x="5952" y="3188"/>
                    <a:pt x="5742" y="2721"/>
                    <a:pt x="5637" y="2220"/>
                  </a:cubicBezTo>
                  <a:cubicBezTo>
                    <a:pt x="5636" y="2211"/>
                    <a:pt x="5633" y="2203"/>
                    <a:pt x="5631" y="2194"/>
                  </a:cubicBezTo>
                  <a:lnTo>
                    <a:pt x="3515" y="5180"/>
                  </a:lnTo>
                  <a:lnTo>
                    <a:pt x="2415" y="2440"/>
                  </a:lnTo>
                  <a:lnTo>
                    <a:pt x="1672" y="586"/>
                  </a:lnTo>
                  <a:lnTo>
                    <a:pt x="14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a:off x="4194025" y="2438150"/>
              <a:ext cx="60700" cy="28225"/>
            </a:xfrm>
            <a:custGeom>
              <a:rect b="b" l="l" r="r" t="t"/>
              <a:pathLst>
                <a:path extrusionOk="0" h="1129" w="2428">
                  <a:moveTo>
                    <a:pt x="1841" y="1"/>
                  </a:moveTo>
                  <a:cubicBezTo>
                    <a:pt x="1108" y="1"/>
                    <a:pt x="368" y="568"/>
                    <a:pt x="1" y="899"/>
                  </a:cubicBezTo>
                  <a:cubicBezTo>
                    <a:pt x="216" y="1055"/>
                    <a:pt x="455" y="1128"/>
                    <a:pt x="707" y="1128"/>
                  </a:cubicBezTo>
                  <a:cubicBezTo>
                    <a:pt x="1258" y="1128"/>
                    <a:pt x="1870" y="775"/>
                    <a:pt x="2427" y="151"/>
                  </a:cubicBezTo>
                  <a:cubicBezTo>
                    <a:pt x="2372" y="115"/>
                    <a:pt x="2309" y="85"/>
                    <a:pt x="2232" y="60"/>
                  </a:cubicBezTo>
                  <a:cubicBezTo>
                    <a:pt x="2103" y="19"/>
                    <a:pt x="1972" y="1"/>
                    <a:pt x="18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6"/>
            <p:cNvSpPr/>
            <p:nvPr/>
          </p:nvSpPr>
          <p:spPr>
            <a:xfrm>
              <a:off x="4203625" y="2374000"/>
              <a:ext cx="19325" cy="42875"/>
            </a:xfrm>
            <a:custGeom>
              <a:rect b="b" l="l" r="r" t="t"/>
              <a:pathLst>
                <a:path extrusionOk="0" h="1715" w="773">
                  <a:moveTo>
                    <a:pt x="719" y="1"/>
                  </a:moveTo>
                  <a:cubicBezTo>
                    <a:pt x="707" y="1"/>
                    <a:pt x="695" y="7"/>
                    <a:pt x="687" y="21"/>
                  </a:cubicBezTo>
                  <a:cubicBezTo>
                    <a:pt x="401" y="543"/>
                    <a:pt x="175" y="1093"/>
                    <a:pt x="8" y="1665"/>
                  </a:cubicBezTo>
                  <a:cubicBezTo>
                    <a:pt x="0" y="1695"/>
                    <a:pt x="25" y="1715"/>
                    <a:pt x="49" y="1715"/>
                  </a:cubicBezTo>
                  <a:cubicBezTo>
                    <a:pt x="65" y="1715"/>
                    <a:pt x="80" y="1707"/>
                    <a:pt x="85" y="1687"/>
                  </a:cubicBezTo>
                  <a:cubicBezTo>
                    <a:pt x="248" y="1121"/>
                    <a:pt x="473" y="577"/>
                    <a:pt x="756" y="60"/>
                  </a:cubicBezTo>
                  <a:cubicBezTo>
                    <a:pt x="772" y="29"/>
                    <a:pt x="745" y="1"/>
                    <a:pt x="7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a:off x="4200900" y="2387725"/>
              <a:ext cx="15400" cy="13100"/>
            </a:xfrm>
            <a:custGeom>
              <a:rect b="b" l="l" r="r" t="t"/>
              <a:pathLst>
                <a:path extrusionOk="0" h="524" w="616">
                  <a:moveTo>
                    <a:pt x="554" y="0"/>
                  </a:moveTo>
                  <a:cubicBezTo>
                    <a:pt x="545" y="0"/>
                    <a:pt x="537" y="3"/>
                    <a:pt x="528" y="10"/>
                  </a:cubicBezTo>
                  <a:cubicBezTo>
                    <a:pt x="356" y="153"/>
                    <a:pt x="204" y="315"/>
                    <a:pt x="32" y="457"/>
                  </a:cubicBezTo>
                  <a:cubicBezTo>
                    <a:pt x="1" y="483"/>
                    <a:pt x="29" y="524"/>
                    <a:pt x="62" y="524"/>
                  </a:cubicBezTo>
                  <a:cubicBezTo>
                    <a:pt x="70" y="524"/>
                    <a:pt x="80" y="521"/>
                    <a:pt x="88" y="514"/>
                  </a:cubicBezTo>
                  <a:cubicBezTo>
                    <a:pt x="259" y="372"/>
                    <a:pt x="413" y="210"/>
                    <a:pt x="583" y="66"/>
                  </a:cubicBezTo>
                  <a:cubicBezTo>
                    <a:pt x="616" y="41"/>
                    <a:pt x="58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p:nvPr/>
          </p:nvSpPr>
          <p:spPr>
            <a:xfrm>
              <a:off x="4231375" y="3227425"/>
              <a:ext cx="51675" cy="86825"/>
            </a:xfrm>
            <a:custGeom>
              <a:rect b="b" l="l" r="r" t="t"/>
              <a:pathLst>
                <a:path extrusionOk="0" h="3473" w="2067">
                  <a:moveTo>
                    <a:pt x="0" y="1"/>
                  </a:moveTo>
                  <a:lnTo>
                    <a:pt x="780" y="3473"/>
                  </a:lnTo>
                  <a:lnTo>
                    <a:pt x="1979" y="3453"/>
                  </a:lnTo>
                  <a:lnTo>
                    <a:pt x="2066"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p:nvPr/>
          </p:nvSpPr>
          <p:spPr>
            <a:xfrm>
              <a:off x="4226750" y="3225075"/>
              <a:ext cx="69775" cy="37225"/>
            </a:xfrm>
            <a:custGeom>
              <a:rect b="b" l="l" r="r" t="t"/>
              <a:pathLst>
                <a:path extrusionOk="0" h="1489" w="2791">
                  <a:moveTo>
                    <a:pt x="2331" y="0"/>
                  </a:moveTo>
                  <a:lnTo>
                    <a:pt x="133" y="167"/>
                  </a:lnTo>
                  <a:cubicBezTo>
                    <a:pt x="133" y="167"/>
                    <a:pt x="0" y="487"/>
                    <a:pt x="83" y="849"/>
                  </a:cubicBezTo>
                  <a:cubicBezTo>
                    <a:pt x="190" y="1320"/>
                    <a:pt x="468" y="1488"/>
                    <a:pt x="468" y="1488"/>
                  </a:cubicBezTo>
                  <a:lnTo>
                    <a:pt x="2208" y="1379"/>
                  </a:lnTo>
                  <a:cubicBezTo>
                    <a:pt x="2208" y="1379"/>
                    <a:pt x="2790" y="843"/>
                    <a:pt x="2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p:nvPr/>
          </p:nvSpPr>
          <p:spPr>
            <a:xfrm>
              <a:off x="4242200" y="3287700"/>
              <a:ext cx="117775" cy="73400"/>
            </a:xfrm>
            <a:custGeom>
              <a:rect b="b" l="l" r="r" t="t"/>
              <a:pathLst>
                <a:path extrusionOk="0" h="2936" w="4711">
                  <a:moveTo>
                    <a:pt x="1704" y="1"/>
                  </a:moveTo>
                  <a:cubicBezTo>
                    <a:pt x="1494" y="1"/>
                    <a:pt x="1313" y="162"/>
                    <a:pt x="1284" y="375"/>
                  </a:cubicBezTo>
                  <a:lnTo>
                    <a:pt x="1207" y="920"/>
                  </a:lnTo>
                  <a:lnTo>
                    <a:pt x="673" y="839"/>
                  </a:lnTo>
                  <a:cubicBezTo>
                    <a:pt x="673" y="839"/>
                    <a:pt x="192" y="390"/>
                    <a:pt x="46" y="390"/>
                  </a:cubicBezTo>
                  <a:cubicBezTo>
                    <a:pt x="16" y="390"/>
                    <a:pt x="0" y="409"/>
                    <a:pt x="5" y="454"/>
                  </a:cubicBezTo>
                  <a:cubicBezTo>
                    <a:pt x="19" y="606"/>
                    <a:pt x="266" y="1662"/>
                    <a:pt x="327" y="2199"/>
                  </a:cubicBezTo>
                  <a:cubicBezTo>
                    <a:pt x="371" y="2600"/>
                    <a:pt x="409" y="2935"/>
                    <a:pt x="409" y="2935"/>
                  </a:cubicBezTo>
                  <a:lnTo>
                    <a:pt x="1364" y="2929"/>
                  </a:lnTo>
                  <a:cubicBezTo>
                    <a:pt x="1408" y="2891"/>
                    <a:pt x="1673" y="2662"/>
                    <a:pt x="1845" y="2662"/>
                  </a:cubicBezTo>
                  <a:cubicBezTo>
                    <a:pt x="1862" y="2662"/>
                    <a:pt x="1877" y="2664"/>
                    <a:pt x="1891" y="2669"/>
                  </a:cubicBezTo>
                  <a:cubicBezTo>
                    <a:pt x="2048" y="2716"/>
                    <a:pt x="2152" y="2882"/>
                    <a:pt x="2177" y="2925"/>
                  </a:cubicBezTo>
                  <a:lnTo>
                    <a:pt x="4710" y="2911"/>
                  </a:lnTo>
                  <a:cubicBezTo>
                    <a:pt x="4662" y="2674"/>
                    <a:pt x="4596" y="2498"/>
                    <a:pt x="4513" y="2364"/>
                  </a:cubicBezTo>
                  <a:cubicBezTo>
                    <a:pt x="4354" y="2109"/>
                    <a:pt x="4139" y="2020"/>
                    <a:pt x="3906" y="2005"/>
                  </a:cubicBezTo>
                  <a:cubicBezTo>
                    <a:pt x="3551" y="1986"/>
                    <a:pt x="2431" y="1246"/>
                    <a:pt x="2431" y="1246"/>
                  </a:cubicBezTo>
                  <a:lnTo>
                    <a:pt x="2430" y="1246"/>
                  </a:lnTo>
                  <a:cubicBezTo>
                    <a:pt x="2430" y="1246"/>
                    <a:pt x="2000" y="677"/>
                    <a:pt x="1975" y="245"/>
                  </a:cubicBezTo>
                  <a:cubicBezTo>
                    <a:pt x="1966" y="84"/>
                    <a:pt x="1872" y="20"/>
                    <a:pt x="1759" y="4"/>
                  </a:cubicBezTo>
                  <a:cubicBezTo>
                    <a:pt x="1741" y="2"/>
                    <a:pt x="1722"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6"/>
            <p:cNvSpPr/>
            <p:nvPr/>
          </p:nvSpPr>
          <p:spPr>
            <a:xfrm>
              <a:off x="4311700" y="3325450"/>
              <a:ext cx="5650" cy="5900"/>
            </a:xfrm>
            <a:custGeom>
              <a:rect b="b" l="l" r="r" t="t"/>
              <a:pathLst>
                <a:path extrusionOk="0" h="236" w="226">
                  <a:moveTo>
                    <a:pt x="186" y="1"/>
                  </a:moveTo>
                  <a:cubicBezTo>
                    <a:pt x="178" y="1"/>
                    <a:pt x="171" y="3"/>
                    <a:pt x="164" y="7"/>
                  </a:cubicBezTo>
                  <a:cubicBezTo>
                    <a:pt x="102" y="49"/>
                    <a:pt x="50" y="108"/>
                    <a:pt x="14" y="182"/>
                  </a:cubicBezTo>
                  <a:cubicBezTo>
                    <a:pt x="1" y="209"/>
                    <a:pt x="25" y="235"/>
                    <a:pt x="47" y="235"/>
                  </a:cubicBezTo>
                  <a:cubicBezTo>
                    <a:pt x="57" y="235"/>
                    <a:pt x="66" y="230"/>
                    <a:pt x="72" y="218"/>
                  </a:cubicBezTo>
                  <a:cubicBezTo>
                    <a:pt x="103" y="153"/>
                    <a:pt x="148" y="101"/>
                    <a:pt x="203" y="63"/>
                  </a:cubicBezTo>
                  <a:cubicBezTo>
                    <a:pt x="222" y="52"/>
                    <a:pt x="225" y="26"/>
                    <a:pt x="209" y="11"/>
                  </a:cubicBezTo>
                  <a:lnTo>
                    <a:pt x="208" y="10"/>
                  </a:lnTo>
                  <a:cubicBezTo>
                    <a:pt x="202" y="4"/>
                    <a:pt x="194" y="1"/>
                    <a:pt x="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6"/>
            <p:cNvSpPr/>
            <p:nvPr/>
          </p:nvSpPr>
          <p:spPr>
            <a:xfrm>
              <a:off x="4306675" y="3322500"/>
              <a:ext cx="5600" cy="5900"/>
            </a:xfrm>
            <a:custGeom>
              <a:rect b="b" l="l" r="r" t="t"/>
              <a:pathLst>
                <a:path extrusionOk="0" h="236" w="224">
                  <a:moveTo>
                    <a:pt x="184" y="1"/>
                  </a:moveTo>
                  <a:cubicBezTo>
                    <a:pt x="177" y="1"/>
                    <a:pt x="170" y="3"/>
                    <a:pt x="164" y="8"/>
                  </a:cubicBezTo>
                  <a:cubicBezTo>
                    <a:pt x="100" y="50"/>
                    <a:pt x="48" y="109"/>
                    <a:pt x="13" y="183"/>
                  </a:cubicBezTo>
                  <a:cubicBezTo>
                    <a:pt x="0" y="210"/>
                    <a:pt x="24" y="236"/>
                    <a:pt x="45" y="236"/>
                  </a:cubicBezTo>
                  <a:cubicBezTo>
                    <a:pt x="55" y="236"/>
                    <a:pt x="64" y="231"/>
                    <a:pt x="70" y="219"/>
                  </a:cubicBezTo>
                  <a:cubicBezTo>
                    <a:pt x="102" y="154"/>
                    <a:pt x="148" y="102"/>
                    <a:pt x="202" y="64"/>
                  </a:cubicBezTo>
                  <a:cubicBezTo>
                    <a:pt x="220" y="52"/>
                    <a:pt x="223" y="26"/>
                    <a:pt x="207" y="10"/>
                  </a:cubicBezTo>
                  <a:cubicBezTo>
                    <a:pt x="201" y="4"/>
                    <a:pt x="192" y="1"/>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4301450" y="3319775"/>
              <a:ext cx="5600" cy="5900"/>
            </a:xfrm>
            <a:custGeom>
              <a:rect b="b" l="l" r="r" t="t"/>
              <a:pathLst>
                <a:path extrusionOk="0" h="236" w="224">
                  <a:moveTo>
                    <a:pt x="184" y="1"/>
                  </a:moveTo>
                  <a:cubicBezTo>
                    <a:pt x="177" y="1"/>
                    <a:pt x="170" y="3"/>
                    <a:pt x="164" y="6"/>
                  </a:cubicBezTo>
                  <a:cubicBezTo>
                    <a:pt x="102" y="48"/>
                    <a:pt x="48" y="108"/>
                    <a:pt x="14" y="182"/>
                  </a:cubicBezTo>
                  <a:cubicBezTo>
                    <a:pt x="0" y="209"/>
                    <a:pt x="24" y="236"/>
                    <a:pt x="46" y="236"/>
                  </a:cubicBezTo>
                  <a:cubicBezTo>
                    <a:pt x="56" y="236"/>
                    <a:pt x="65" y="231"/>
                    <a:pt x="70" y="219"/>
                  </a:cubicBezTo>
                  <a:cubicBezTo>
                    <a:pt x="102" y="153"/>
                    <a:pt x="148" y="101"/>
                    <a:pt x="202" y="64"/>
                  </a:cubicBezTo>
                  <a:cubicBezTo>
                    <a:pt x="221" y="51"/>
                    <a:pt x="224" y="25"/>
                    <a:pt x="208" y="11"/>
                  </a:cubicBezTo>
                  <a:lnTo>
                    <a:pt x="208" y="9"/>
                  </a:lnTo>
                  <a:cubicBezTo>
                    <a:pt x="201" y="4"/>
                    <a:pt x="193" y="1"/>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6"/>
            <p:cNvSpPr/>
            <p:nvPr/>
          </p:nvSpPr>
          <p:spPr>
            <a:xfrm>
              <a:off x="4243550" y="3338650"/>
              <a:ext cx="123800" cy="22450"/>
            </a:xfrm>
            <a:custGeom>
              <a:rect b="b" l="l" r="r" t="t"/>
              <a:pathLst>
                <a:path extrusionOk="0" h="898" w="4952">
                  <a:moveTo>
                    <a:pt x="1670" y="1"/>
                  </a:moveTo>
                  <a:cubicBezTo>
                    <a:pt x="1422" y="1"/>
                    <a:pt x="1174" y="62"/>
                    <a:pt x="956" y="180"/>
                  </a:cubicBezTo>
                  <a:lnTo>
                    <a:pt x="273" y="161"/>
                  </a:lnTo>
                  <a:cubicBezTo>
                    <a:pt x="273" y="161"/>
                    <a:pt x="0" y="215"/>
                    <a:pt x="120" y="576"/>
                  </a:cubicBezTo>
                  <a:cubicBezTo>
                    <a:pt x="196" y="802"/>
                    <a:pt x="355" y="897"/>
                    <a:pt x="355" y="897"/>
                  </a:cubicBezTo>
                  <a:lnTo>
                    <a:pt x="1304" y="897"/>
                  </a:lnTo>
                  <a:cubicBezTo>
                    <a:pt x="1304" y="897"/>
                    <a:pt x="1305" y="896"/>
                    <a:pt x="1310" y="891"/>
                  </a:cubicBezTo>
                  <a:cubicBezTo>
                    <a:pt x="1358" y="849"/>
                    <a:pt x="1614" y="680"/>
                    <a:pt x="1788" y="680"/>
                  </a:cubicBezTo>
                  <a:cubicBezTo>
                    <a:pt x="1981" y="680"/>
                    <a:pt x="2098" y="844"/>
                    <a:pt x="2123" y="887"/>
                  </a:cubicBezTo>
                  <a:cubicBezTo>
                    <a:pt x="2125" y="893"/>
                    <a:pt x="2127" y="897"/>
                    <a:pt x="2127" y="897"/>
                  </a:cubicBezTo>
                  <a:lnTo>
                    <a:pt x="4656" y="897"/>
                  </a:lnTo>
                  <a:cubicBezTo>
                    <a:pt x="4656" y="897"/>
                    <a:pt x="4952" y="654"/>
                    <a:pt x="4656" y="425"/>
                  </a:cubicBezTo>
                  <a:cubicBezTo>
                    <a:pt x="4595" y="377"/>
                    <a:pt x="4529" y="347"/>
                    <a:pt x="4459" y="326"/>
                  </a:cubicBezTo>
                  <a:cubicBezTo>
                    <a:pt x="4377" y="302"/>
                    <a:pt x="4293" y="294"/>
                    <a:pt x="4215" y="294"/>
                  </a:cubicBezTo>
                  <a:cubicBezTo>
                    <a:pt x="4041" y="294"/>
                    <a:pt x="3902" y="336"/>
                    <a:pt x="3902" y="336"/>
                  </a:cubicBezTo>
                  <a:cubicBezTo>
                    <a:pt x="3902" y="336"/>
                    <a:pt x="3389" y="575"/>
                    <a:pt x="2985" y="575"/>
                  </a:cubicBezTo>
                  <a:cubicBezTo>
                    <a:pt x="2931" y="575"/>
                    <a:pt x="2879" y="571"/>
                    <a:pt x="2831" y="561"/>
                  </a:cubicBezTo>
                  <a:cubicBezTo>
                    <a:pt x="2490" y="494"/>
                    <a:pt x="2302" y="99"/>
                    <a:pt x="1962" y="29"/>
                  </a:cubicBezTo>
                  <a:cubicBezTo>
                    <a:pt x="1866" y="10"/>
                    <a:pt x="1768" y="1"/>
                    <a:pt x="16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6"/>
            <p:cNvSpPr/>
            <p:nvPr/>
          </p:nvSpPr>
          <p:spPr>
            <a:xfrm>
              <a:off x="4036175" y="3227425"/>
              <a:ext cx="52600" cy="92225"/>
            </a:xfrm>
            <a:custGeom>
              <a:rect b="b" l="l" r="r" t="t"/>
              <a:pathLst>
                <a:path extrusionOk="0" h="3689" w="2104">
                  <a:moveTo>
                    <a:pt x="2076" y="1"/>
                  </a:moveTo>
                  <a:lnTo>
                    <a:pt x="0" y="192"/>
                  </a:lnTo>
                  <a:lnTo>
                    <a:pt x="904" y="3689"/>
                  </a:lnTo>
                  <a:lnTo>
                    <a:pt x="2104" y="3628"/>
                  </a:lnTo>
                  <a:lnTo>
                    <a:pt x="2076"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a:off x="4033125" y="3229275"/>
              <a:ext cx="69775" cy="37225"/>
            </a:xfrm>
            <a:custGeom>
              <a:rect b="b" l="l" r="r" t="t"/>
              <a:pathLst>
                <a:path extrusionOk="0" h="1489" w="2791">
                  <a:moveTo>
                    <a:pt x="2331" y="0"/>
                  </a:moveTo>
                  <a:lnTo>
                    <a:pt x="134" y="167"/>
                  </a:lnTo>
                  <a:cubicBezTo>
                    <a:pt x="134" y="167"/>
                    <a:pt x="0" y="487"/>
                    <a:pt x="83" y="849"/>
                  </a:cubicBezTo>
                  <a:cubicBezTo>
                    <a:pt x="190" y="1320"/>
                    <a:pt x="468" y="1488"/>
                    <a:pt x="468" y="1488"/>
                  </a:cubicBezTo>
                  <a:lnTo>
                    <a:pt x="2208" y="1381"/>
                  </a:lnTo>
                  <a:cubicBezTo>
                    <a:pt x="2208" y="1381"/>
                    <a:pt x="2791" y="844"/>
                    <a:pt x="2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a:off x="4032250" y="3283850"/>
              <a:ext cx="70300" cy="77250"/>
            </a:xfrm>
            <a:custGeom>
              <a:rect b="b" l="l" r="r" t="t"/>
              <a:pathLst>
                <a:path extrusionOk="0" h="3090" w="2812">
                  <a:moveTo>
                    <a:pt x="1402" y="0"/>
                  </a:moveTo>
                  <a:cubicBezTo>
                    <a:pt x="1361" y="0"/>
                    <a:pt x="1319" y="9"/>
                    <a:pt x="1277" y="28"/>
                  </a:cubicBezTo>
                  <a:cubicBezTo>
                    <a:pt x="816" y="238"/>
                    <a:pt x="1000" y="1264"/>
                    <a:pt x="1000" y="1264"/>
                  </a:cubicBezTo>
                  <a:cubicBezTo>
                    <a:pt x="1000" y="1264"/>
                    <a:pt x="955" y="1617"/>
                    <a:pt x="606" y="1929"/>
                  </a:cubicBezTo>
                  <a:cubicBezTo>
                    <a:pt x="350" y="2158"/>
                    <a:pt x="95" y="2326"/>
                    <a:pt x="27" y="2655"/>
                  </a:cubicBezTo>
                  <a:cubicBezTo>
                    <a:pt x="1" y="2775"/>
                    <a:pt x="1" y="2915"/>
                    <a:pt x="34" y="3089"/>
                  </a:cubicBezTo>
                  <a:lnTo>
                    <a:pt x="2733" y="3089"/>
                  </a:lnTo>
                  <a:cubicBezTo>
                    <a:pt x="2733" y="3089"/>
                    <a:pt x="2811" y="2937"/>
                    <a:pt x="2682" y="2518"/>
                  </a:cubicBezTo>
                  <a:cubicBezTo>
                    <a:pt x="2657" y="2434"/>
                    <a:pt x="2627" y="2329"/>
                    <a:pt x="2595" y="2214"/>
                  </a:cubicBezTo>
                  <a:cubicBezTo>
                    <a:pt x="2472" y="1762"/>
                    <a:pt x="2326" y="1171"/>
                    <a:pt x="2326" y="1171"/>
                  </a:cubicBezTo>
                  <a:cubicBezTo>
                    <a:pt x="2326" y="1171"/>
                    <a:pt x="1882" y="0"/>
                    <a:pt x="1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4046025" y="3299050"/>
              <a:ext cx="51050" cy="29700"/>
            </a:xfrm>
            <a:custGeom>
              <a:rect b="b" l="l" r="r" t="t"/>
              <a:pathLst>
                <a:path extrusionOk="0" h="1188" w="2042">
                  <a:moveTo>
                    <a:pt x="290" y="1"/>
                  </a:moveTo>
                  <a:cubicBezTo>
                    <a:pt x="260" y="1"/>
                    <a:pt x="149" y="14"/>
                    <a:pt x="80" y="202"/>
                  </a:cubicBezTo>
                  <a:cubicBezTo>
                    <a:pt x="0" y="420"/>
                    <a:pt x="556" y="1187"/>
                    <a:pt x="556" y="1187"/>
                  </a:cubicBezTo>
                  <a:lnTo>
                    <a:pt x="1934" y="1187"/>
                  </a:lnTo>
                  <a:cubicBezTo>
                    <a:pt x="1934" y="1187"/>
                    <a:pt x="2041" y="631"/>
                    <a:pt x="1985" y="317"/>
                  </a:cubicBezTo>
                  <a:cubicBezTo>
                    <a:pt x="1928" y="2"/>
                    <a:pt x="1710" y="1"/>
                    <a:pt x="1710" y="1"/>
                  </a:cubicBezTo>
                  <a:cubicBezTo>
                    <a:pt x="1587" y="184"/>
                    <a:pt x="1389" y="245"/>
                    <a:pt x="1180" y="245"/>
                  </a:cubicBezTo>
                  <a:cubicBezTo>
                    <a:pt x="761" y="245"/>
                    <a:pt x="297" y="1"/>
                    <a:pt x="297" y="1"/>
                  </a:cubicBezTo>
                  <a:cubicBezTo>
                    <a:pt x="297" y="1"/>
                    <a:pt x="294"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4057775" y="3315225"/>
              <a:ext cx="16525" cy="5050"/>
            </a:xfrm>
            <a:custGeom>
              <a:rect b="b" l="l" r="r" t="t"/>
              <a:pathLst>
                <a:path extrusionOk="0" h="202" w="661">
                  <a:moveTo>
                    <a:pt x="318" y="1"/>
                  </a:moveTo>
                  <a:cubicBezTo>
                    <a:pt x="219" y="1"/>
                    <a:pt x="119" y="35"/>
                    <a:pt x="31" y="103"/>
                  </a:cubicBezTo>
                  <a:cubicBezTo>
                    <a:pt x="0" y="128"/>
                    <a:pt x="29" y="169"/>
                    <a:pt x="62" y="169"/>
                  </a:cubicBezTo>
                  <a:cubicBezTo>
                    <a:pt x="71" y="169"/>
                    <a:pt x="80" y="166"/>
                    <a:pt x="88" y="159"/>
                  </a:cubicBezTo>
                  <a:cubicBezTo>
                    <a:pt x="157" y="106"/>
                    <a:pt x="236" y="79"/>
                    <a:pt x="314" y="79"/>
                  </a:cubicBezTo>
                  <a:cubicBezTo>
                    <a:pt x="408" y="79"/>
                    <a:pt x="502" y="117"/>
                    <a:pt x="576" y="190"/>
                  </a:cubicBezTo>
                  <a:cubicBezTo>
                    <a:pt x="584" y="198"/>
                    <a:pt x="593" y="202"/>
                    <a:pt x="602" y="202"/>
                  </a:cubicBezTo>
                  <a:cubicBezTo>
                    <a:pt x="633" y="202"/>
                    <a:pt x="661" y="161"/>
                    <a:pt x="633" y="133"/>
                  </a:cubicBezTo>
                  <a:cubicBezTo>
                    <a:pt x="542" y="45"/>
                    <a:pt x="430" y="1"/>
                    <a:pt x="3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4055850" y="3321525"/>
              <a:ext cx="16525" cy="5050"/>
            </a:xfrm>
            <a:custGeom>
              <a:rect b="b" l="l" r="r" t="t"/>
              <a:pathLst>
                <a:path extrusionOk="0" h="202" w="661">
                  <a:moveTo>
                    <a:pt x="319" y="1"/>
                  </a:moveTo>
                  <a:cubicBezTo>
                    <a:pt x="220" y="1"/>
                    <a:pt x="121" y="35"/>
                    <a:pt x="33" y="103"/>
                  </a:cubicBezTo>
                  <a:cubicBezTo>
                    <a:pt x="1" y="128"/>
                    <a:pt x="30" y="168"/>
                    <a:pt x="64" y="168"/>
                  </a:cubicBezTo>
                  <a:cubicBezTo>
                    <a:pt x="72" y="168"/>
                    <a:pt x="81" y="166"/>
                    <a:pt x="89" y="160"/>
                  </a:cubicBezTo>
                  <a:cubicBezTo>
                    <a:pt x="158" y="106"/>
                    <a:pt x="237" y="79"/>
                    <a:pt x="315" y="79"/>
                  </a:cubicBezTo>
                  <a:cubicBezTo>
                    <a:pt x="409" y="79"/>
                    <a:pt x="502" y="117"/>
                    <a:pt x="576" y="190"/>
                  </a:cubicBezTo>
                  <a:cubicBezTo>
                    <a:pt x="585" y="198"/>
                    <a:pt x="594" y="202"/>
                    <a:pt x="603" y="202"/>
                  </a:cubicBezTo>
                  <a:cubicBezTo>
                    <a:pt x="634" y="202"/>
                    <a:pt x="661" y="161"/>
                    <a:pt x="633" y="133"/>
                  </a:cubicBezTo>
                  <a:cubicBezTo>
                    <a:pt x="542" y="45"/>
                    <a:pt x="43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4053950" y="3327325"/>
              <a:ext cx="16550" cy="5050"/>
            </a:xfrm>
            <a:custGeom>
              <a:rect b="b" l="l" r="r" t="t"/>
              <a:pathLst>
                <a:path extrusionOk="0" h="202" w="662">
                  <a:moveTo>
                    <a:pt x="319" y="1"/>
                  </a:moveTo>
                  <a:cubicBezTo>
                    <a:pt x="220" y="1"/>
                    <a:pt x="120" y="35"/>
                    <a:pt x="32" y="103"/>
                  </a:cubicBezTo>
                  <a:cubicBezTo>
                    <a:pt x="0" y="128"/>
                    <a:pt x="29" y="169"/>
                    <a:pt x="62" y="169"/>
                  </a:cubicBezTo>
                  <a:cubicBezTo>
                    <a:pt x="71" y="169"/>
                    <a:pt x="80" y="166"/>
                    <a:pt x="89" y="159"/>
                  </a:cubicBezTo>
                  <a:cubicBezTo>
                    <a:pt x="158" y="105"/>
                    <a:pt x="236" y="79"/>
                    <a:pt x="314" y="79"/>
                  </a:cubicBezTo>
                  <a:cubicBezTo>
                    <a:pt x="408" y="79"/>
                    <a:pt x="501" y="117"/>
                    <a:pt x="575" y="190"/>
                  </a:cubicBezTo>
                  <a:cubicBezTo>
                    <a:pt x="584" y="198"/>
                    <a:pt x="594" y="201"/>
                    <a:pt x="603" y="201"/>
                  </a:cubicBezTo>
                  <a:cubicBezTo>
                    <a:pt x="634" y="201"/>
                    <a:pt x="661" y="161"/>
                    <a:pt x="632" y="133"/>
                  </a:cubicBezTo>
                  <a:cubicBezTo>
                    <a:pt x="542" y="45"/>
                    <a:pt x="43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6"/>
            <p:cNvSpPr/>
            <p:nvPr/>
          </p:nvSpPr>
          <p:spPr>
            <a:xfrm>
              <a:off x="4032250" y="3339075"/>
              <a:ext cx="70300" cy="22025"/>
            </a:xfrm>
            <a:custGeom>
              <a:rect b="b" l="l" r="r" t="t"/>
              <a:pathLst>
                <a:path extrusionOk="0" h="881" w="2812">
                  <a:moveTo>
                    <a:pt x="2542" y="0"/>
                  </a:moveTo>
                  <a:cubicBezTo>
                    <a:pt x="2462" y="0"/>
                    <a:pt x="2370" y="36"/>
                    <a:pt x="2318" y="170"/>
                  </a:cubicBezTo>
                  <a:cubicBezTo>
                    <a:pt x="2221" y="423"/>
                    <a:pt x="2030" y="477"/>
                    <a:pt x="1852" y="477"/>
                  </a:cubicBezTo>
                  <a:cubicBezTo>
                    <a:pt x="1834" y="477"/>
                    <a:pt x="1817" y="477"/>
                    <a:pt x="1800" y="476"/>
                  </a:cubicBezTo>
                  <a:cubicBezTo>
                    <a:pt x="1620" y="468"/>
                    <a:pt x="1323" y="157"/>
                    <a:pt x="855" y="157"/>
                  </a:cubicBezTo>
                  <a:cubicBezTo>
                    <a:pt x="830" y="157"/>
                    <a:pt x="804" y="158"/>
                    <a:pt x="777" y="160"/>
                  </a:cubicBezTo>
                  <a:cubicBezTo>
                    <a:pt x="383" y="190"/>
                    <a:pt x="344" y="458"/>
                    <a:pt x="118" y="458"/>
                  </a:cubicBezTo>
                  <a:cubicBezTo>
                    <a:pt x="91" y="458"/>
                    <a:pt x="60" y="454"/>
                    <a:pt x="27" y="446"/>
                  </a:cubicBezTo>
                  <a:lnTo>
                    <a:pt x="27" y="446"/>
                  </a:lnTo>
                  <a:cubicBezTo>
                    <a:pt x="1" y="566"/>
                    <a:pt x="1" y="706"/>
                    <a:pt x="34" y="880"/>
                  </a:cubicBezTo>
                  <a:lnTo>
                    <a:pt x="2733" y="880"/>
                  </a:lnTo>
                  <a:cubicBezTo>
                    <a:pt x="2733" y="880"/>
                    <a:pt x="2811" y="728"/>
                    <a:pt x="2682" y="309"/>
                  </a:cubicBezTo>
                  <a:cubicBezTo>
                    <a:pt x="2657" y="225"/>
                    <a:pt x="2627" y="120"/>
                    <a:pt x="2595" y="5"/>
                  </a:cubicBezTo>
                  <a:cubicBezTo>
                    <a:pt x="2578" y="2"/>
                    <a:pt x="2561" y="0"/>
                    <a:pt x="25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6"/>
            <p:cNvSpPr/>
            <p:nvPr/>
          </p:nvSpPr>
          <p:spPr>
            <a:xfrm>
              <a:off x="4019150" y="2407000"/>
              <a:ext cx="134200" cy="53925"/>
            </a:xfrm>
            <a:custGeom>
              <a:rect b="b" l="l" r="r" t="t"/>
              <a:pathLst>
                <a:path extrusionOk="0" h="2157" w="5368">
                  <a:moveTo>
                    <a:pt x="120" y="1"/>
                  </a:moveTo>
                  <a:cubicBezTo>
                    <a:pt x="120" y="1"/>
                    <a:pt x="125" y="69"/>
                    <a:pt x="128" y="176"/>
                  </a:cubicBezTo>
                  <a:cubicBezTo>
                    <a:pt x="133" y="357"/>
                    <a:pt x="136" y="650"/>
                    <a:pt x="109" y="921"/>
                  </a:cubicBezTo>
                  <a:cubicBezTo>
                    <a:pt x="90" y="1110"/>
                    <a:pt x="57" y="1289"/>
                    <a:pt x="0" y="1412"/>
                  </a:cubicBezTo>
                  <a:cubicBezTo>
                    <a:pt x="0" y="1412"/>
                    <a:pt x="1225" y="2157"/>
                    <a:pt x="2963" y="2157"/>
                  </a:cubicBezTo>
                  <a:cubicBezTo>
                    <a:pt x="3622" y="2157"/>
                    <a:pt x="4356" y="2050"/>
                    <a:pt x="5124" y="1754"/>
                  </a:cubicBezTo>
                  <a:lnTo>
                    <a:pt x="5269" y="921"/>
                  </a:lnTo>
                  <a:lnTo>
                    <a:pt x="5346" y="486"/>
                  </a:lnTo>
                  <a:lnTo>
                    <a:pt x="5368" y="358"/>
                  </a:lnTo>
                  <a:lnTo>
                    <a:pt x="120"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4021850" y="2411375"/>
              <a:ext cx="130950" cy="22425"/>
            </a:xfrm>
            <a:custGeom>
              <a:rect b="b" l="l" r="r" t="t"/>
              <a:pathLst>
                <a:path extrusionOk="0" h="897" w="5238">
                  <a:moveTo>
                    <a:pt x="20" y="1"/>
                  </a:moveTo>
                  <a:cubicBezTo>
                    <a:pt x="25" y="182"/>
                    <a:pt x="28" y="475"/>
                    <a:pt x="1" y="746"/>
                  </a:cubicBezTo>
                  <a:cubicBezTo>
                    <a:pt x="1030" y="843"/>
                    <a:pt x="1991" y="896"/>
                    <a:pt x="2871" y="896"/>
                  </a:cubicBezTo>
                  <a:cubicBezTo>
                    <a:pt x="3711" y="896"/>
                    <a:pt x="4478" y="848"/>
                    <a:pt x="5161" y="746"/>
                  </a:cubicBezTo>
                  <a:lnTo>
                    <a:pt x="5238" y="311"/>
                  </a:lnTo>
                  <a:lnTo>
                    <a:pt x="20" y="1"/>
                  </a:ln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6"/>
            <p:cNvSpPr/>
            <p:nvPr/>
          </p:nvSpPr>
          <p:spPr>
            <a:xfrm>
              <a:off x="3965625" y="2454850"/>
              <a:ext cx="154975" cy="782200"/>
            </a:xfrm>
            <a:custGeom>
              <a:rect b="b" l="l" r="r" t="t"/>
              <a:pathLst>
                <a:path extrusionOk="0" h="31288" w="6199">
                  <a:moveTo>
                    <a:pt x="2967" y="0"/>
                  </a:moveTo>
                  <a:cubicBezTo>
                    <a:pt x="2967" y="0"/>
                    <a:pt x="236" y="1007"/>
                    <a:pt x="119" y="4041"/>
                  </a:cubicBezTo>
                  <a:cubicBezTo>
                    <a:pt x="0" y="7073"/>
                    <a:pt x="1039" y="18545"/>
                    <a:pt x="1181" y="20757"/>
                  </a:cubicBezTo>
                  <a:cubicBezTo>
                    <a:pt x="1317" y="22891"/>
                    <a:pt x="1707" y="27880"/>
                    <a:pt x="1888" y="30166"/>
                  </a:cubicBezTo>
                  <a:cubicBezTo>
                    <a:pt x="1938" y="30803"/>
                    <a:pt x="2469" y="31288"/>
                    <a:pt x="3101" y="31288"/>
                  </a:cubicBezTo>
                  <a:cubicBezTo>
                    <a:pt x="3123" y="31288"/>
                    <a:pt x="3145" y="31287"/>
                    <a:pt x="3167" y="31286"/>
                  </a:cubicBezTo>
                  <a:lnTo>
                    <a:pt x="5017" y="31185"/>
                  </a:lnTo>
                  <a:cubicBezTo>
                    <a:pt x="5686" y="31148"/>
                    <a:pt x="6199" y="30578"/>
                    <a:pt x="6166" y="29908"/>
                  </a:cubicBezTo>
                  <a:cubicBezTo>
                    <a:pt x="5914" y="24944"/>
                    <a:pt x="4978" y="6318"/>
                    <a:pt x="5034" y="4782"/>
                  </a:cubicBezTo>
                  <a:cubicBezTo>
                    <a:pt x="5098" y="3008"/>
                    <a:pt x="4969" y="846"/>
                    <a:pt x="4969" y="846"/>
                  </a:cubicBezTo>
                  <a:lnTo>
                    <a:pt x="29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6"/>
            <p:cNvSpPr/>
            <p:nvPr/>
          </p:nvSpPr>
          <p:spPr>
            <a:xfrm>
              <a:off x="4036275" y="3234300"/>
              <a:ext cx="57300" cy="3825"/>
            </a:xfrm>
            <a:custGeom>
              <a:rect b="b" l="l" r="r" t="t"/>
              <a:pathLst>
                <a:path extrusionOk="0" h="153" w="2292">
                  <a:moveTo>
                    <a:pt x="2245" y="0"/>
                  </a:moveTo>
                  <a:cubicBezTo>
                    <a:pt x="2244" y="0"/>
                    <a:pt x="2242" y="0"/>
                    <a:pt x="2240" y="1"/>
                  </a:cubicBezTo>
                  <a:cubicBezTo>
                    <a:pt x="1842" y="69"/>
                    <a:pt x="1435" y="93"/>
                    <a:pt x="1029" y="93"/>
                  </a:cubicBezTo>
                  <a:cubicBezTo>
                    <a:pt x="698" y="93"/>
                    <a:pt x="367" y="77"/>
                    <a:pt x="39" y="57"/>
                  </a:cubicBezTo>
                  <a:cubicBezTo>
                    <a:pt x="39" y="57"/>
                    <a:pt x="38" y="57"/>
                    <a:pt x="37" y="57"/>
                  </a:cubicBezTo>
                  <a:cubicBezTo>
                    <a:pt x="0" y="57"/>
                    <a:pt x="1" y="114"/>
                    <a:pt x="39" y="117"/>
                  </a:cubicBezTo>
                  <a:cubicBezTo>
                    <a:pt x="365" y="137"/>
                    <a:pt x="693" y="153"/>
                    <a:pt x="1022" y="153"/>
                  </a:cubicBezTo>
                  <a:cubicBezTo>
                    <a:pt x="1436" y="153"/>
                    <a:pt x="1850" y="128"/>
                    <a:pt x="2256" y="59"/>
                  </a:cubicBezTo>
                  <a:cubicBezTo>
                    <a:pt x="2292" y="52"/>
                    <a:pt x="2279" y="0"/>
                    <a:pt x="22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6"/>
            <p:cNvSpPr/>
            <p:nvPr/>
          </p:nvSpPr>
          <p:spPr>
            <a:xfrm>
              <a:off x="4028550" y="2867100"/>
              <a:ext cx="54750" cy="8275"/>
            </a:xfrm>
            <a:custGeom>
              <a:rect b="b" l="l" r="r" t="t"/>
              <a:pathLst>
                <a:path extrusionOk="0" h="331" w="2190">
                  <a:moveTo>
                    <a:pt x="2127" y="1"/>
                  </a:moveTo>
                  <a:cubicBezTo>
                    <a:pt x="2121" y="1"/>
                    <a:pt x="2115" y="2"/>
                    <a:pt x="2109" y="5"/>
                  </a:cubicBezTo>
                  <a:cubicBezTo>
                    <a:pt x="1768" y="169"/>
                    <a:pt x="1397" y="251"/>
                    <a:pt x="1026" y="251"/>
                  </a:cubicBezTo>
                  <a:cubicBezTo>
                    <a:pt x="698" y="251"/>
                    <a:pt x="371" y="187"/>
                    <a:pt x="63" y="60"/>
                  </a:cubicBezTo>
                  <a:cubicBezTo>
                    <a:pt x="58" y="58"/>
                    <a:pt x="53" y="57"/>
                    <a:pt x="49" y="57"/>
                  </a:cubicBezTo>
                  <a:cubicBezTo>
                    <a:pt x="12" y="57"/>
                    <a:pt x="0" y="120"/>
                    <a:pt x="41" y="137"/>
                  </a:cubicBezTo>
                  <a:cubicBezTo>
                    <a:pt x="356" y="266"/>
                    <a:pt x="690" y="331"/>
                    <a:pt x="1023" y="331"/>
                  </a:cubicBezTo>
                  <a:cubicBezTo>
                    <a:pt x="1409" y="331"/>
                    <a:pt x="1795" y="245"/>
                    <a:pt x="2149" y="75"/>
                  </a:cubicBezTo>
                  <a:cubicBezTo>
                    <a:pt x="2189" y="54"/>
                    <a:pt x="2164" y="1"/>
                    <a:pt x="21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6"/>
            <p:cNvSpPr/>
            <p:nvPr/>
          </p:nvSpPr>
          <p:spPr>
            <a:xfrm>
              <a:off x="4072675" y="2450825"/>
              <a:ext cx="239775" cy="782650"/>
            </a:xfrm>
            <a:custGeom>
              <a:rect b="b" l="l" r="r" t="t"/>
              <a:pathLst>
                <a:path extrusionOk="0" h="31306" w="9591">
                  <a:moveTo>
                    <a:pt x="481" y="1"/>
                  </a:moveTo>
                  <a:cubicBezTo>
                    <a:pt x="184" y="450"/>
                    <a:pt x="0" y="1255"/>
                    <a:pt x="9" y="2588"/>
                  </a:cubicBezTo>
                  <a:lnTo>
                    <a:pt x="5146" y="30566"/>
                  </a:lnTo>
                  <a:cubicBezTo>
                    <a:pt x="5224" y="30989"/>
                    <a:pt x="5591" y="31299"/>
                    <a:pt x="6021" y="31304"/>
                  </a:cubicBezTo>
                  <a:cubicBezTo>
                    <a:pt x="6125" y="31305"/>
                    <a:pt x="6238" y="31305"/>
                    <a:pt x="6356" y="31305"/>
                  </a:cubicBezTo>
                  <a:cubicBezTo>
                    <a:pt x="7100" y="31305"/>
                    <a:pt x="8079" y="31277"/>
                    <a:pt x="8787" y="31153"/>
                  </a:cubicBezTo>
                  <a:cubicBezTo>
                    <a:pt x="9266" y="31069"/>
                    <a:pt x="9591" y="30621"/>
                    <a:pt x="9523" y="30139"/>
                  </a:cubicBezTo>
                  <a:cubicBezTo>
                    <a:pt x="9015" y="26591"/>
                    <a:pt x="6747" y="10857"/>
                    <a:pt x="6060" y="8226"/>
                  </a:cubicBezTo>
                  <a:lnTo>
                    <a:pt x="6062" y="8226"/>
                  </a:lnTo>
                  <a:cubicBezTo>
                    <a:pt x="5623" y="6546"/>
                    <a:pt x="5566" y="5713"/>
                    <a:pt x="5224" y="4474"/>
                  </a:cubicBezTo>
                  <a:cubicBezTo>
                    <a:pt x="4936" y="4358"/>
                    <a:pt x="4287" y="2649"/>
                    <a:pt x="4013" y="2498"/>
                  </a:cubicBezTo>
                  <a:cubicBezTo>
                    <a:pt x="3631" y="2285"/>
                    <a:pt x="3257" y="2053"/>
                    <a:pt x="2872" y="1840"/>
                  </a:cubicBezTo>
                  <a:cubicBezTo>
                    <a:pt x="2583" y="1681"/>
                    <a:pt x="2298" y="1516"/>
                    <a:pt x="2020" y="1341"/>
                  </a:cubicBezTo>
                  <a:cubicBezTo>
                    <a:pt x="1455" y="983"/>
                    <a:pt x="867" y="566"/>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6"/>
            <p:cNvSpPr/>
            <p:nvPr/>
          </p:nvSpPr>
          <p:spPr>
            <a:xfrm>
              <a:off x="4229600" y="3229400"/>
              <a:ext cx="55175" cy="4675"/>
            </a:xfrm>
            <a:custGeom>
              <a:rect b="b" l="l" r="r" t="t"/>
              <a:pathLst>
                <a:path extrusionOk="0" h="187" w="2207">
                  <a:moveTo>
                    <a:pt x="2173" y="1"/>
                  </a:moveTo>
                  <a:cubicBezTo>
                    <a:pt x="2172" y="1"/>
                    <a:pt x="2170" y="1"/>
                    <a:pt x="2169" y="1"/>
                  </a:cubicBezTo>
                  <a:cubicBezTo>
                    <a:pt x="1541" y="85"/>
                    <a:pt x="910" y="126"/>
                    <a:pt x="277" y="126"/>
                  </a:cubicBezTo>
                  <a:cubicBezTo>
                    <a:pt x="198" y="126"/>
                    <a:pt x="119" y="126"/>
                    <a:pt x="40" y="124"/>
                  </a:cubicBezTo>
                  <a:cubicBezTo>
                    <a:pt x="39" y="124"/>
                    <a:pt x="39" y="124"/>
                    <a:pt x="38" y="124"/>
                  </a:cubicBezTo>
                  <a:cubicBezTo>
                    <a:pt x="0" y="124"/>
                    <a:pt x="1" y="182"/>
                    <a:pt x="40" y="184"/>
                  </a:cubicBezTo>
                  <a:cubicBezTo>
                    <a:pt x="124" y="185"/>
                    <a:pt x="209" y="186"/>
                    <a:pt x="293" y="186"/>
                  </a:cubicBezTo>
                  <a:cubicBezTo>
                    <a:pt x="921" y="186"/>
                    <a:pt x="1546" y="144"/>
                    <a:pt x="2169" y="61"/>
                  </a:cubicBezTo>
                  <a:cubicBezTo>
                    <a:pt x="2205" y="56"/>
                    <a:pt x="2207" y="1"/>
                    <a:pt x="2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
            <p:cNvSpPr/>
            <p:nvPr/>
          </p:nvSpPr>
          <p:spPr>
            <a:xfrm>
              <a:off x="4205600" y="2857250"/>
              <a:ext cx="48950" cy="10200"/>
            </a:xfrm>
            <a:custGeom>
              <a:rect b="b" l="l" r="r" t="t"/>
              <a:pathLst>
                <a:path extrusionOk="0" h="408" w="1958">
                  <a:moveTo>
                    <a:pt x="1901" y="0"/>
                  </a:moveTo>
                  <a:cubicBezTo>
                    <a:pt x="1894" y="0"/>
                    <a:pt x="1887" y="2"/>
                    <a:pt x="1880" y="6"/>
                  </a:cubicBezTo>
                  <a:cubicBezTo>
                    <a:pt x="1546" y="219"/>
                    <a:pt x="1166" y="328"/>
                    <a:pt x="782" y="328"/>
                  </a:cubicBezTo>
                  <a:cubicBezTo>
                    <a:pt x="540" y="328"/>
                    <a:pt x="297" y="285"/>
                    <a:pt x="64" y="198"/>
                  </a:cubicBezTo>
                  <a:cubicBezTo>
                    <a:pt x="59" y="196"/>
                    <a:pt x="54" y="195"/>
                    <a:pt x="50" y="195"/>
                  </a:cubicBezTo>
                  <a:cubicBezTo>
                    <a:pt x="13" y="195"/>
                    <a:pt x="0" y="259"/>
                    <a:pt x="42" y="274"/>
                  </a:cubicBezTo>
                  <a:cubicBezTo>
                    <a:pt x="282" y="364"/>
                    <a:pt x="531" y="408"/>
                    <a:pt x="780" y="408"/>
                  </a:cubicBezTo>
                  <a:cubicBezTo>
                    <a:pt x="1179" y="408"/>
                    <a:pt x="1575" y="295"/>
                    <a:pt x="1921" y="76"/>
                  </a:cubicBezTo>
                  <a:cubicBezTo>
                    <a:pt x="1957" y="53"/>
                    <a:pt x="1935" y="0"/>
                    <a:pt x="1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6"/>
            <p:cNvSpPr/>
            <p:nvPr/>
          </p:nvSpPr>
          <p:spPr>
            <a:xfrm>
              <a:off x="4098500" y="2604425"/>
              <a:ext cx="119125" cy="617625"/>
            </a:xfrm>
            <a:custGeom>
              <a:rect b="b" l="l" r="r" t="t"/>
              <a:pathLst>
                <a:path extrusionOk="0" h="24705" w="4765">
                  <a:moveTo>
                    <a:pt x="78" y="0"/>
                  </a:moveTo>
                  <a:lnTo>
                    <a:pt x="0" y="16"/>
                  </a:lnTo>
                  <a:lnTo>
                    <a:pt x="4687" y="24705"/>
                  </a:lnTo>
                  <a:lnTo>
                    <a:pt x="4765" y="24690"/>
                  </a:lnTo>
                  <a:lnTo>
                    <a:pt x="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6"/>
            <p:cNvSpPr/>
            <p:nvPr/>
          </p:nvSpPr>
          <p:spPr>
            <a:xfrm>
              <a:off x="3997700" y="2435975"/>
              <a:ext cx="205600" cy="126725"/>
            </a:xfrm>
            <a:custGeom>
              <a:rect b="b" l="l" r="r" t="t"/>
              <a:pathLst>
                <a:path extrusionOk="0" h="5069" w="8224">
                  <a:moveTo>
                    <a:pt x="858" y="1"/>
                  </a:moveTo>
                  <a:cubicBezTo>
                    <a:pt x="525" y="1112"/>
                    <a:pt x="1" y="1939"/>
                    <a:pt x="1" y="1939"/>
                  </a:cubicBezTo>
                  <a:cubicBezTo>
                    <a:pt x="721" y="3285"/>
                    <a:pt x="8223" y="5068"/>
                    <a:pt x="8223" y="5068"/>
                  </a:cubicBezTo>
                  <a:cubicBezTo>
                    <a:pt x="7240" y="2269"/>
                    <a:pt x="6099" y="400"/>
                    <a:pt x="6099" y="400"/>
                  </a:cubicBezTo>
                  <a:cubicBezTo>
                    <a:pt x="5379" y="518"/>
                    <a:pt x="4721" y="564"/>
                    <a:pt x="4132" y="564"/>
                  </a:cubicBezTo>
                  <a:cubicBezTo>
                    <a:pt x="2066" y="564"/>
                    <a:pt x="858"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6"/>
            <p:cNvSpPr/>
            <p:nvPr/>
          </p:nvSpPr>
          <p:spPr>
            <a:xfrm>
              <a:off x="4131325" y="2470000"/>
              <a:ext cx="70750" cy="86650"/>
            </a:xfrm>
            <a:custGeom>
              <a:rect b="b" l="l" r="r" t="t"/>
              <a:pathLst>
                <a:path extrusionOk="0" h="3466" w="2830">
                  <a:moveTo>
                    <a:pt x="39" y="1"/>
                  </a:moveTo>
                  <a:cubicBezTo>
                    <a:pt x="19" y="1"/>
                    <a:pt x="0" y="14"/>
                    <a:pt x="3" y="39"/>
                  </a:cubicBezTo>
                  <a:cubicBezTo>
                    <a:pt x="117" y="1615"/>
                    <a:pt x="1331" y="2920"/>
                    <a:pt x="2767" y="3462"/>
                  </a:cubicBezTo>
                  <a:cubicBezTo>
                    <a:pt x="2772" y="3464"/>
                    <a:pt x="2777" y="3465"/>
                    <a:pt x="2781" y="3465"/>
                  </a:cubicBezTo>
                  <a:cubicBezTo>
                    <a:pt x="2818" y="3465"/>
                    <a:pt x="2830" y="3402"/>
                    <a:pt x="2788" y="3385"/>
                  </a:cubicBezTo>
                  <a:cubicBezTo>
                    <a:pt x="1388" y="2857"/>
                    <a:pt x="194" y="1576"/>
                    <a:pt x="82" y="39"/>
                  </a:cubicBezTo>
                  <a:cubicBezTo>
                    <a:pt x="80" y="14"/>
                    <a:pt x="59" y="1"/>
                    <a:pt x="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6"/>
            <p:cNvSpPr/>
            <p:nvPr/>
          </p:nvSpPr>
          <p:spPr>
            <a:xfrm>
              <a:off x="3970000" y="2467950"/>
              <a:ext cx="77025" cy="72575"/>
            </a:xfrm>
            <a:custGeom>
              <a:rect b="b" l="l" r="r" t="t"/>
              <a:pathLst>
                <a:path extrusionOk="0" h="2903" w="3081">
                  <a:moveTo>
                    <a:pt x="3041" y="0"/>
                  </a:moveTo>
                  <a:cubicBezTo>
                    <a:pt x="3022" y="0"/>
                    <a:pt x="3001" y="13"/>
                    <a:pt x="3001" y="38"/>
                  </a:cubicBezTo>
                  <a:cubicBezTo>
                    <a:pt x="2982" y="787"/>
                    <a:pt x="2669" y="1516"/>
                    <a:pt x="2127" y="2036"/>
                  </a:cubicBezTo>
                  <a:cubicBezTo>
                    <a:pt x="1597" y="2545"/>
                    <a:pt x="876" y="2823"/>
                    <a:pt x="144" y="2823"/>
                  </a:cubicBezTo>
                  <a:cubicBezTo>
                    <a:pt x="113" y="2823"/>
                    <a:pt x="82" y="2822"/>
                    <a:pt x="51" y="2821"/>
                  </a:cubicBezTo>
                  <a:cubicBezTo>
                    <a:pt x="51" y="2821"/>
                    <a:pt x="50" y="2821"/>
                    <a:pt x="50" y="2821"/>
                  </a:cubicBezTo>
                  <a:cubicBezTo>
                    <a:pt x="0" y="2821"/>
                    <a:pt x="1" y="2900"/>
                    <a:pt x="51" y="2901"/>
                  </a:cubicBezTo>
                  <a:cubicBezTo>
                    <a:pt x="83" y="2902"/>
                    <a:pt x="116" y="2903"/>
                    <a:pt x="148" y="2903"/>
                  </a:cubicBezTo>
                  <a:cubicBezTo>
                    <a:pt x="899" y="2903"/>
                    <a:pt x="1640" y="2613"/>
                    <a:pt x="2183" y="2093"/>
                  </a:cubicBezTo>
                  <a:cubicBezTo>
                    <a:pt x="2740" y="1558"/>
                    <a:pt x="3061" y="808"/>
                    <a:pt x="3080" y="38"/>
                  </a:cubicBezTo>
                  <a:cubicBezTo>
                    <a:pt x="3081" y="13"/>
                    <a:pt x="3061" y="0"/>
                    <a:pt x="3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6"/>
            <p:cNvSpPr/>
            <p:nvPr/>
          </p:nvSpPr>
          <p:spPr>
            <a:xfrm>
              <a:off x="4081925" y="2525850"/>
              <a:ext cx="10300" cy="92350"/>
            </a:xfrm>
            <a:custGeom>
              <a:rect b="b" l="l" r="r" t="t"/>
              <a:pathLst>
                <a:path extrusionOk="0" h="3694" w="412">
                  <a:moveTo>
                    <a:pt x="39" y="0"/>
                  </a:moveTo>
                  <a:cubicBezTo>
                    <a:pt x="19" y="0"/>
                    <a:pt x="0" y="13"/>
                    <a:pt x="3" y="39"/>
                  </a:cubicBezTo>
                  <a:cubicBezTo>
                    <a:pt x="101" y="1244"/>
                    <a:pt x="232" y="2448"/>
                    <a:pt x="330" y="3655"/>
                  </a:cubicBezTo>
                  <a:cubicBezTo>
                    <a:pt x="332" y="3680"/>
                    <a:pt x="354" y="3693"/>
                    <a:pt x="374" y="3693"/>
                  </a:cubicBezTo>
                  <a:cubicBezTo>
                    <a:pt x="393" y="3693"/>
                    <a:pt x="412" y="3681"/>
                    <a:pt x="410" y="3655"/>
                  </a:cubicBezTo>
                  <a:cubicBezTo>
                    <a:pt x="311" y="2448"/>
                    <a:pt x="181" y="1244"/>
                    <a:pt x="82" y="39"/>
                  </a:cubicBezTo>
                  <a:cubicBezTo>
                    <a:pt x="80" y="13"/>
                    <a:pt x="59" y="0"/>
                    <a:pt x="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6"/>
            <p:cNvSpPr/>
            <p:nvPr/>
          </p:nvSpPr>
          <p:spPr>
            <a:xfrm>
              <a:off x="4086150" y="2527825"/>
              <a:ext cx="13200" cy="50800"/>
            </a:xfrm>
            <a:custGeom>
              <a:rect b="b" l="l" r="r" t="t"/>
              <a:pathLst>
                <a:path extrusionOk="0" h="2032" w="528">
                  <a:moveTo>
                    <a:pt x="358" y="0"/>
                  </a:moveTo>
                  <a:cubicBezTo>
                    <a:pt x="335" y="0"/>
                    <a:pt x="309" y="20"/>
                    <a:pt x="315" y="50"/>
                  </a:cubicBezTo>
                  <a:cubicBezTo>
                    <a:pt x="374" y="406"/>
                    <a:pt x="415" y="765"/>
                    <a:pt x="435" y="1126"/>
                  </a:cubicBezTo>
                  <a:cubicBezTo>
                    <a:pt x="444" y="1278"/>
                    <a:pt x="455" y="1433"/>
                    <a:pt x="445" y="1585"/>
                  </a:cubicBezTo>
                  <a:cubicBezTo>
                    <a:pt x="435" y="1732"/>
                    <a:pt x="346" y="1957"/>
                    <a:pt x="183" y="1957"/>
                  </a:cubicBezTo>
                  <a:cubicBezTo>
                    <a:pt x="152" y="1957"/>
                    <a:pt x="118" y="1949"/>
                    <a:pt x="81" y="1930"/>
                  </a:cubicBezTo>
                  <a:cubicBezTo>
                    <a:pt x="75" y="1927"/>
                    <a:pt x="69" y="1925"/>
                    <a:pt x="62" y="1925"/>
                  </a:cubicBezTo>
                  <a:cubicBezTo>
                    <a:pt x="25" y="1925"/>
                    <a:pt x="1" y="1980"/>
                    <a:pt x="41" y="2000"/>
                  </a:cubicBezTo>
                  <a:cubicBezTo>
                    <a:pt x="84" y="2021"/>
                    <a:pt x="128" y="2032"/>
                    <a:pt x="172" y="2032"/>
                  </a:cubicBezTo>
                  <a:cubicBezTo>
                    <a:pt x="256" y="2032"/>
                    <a:pt x="338" y="1994"/>
                    <a:pt x="402" y="1929"/>
                  </a:cubicBezTo>
                  <a:cubicBezTo>
                    <a:pt x="516" y="1811"/>
                    <a:pt x="528" y="1635"/>
                    <a:pt x="528" y="1480"/>
                  </a:cubicBezTo>
                  <a:cubicBezTo>
                    <a:pt x="525" y="994"/>
                    <a:pt x="471" y="507"/>
                    <a:pt x="391" y="29"/>
                  </a:cubicBezTo>
                  <a:cubicBezTo>
                    <a:pt x="388" y="9"/>
                    <a:pt x="374"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6"/>
            <p:cNvSpPr/>
            <p:nvPr/>
          </p:nvSpPr>
          <p:spPr>
            <a:xfrm>
              <a:off x="4014250" y="2457550"/>
              <a:ext cx="145100" cy="17625"/>
            </a:xfrm>
            <a:custGeom>
              <a:rect b="b" l="l" r="r" t="t"/>
              <a:pathLst>
                <a:path extrusionOk="0" h="705" w="5804">
                  <a:moveTo>
                    <a:pt x="58" y="1"/>
                  </a:moveTo>
                  <a:cubicBezTo>
                    <a:pt x="28" y="1"/>
                    <a:pt x="0" y="41"/>
                    <a:pt x="28" y="69"/>
                  </a:cubicBezTo>
                  <a:cubicBezTo>
                    <a:pt x="335" y="381"/>
                    <a:pt x="867" y="421"/>
                    <a:pt x="1274" y="495"/>
                  </a:cubicBezTo>
                  <a:cubicBezTo>
                    <a:pt x="1796" y="589"/>
                    <a:pt x="2321" y="662"/>
                    <a:pt x="2852" y="691"/>
                  </a:cubicBezTo>
                  <a:cubicBezTo>
                    <a:pt x="3017" y="700"/>
                    <a:pt x="3184" y="704"/>
                    <a:pt x="3351" y="704"/>
                  </a:cubicBezTo>
                  <a:cubicBezTo>
                    <a:pt x="4174" y="704"/>
                    <a:pt x="5004" y="586"/>
                    <a:pt x="5763" y="260"/>
                  </a:cubicBezTo>
                  <a:cubicBezTo>
                    <a:pt x="5804" y="243"/>
                    <a:pt x="5778" y="187"/>
                    <a:pt x="5740" y="187"/>
                  </a:cubicBezTo>
                  <a:cubicBezTo>
                    <a:pt x="5734" y="187"/>
                    <a:pt x="5729" y="188"/>
                    <a:pt x="5723" y="191"/>
                  </a:cubicBezTo>
                  <a:cubicBezTo>
                    <a:pt x="4977" y="511"/>
                    <a:pt x="4161" y="625"/>
                    <a:pt x="3352" y="625"/>
                  </a:cubicBezTo>
                  <a:cubicBezTo>
                    <a:pt x="3202" y="625"/>
                    <a:pt x="3053" y="621"/>
                    <a:pt x="2904" y="614"/>
                  </a:cubicBezTo>
                  <a:cubicBezTo>
                    <a:pt x="2389" y="588"/>
                    <a:pt x="1878" y="521"/>
                    <a:pt x="1372" y="431"/>
                  </a:cubicBezTo>
                  <a:cubicBezTo>
                    <a:pt x="1141" y="391"/>
                    <a:pt x="907" y="350"/>
                    <a:pt x="679" y="294"/>
                  </a:cubicBezTo>
                  <a:cubicBezTo>
                    <a:pt x="464" y="241"/>
                    <a:pt x="243" y="173"/>
                    <a:pt x="85" y="13"/>
                  </a:cubicBezTo>
                  <a:cubicBezTo>
                    <a:pt x="76" y="4"/>
                    <a:pt x="67" y="1"/>
                    <a:pt x="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6"/>
            <p:cNvSpPr/>
            <p:nvPr/>
          </p:nvSpPr>
          <p:spPr>
            <a:xfrm>
              <a:off x="3983975" y="2221125"/>
              <a:ext cx="195100" cy="204950"/>
            </a:xfrm>
            <a:custGeom>
              <a:rect b="b" l="l" r="r" t="t"/>
              <a:pathLst>
                <a:path extrusionOk="0" h="8198" w="7804">
                  <a:moveTo>
                    <a:pt x="5984" y="0"/>
                  </a:moveTo>
                  <a:cubicBezTo>
                    <a:pt x="5877" y="0"/>
                    <a:pt x="5766" y="2"/>
                    <a:pt x="5652" y="7"/>
                  </a:cubicBezTo>
                  <a:cubicBezTo>
                    <a:pt x="4570" y="49"/>
                    <a:pt x="3206" y="268"/>
                    <a:pt x="3206" y="268"/>
                  </a:cubicBezTo>
                  <a:cubicBezTo>
                    <a:pt x="3206" y="268"/>
                    <a:pt x="3147" y="294"/>
                    <a:pt x="3043" y="340"/>
                  </a:cubicBezTo>
                  <a:cubicBezTo>
                    <a:pt x="2644" y="512"/>
                    <a:pt x="1593" y="957"/>
                    <a:pt x="664" y="1245"/>
                  </a:cubicBezTo>
                  <a:cubicBezTo>
                    <a:pt x="410" y="1324"/>
                    <a:pt x="244" y="1466"/>
                    <a:pt x="141" y="1651"/>
                  </a:cubicBezTo>
                  <a:cubicBezTo>
                    <a:pt x="35" y="1847"/>
                    <a:pt x="0" y="2089"/>
                    <a:pt x="15" y="2357"/>
                  </a:cubicBezTo>
                  <a:cubicBezTo>
                    <a:pt x="50" y="3019"/>
                    <a:pt x="383" y="3836"/>
                    <a:pt x="664" y="4459"/>
                  </a:cubicBezTo>
                  <a:cubicBezTo>
                    <a:pt x="790" y="4741"/>
                    <a:pt x="893" y="5105"/>
                    <a:pt x="975" y="5490"/>
                  </a:cubicBezTo>
                  <a:cubicBezTo>
                    <a:pt x="1220" y="6630"/>
                    <a:pt x="1287" y="7962"/>
                    <a:pt x="1287" y="7962"/>
                  </a:cubicBezTo>
                  <a:cubicBezTo>
                    <a:pt x="2992" y="8036"/>
                    <a:pt x="4841" y="8198"/>
                    <a:pt x="6040" y="8198"/>
                  </a:cubicBezTo>
                  <a:cubicBezTo>
                    <a:pt x="6545" y="8198"/>
                    <a:pt x="6934" y="8169"/>
                    <a:pt x="7150" y="8093"/>
                  </a:cubicBezTo>
                  <a:cubicBezTo>
                    <a:pt x="7150" y="8093"/>
                    <a:pt x="7182" y="7915"/>
                    <a:pt x="7229" y="7653"/>
                  </a:cubicBezTo>
                  <a:cubicBezTo>
                    <a:pt x="7306" y="7228"/>
                    <a:pt x="7424" y="6587"/>
                    <a:pt x="7510" y="6136"/>
                  </a:cubicBezTo>
                  <a:cubicBezTo>
                    <a:pt x="7635" y="5490"/>
                    <a:pt x="7770" y="4388"/>
                    <a:pt x="7797" y="3268"/>
                  </a:cubicBezTo>
                  <a:cubicBezTo>
                    <a:pt x="7802" y="3127"/>
                    <a:pt x="7803" y="2987"/>
                    <a:pt x="7803" y="2848"/>
                  </a:cubicBezTo>
                  <a:cubicBezTo>
                    <a:pt x="7803" y="2394"/>
                    <a:pt x="7760" y="1957"/>
                    <a:pt x="7674" y="1567"/>
                  </a:cubicBezTo>
                  <a:cubicBezTo>
                    <a:pt x="7522" y="875"/>
                    <a:pt x="7241" y="333"/>
                    <a:pt x="6847" y="118"/>
                  </a:cubicBezTo>
                  <a:cubicBezTo>
                    <a:pt x="6689" y="32"/>
                    <a:pt x="6370" y="0"/>
                    <a:pt x="59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6"/>
            <p:cNvSpPr/>
            <p:nvPr/>
          </p:nvSpPr>
          <p:spPr>
            <a:xfrm>
              <a:off x="4015550" y="2410850"/>
              <a:ext cx="149825" cy="7475"/>
            </a:xfrm>
            <a:custGeom>
              <a:rect b="b" l="l" r="r" t="t"/>
              <a:pathLst>
                <a:path extrusionOk="0" h="299" w="5993">
                  <a:moveTo>
                    <a:pt x="49" y="0"/>
                  </a:moveTo>
                  <a:cubicBezTo>
                    <a:pt x="1" y="0"/>
                    <a:pt x="2" y="77"/>
                    <a:pt x="51" y="80"/>
                  </a:cubicBezTo>
                  <a:cubicBezTo>
                    <a:pt x="1042" y="147"/>
                    <a:pt x="2035" y="178"/>
                    <a:pt x="3026" y="238"/>
                  </a:cubicBezTo>
                  <a:cubicBezTo>
                    <a:pt x="3580" y="271"/>
                    <a:pt x="4130" y="299"/>
                    <a:pt x="4680" y="299"/>
                  </a:cubicBezTo>
                  <a:cubicBezTo>
                    <a:pt x="5100" y="299"/>
                    <a:pt x="5520" y="283"/>
                    <a:pt x="5942" y="242"/>
                  </a:cubicBezTo>
                  <a:cubicBezTo>
                    <a:pt x="5990" y="238"/>
                    <a:pt x="5992" y="162"/>
                    <a:pt x="5946" y="162"/>
                  </a:cubicBezTo>
                  <a:cubicBezTo>
                    <a:pt x="5944" y="162"/>
                    <a:pt x="5943" y="162"/>
                    <a:pt x="5942" y="162"/>
                  </a:cubicBezTo>
                  <a:cubicBezTo>
                    <a:pt x="5520" y="203"/>
                    <a:pt x="5100" y="219"/>
                    <a:pt x="4680" y="219"/>
                  </a:cubicBezTo>
                  <a:cubicBezTo>
                    <a:pt x="4130" y="219"/>
                    <a:pt x="3580" y="192"/>
                    <a:pt x="3026" y="158"/>
                  </a:cubicBezTo>
                  <a:cubicBezTo>
                    <a:pt x="2035" y="99"/>
                    <a:pt x="1042" y="67"/>
                    <a:pt x="51" y="0"/>
                  </a:cubicBezTo>
                  <a:cubicBezTo>
                    <a:pt x="51" y="0"/>
                    <a:pt x="50" y="0"/>
                    <a:pt x="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6"/>
            <p:cNvSpPr/>
            <p:nvPr/>
          </p:nvSpPr>
          <p:spPr>
            <a:xfrm>
              <a:off x="4125250" y="2221125"/>
              <a:ext cx="69175" cy="85550"/>
            </a:xfrm>
            <a:custGeom>
              <a:rect b="b" l="l" r="r" t="t"/>
              <a:pathLst>
                <a:path extrusionOk="0" h="3422" w="2767">
                  <a:moveTo>
                    <a:pt x="333" y="0"/>
                  </a:moveTo>
                  <a:cubicBezTo>
                    <a:pt x="226" y="0"/>
                    <a:pt x="115" y="2"/>
                    <a:pt x="1" y="7"/>
                  </a:cubicBezTo>
                  <a:cubicBezTo>
                    <a:pt x="141" y="450"/>
                    <a:pt x="540" y="1579"/>
                    <a:pt x="1180" y="2419"/>
                  </a:cubicBezTo>
                  <a:cubicBezTo>
                    <a:pt x="1457" y="2782"/>
                    <a:pt x="1780" y="3093"/>
                    <a:pt x="2146" y="3268"/>
                  </a:cubicBezTo>
                  <a:cubicBezTo>
                    <a:pt x="2340" y="3361"/>
                    <a:pt x="2548" y="3416"/>
                    <a:pt x="2766" y="3421"/>
                  </a:cubicBezTo>
                  <a:lnTo>
                    <a:pt x="2023" y="1567"/>
                  </a:lnTo>
                  <a:cubicBezTo>
                    <a:pt x="1871" y="875"/>
                    <a:pt x="1590" y="333"/>
                    <a:pt x="1196" y="118"/>
                  </a:cubicBezTo>
                  <a:cubicBezTo>
                    <a:pt x="1038" y="32"/>
                    <a:pt x="719" y="0"/>
                    <a:pt x="333"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6"/>
            <p:cNvSpPr/>
            <p:nvPr/>
          </p:nvSpPr>
          <p:spPr>
            <a:xfrm>
              <a:off x="4023300" y="2336275"/>
              <a:ext cx="12625" cy="84775"/>
            </a:xfrm>
            <a:custGeom>
              <a:rect b="b" l="l" r="r" t="t"/>
              <a:pathLst>
                <a:path extrusionOk="0" h="3391" w="505">
                  <a:moveTo>
                    <a:pt x="49" y="0"/>
                  </a:moveTo>
                  <a:cubicBezTo>
                    <a:pt x="25" y="0"/>
                    <a:pt x="0" y="20"/>
                    <a:pt x="8" y="50"/>
                  </a:cubicBezTo>
                  <a:cubicBezTo>
                    <a:pt x="295" y="1126"/>
                    <a:pt x="424" y="2237"/>
                    <a:pt x="393" y="3351"/>
                  </a:cubicBezTo>
                  <a:cubicBezTo>
                    <a:pt x="393" y="3377"/>
                    <a:pt x="412" y="3390"/>
                    <a:pt x="432" y="3390"/>
                  </a:cubicBezTo>
                  <a:cubicBezTo>
                    <a:pt x="452" y="3390"/>
                    <a:pt x="472" y="3377"/>
                    <a:pt x="473" y="3351"/>
                  </a:cubicBezTo>
                  <a:cubicBezTo>
                    <a:pt x="505" y="2231"/>
                    <a:pt x="373" y="1112"/>
                    <a:pt x="85" y="28"/>
                  </a:cubicBezTo>
                  <a:cubicBezTo>
                    <a:pt x="80" y="8"/>
                    <a:pt x="65" y="0"/>
                    <a:pt x="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a:off x="4077350" y="2240475"/>
              <a:ext cx="48500" cy="29350"/>
            </a:xfrm>
            <a:custGeom>
              <a:rect b="b" l="l" r="r" t="t"/>
              <a:pathLst>
                <a:path extrusionOk="0" h="1174" w="1940">
                  <a:moveTo>
                    <a:pt x="1900" y="0"/>
                  </a:moveTo>
                  <a:cubicBezTo>
                    <a:pt x="1880" y="0"/>
                    <a:pt x="1860" y="13"/>
                    <a:pt x="1860" y="38"/>
                  </a:cubicBezTo>
                  <a:cubicBezTo>
                    <a:pt x="1859" y="453"/>
                    <a:pt x="1613" y="850"/>
                    <a:pt x="1227" y="1015"/>
                  </a:cubicBezTo>
                  <a:cubicBezTo>
                    <a:pt x="1101" y="1069"/>
                    <a:pt x="966" y="1095"/>
                    <a:pt x="832" y="1095"/>
                  </a:cubicBezTo>
                  <a:cubicBezTo>
                    <a:pt x="559" y="1095"/>
                    <a:pt x="287" y="989"/>
                    <a:pt x="86" y="797"/>
                  </a:cubicBezTo>
                  <a:cubicBezTo>
                    <a:pt x="78" y="790"/>
                    <a:pt x="69" y="787"/>
                    <a:pt x="60" y="787"/>
                  </a:cubicBezTo>
                  <a:cubicBezTo>
                    <a:pt x="29" y="787"/>
                    <a:pt x="1" y="827"/>
                    <a:pt x="29" y="854"/>
                  </a:cubicBezTo>
                  <a:cubicBezTo>
                    <a:pt x="245" y="1059"/>
                    <a:pt x="538" y="1173"/>
                    <a:pt x="832" y="1173"/>
                  </a:cubicBezTo>
                  <a:cubicBezTo>
                    <a:pt x="977" y="1173"/>
                    <a:pt x="1123" y="1146"/>
                    <a:pt x="1259" y="1087"/>
                  </a:cubicBezTo>
                  <a:cubicBezTo>
                    <a:pt x="1672" y="912"/>
                    <a:pt x="1939" y="483"/>
                    <a:pt x="1940" y="38"/>
                  </a:cubicBezTo>
                  <a:cubicBezTo>
                    <a:pt x="1940" y="13"/>
                    <a:pt x="1920" y="0"/>
                    <a:pt x="19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4162925" y="2264175"/>
              <a:ext cx="31925" cy="148650"/>
            </a:xfrm>
            <a:custGeom>
              <a:rect b="b" l="l" r="r" t="t"/>
              <a:pathLst>
                <a:path extrusionOk="0" h="5946" w="1277">
                  <a:moveTo>
                    <a:pt x="178" y="0"/>
                  </a:moveTo>
                  <a:cubicBezTo>
                    <a:pt x="158" y="0"/>
                    <a:pt x="137" y="13"/>
                    <a:pt x="134" y="38"/>
                  </a:cubicBezTo>
                  <a:cubicBezTo>
                    <a:pt x="15" y="937"/>
                    <a:pt x="747" y="1601"/>
                    <a:pt x="1036" y="2385"/>
                  </a:cubicBezTo>
                  <a:cubicBezTo>
                    <a:pt x="1190" y="2800"/>
                    <a:pt x="1198" y="3258"/>
                    <a:pt x="1043" y="3675"/>
                  </a:cubicBezTo>
                  <a:cubicBezTo>
                    <a:pt x="887" y="4095"/>
                    <a:pt x="571" y="4416"/>
                    <a:pt x="300" y="4763"/>
                  </a:cubicBezTo>
                  <a:cubicBezTo>
                    <a:pt x="37" y="5099"/>
                    <a:pt x="0" y="5493"/>
                    <a:pt x="21" y="5908"/>
                  </a:cubicBezTo>
                  <a:cubicBezTo>
                    <a:pt x="22" y="5933"/>
                    <a:pt x="43" y="5946"/>
                    <a:pt x="63" y="5946"/>
                  </a:cubicBezTo>
                  <a:cubicBezTo>
                    <a:pt x="83" y="5946"/>
                    <a:pt x="102" y="5933"/>
                    <a:pt x="100" y="5908"/>
                  </a:cubicBezTo>
                  <a:cubicBezTo>
                    <a:pt x="90" y="5701"/>
                    <a:pt x="87" y="5491"/>
                    <a:pt x="132" y="5288"/>
                  </a:cubicBezTo>
                  <a:cubicBezTo>
                    <a:pt x="182" y="5070"/>
                    <a:pt x="289" y="4901"/>
                    <a:pt x="428" y="4730"/>
                  </a:cubicBezTo>
                  <a:cubicBezTo>
                    <a:pt x="674" y="4424"/>
                    <a:pt x="946" y="4129"/>
                    <a:pt x="1096" y="3759"/>
                  </a:cubicBezTo>
                  <a:cubicBezTo>
                    <a:pt x="1243" y="3396"/>
                    <a:pt x="1277" y="2989"/>
                    <a:pt x="1187" y="2606"/>
                  </a:cubicBezTo>
                  <a:cubicBezTo>
                    <a:pt x="1091" y="2202"/>
                    <a:pt x="865" y="1847"/>
                    <a:pt x="657" y="1494"/>
                  </a:cubicBezTo>
                  <a:cubicBezTo>
                    <a:pt x="394" y="1052"/>
                    <a:pt x="144" y="568"/>
                    <a:pt x="213" y="38"/>
                  </a:cubicBezTo>
                  <a:cubicBezTo>
                    <a:pt x="216" y="13"/>
                    <a:pt x="198" y="0"/>
                    <a:pt x="1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a:off x="4164400" y="2264150"/>
              <a:ext cx="16150" cy="39400"/>
            </a:xfrm>
            <a:custGeom>
              <a:rect b="b" l="l" r="r" t="t"/>
              <a:pathLst>
                <a:path extrusionOk="0" h="1576" w="646">
                  <a:moveTo>
                    <a:pt x="119" y="1"/>
                  </a:moveTo>
                  <a:cubicBezTo>
                    <a:pt x="99" y="1"/>
                    <a:pt x="78" y="13"/>
                    <a:pt x="75" y="39"/>
                  </a:cubicBezTo>
                  <a:cubicBezTo>
                    <a:pt x="1" y="594"/>
                    <a:pt x="251" y="1059"/>
                    <a:pt x="522" y="1516"/>
                  </a:cubicBezTo>
                  <a:cubicBezTo>
                    <a:pt x="541" y="1527"/>
                    <a:pt x="561" y="1537"/>
                    <a:pt x="580" y="1547"/>
                  </a:cubicBezTo>
                  <a:cubicBezTo>
                    <a:pt x="602" y="1557"/>
                    <a:pt x="624" y="1567"/>
                    <a:pt x="645" y="1576"/>
                  </a:cubicBezTo>
                  <a:cubicBezTo>
                    <a:pt x="630" y="1548"/>
                    <a:pt x="614" y="1522"/>
                    <a:pt x="598" y="1495"/>
                  </a:cubicBezTo>
                  <a:cubicBezTo>
                    <a:pt x="592" y="1486"/>
                    <a:pt x="588" y="1479"/>
                    <a:pt x="582" y="1470"/>
                  </a:cubicBezTo>
                  <a:cubicBezTo>
                    <a:pt x="325" y="1034"/>
                    <a:pt x="85" y="559"/>
                    <a:pt x="154" y="39"/>
                  </a:cubicBezTo>
                  <a:cubicBezTo>
                    <a:pt x="157" y="13"/>
                    <a:pt x="139" y="1"/>
                    <a:pt x="119"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p:nvPr/>
          </p:nvSpPr>
          <p:spPr>
            <a:xfrm>
              <a:off x="4060000" y="2170250"/>
              <a:ext cx="56275" cy="84150"/>
            </a:xfrm>
            <a:custGeom>
              <a:rect b="b" l="l" r="r" t="t"/>
              <a:pathLst>
                <a:path extrusionOk="0" h="3366" w="2251">
                  <a:moveTo>
                    <a:pt x="254" y="1"/>
                  </a:moveTo>
                  <a:lnTo>
                    <a:pt x="2" y="2637"/>
                  </a:lnTo>
                  <a:lnTo>
                    <a:pt x="0" y="2637"/>
                  </a:lnTo>
                  <a:cubicBezTo>
                    <a:pt x="241" y="2935"/>
                    <a:pt x="1011" y="3366"/>
                    <a:pt x="1583" y="3366"/>
                  </a:cubicBezTo>
                  <a:cubicBezTo>
                    <a:pt x="1944" y="3366"/>
                    <a:pt x="2226" y="3195"/>
                    <a:pt x="2250" y="2714"/>
                  </a:cubicBezTo>
                  <a:lnTo>
                    <a:pt x="2104" y="2053"/>
                  </a:lnTo>
                  <a:lnTo>
                    <a:pt x="1946" y="1332"/>
                  </a:lnTo>
                  <a:lnTo>
                    <a:pt x="1834" y="828"/>
                  </a:lnTo>
                  <a:lnTo>
                    <a:pt x="254"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6"/>
            <p:cNvSpPr/>
            <p:nvPr/>
          </p:nvSpPr>
          <p:spPr>
            <a:xfrm>
              <a:off x="4075600" y="2190750"/>
              <a:ext cx="39100" cy="40400"/>
            </a:xfrm>
            <a:custGeom>
              <a:rect b="b" l="l" r="r" t="t"/>
              <a:pathLst>
                <a:path extrusionOk="0" h="1616" w="1564">
                  <a:moveTo>
                    <a:pt x="1" y="1"/>
                  </a:moveTo>
                  <a:cubicBezTo>
                    <a:pt x="676" y="1181"/>
                    <a:pt x="1305" y="1615"/>
                    <a:pt x="1537" y="1615"/>
                  </a:cubicBezTo>
                  <a:cubicBezTo>
                    <a:pt x="1546" y="1615"/>
                    <a:pt x="1555" y="1614"/>
                    <a:pt x="1564" y="1613"/>
                  </a:cubicBezTo>
                  <a:lnTo>
                    <a:pt x="1318" y="49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a:off x="4027475" y="2100575"/>
              <a:ext cx="114175" cy="102875"/>
            </a:xfrm>
            <a:custGeom>
              <a:rect b="b" l="l" r="r" t="t"/>
              <a:pathLst>
                <a:path extrusionOk="0" h="4115" w="4567">
                  <a:moveTo>
                    <a:pt x="2755" y="1"/>
                  </a:moveTo>
                  <a:cubicBezTo>
                    <a:pt x="2692" y="1"/>
                    <a:pt x="2630" y="3"/>
                    <a:pt x="2567" y="9"/>
                  </a:cubicBezTo>
                  <a:cubicBezTo>
                    <a:pt x="0" y="241"/>
                    <a:pt x="741" y="1761"/>
                    <a:pt x="1022" y="2462"/>
                  </a:cubicBezTo>
                  <a:cubicBezTo>
                    <a:pt x="1217" y="2950"/>
                    <a:pt x="1377" y="3102"/>
                    <a:pt x="1797" y="3553"/>
                  </a:cubicBezTo>
                  <a:cubicBezTo>
                    <a:pt x="2166" y="3950"/>
                    <a:pt x="2743" y="4115"/>
                    <a:pt x="3040" y="4115"/>
                  </a:cubicBezTo>
                  <a:cubicBezTo>
                    <a:pt x="3046" y="4115"/>
                    <a:pt x="3051" y="4115"/>
                    <a:pt x="3056" y="4115"/>
                  </a:cubicBezTo>
                  <a:cubicBezTo>
                    <a:pt x="4119" y="4093"/>
                    <a:pt x="4567" y="3616"/>
                    <a:pt x="4294" y="2198"/>
                  </a:cubicBezTo>
                  <a:cubicBezTo>
                    <a:pt x="4123" y="1317"/>
                    <a:pt x="4320" y="796"/>
                    <a:pt x="4060" y="476"/>
                  </a:cubicBezTo>
                  <a:cubicBezTo>
                    <a:pt x="4042" y="461"/>
                    <a:pt x="4026" y="447"/>
                    <a:pt x="4009" y="434"/>
                  </a:cubicBezTo>
                  <a:cubicBezTo>
                    <a:pt x="3654" y="148"/>
                    <a:pt x="3209" y="1"/>
                    <a:pt x="2755"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4032650" y="2096450"/>
              <a:ext cx="103325" cy="62350"/>
            </a:xfrm>
            <a:custGeom>
              <a:rect b="b" l="l" r="r" t="t"/>
              <a:pathLst>
                <a:path extrusionOk="0" h="2494" w="4133">
                  <a:moveTo>
                    <a:pt x="2383" y="0"/>
                  </a:moveTo>
                  <a:cubicBezTo>
                    <a:pt x="1591" y="0"/>
                    <a:pt x="678" y="249"/>
                    <a:pt x="390" y="591"/>
                  </a:cubicBezTo>
                  <a:cubicBezTo>
                    <a:pt x="1" y="1053"/>
                    <a:pt x="589" y="2472"/>
                    <a:pt x="589" y="2472"/>
                  </a:cubicBezTo>
                  <a:cubicBezTo>
                    <a:pt x="589" y="2472"/>
                    <a:pt x="716" y="2493"/>
                    <a:pt x="880" y="2493"/>
                  </a:cubicBezTo>
                  <a:cubicBezTo>
                    <a:pt x="1069" y="2493"/>
                    <a:pt x="1307" y="2465"/>
                    <a:pt x="1455" y="2341"/>
                  </a:cubicBezTo>
                  <a:cubicBezTo>
                    <a:pt x="1729" y="2111"/>
                    <a:pt x="1462" y="1692"/>
                    <a:pt x="1712" y="1692"/>
                  </a:cubicBezTo>
                  <a:cubicBezTo>
                    <a:pt x="1714" y="1692"/>
                    <a:pt x="1716" y="1692"/>
                    <a:pt x="1719" y="1692"/>
                  </a:cubicBezTo>
                  <a:cubicBezTo>
                    <a:pt x="1733" y="1693"/>
                    <a:pt x="1747" y="1693"/>
                    <a:pt x="1761" y="1693"/>
                  </a:cubicBezTo>
                  <a:cubicBezTo>
                    <a:pt x="2580" y="1693"/>
                    <a:pt x="1723" y="955"/>
                    <a:pt x="2025" y="955"/>
                  </a:cubicBezTo>
                  <a:cubicBezTo>
                    <a:pt x="2032" y="955"/>
                    <a:pt x="2040" y="956"/>
                    <a:pt x="2049" y="956"/>
                  </a:cubicBezTo>
                  <a:cubicBezTo>
                    <a:pt x="2380" y="989"/>
                    <a:pt x="2791" y="1167"/>
                    <a:pt x="3121" y="1167"/>
                  </a:cubicBezTo>
                  <a:cubicBezTo>
                    <a:pt x="3162" y="1167"/>
                    <a:pt x="3202" y="1164"/>
                    <a:pt x="3240" y="1158"/>
                  </a:cubicBezTo>
                  <a:cubicBezTo>
                    <a:pt x="3240" y="1158"/>
                    <a:pt x="2920" y="962"/>
                    <a:pt x="2917" y="736"/>
                  </a:cubicBezTo>
                  <a:lnTo>
                    <a:pt x="2917" y="736"/>
                  </a:lnTo>
                  <a:cubicBezTo>
                    <a:pt x="2917" y="736"/>
                    <a:pt x="3623" y="1234"/>
                    <a:pt x="4045" y="1234"/>
                  </a:cubicBezTo>
                  <a:cubicBezTo>
                    <a:pt x="4076" y="1234"/>
                    <a:pt x="4105" y="1231"/>
                    <a:pt x="4132" y="1226"/>
                  </a:cubicBezTo>
                  <a:cubicBezTo>
                    <a:pt x="4132" y="1226"/>
                    <a:pt x="3971" y="355"/>
                    <a:pt x="3137" y="97"/>
                  </a:cubicBezTo>
                  <a:cubicBezTo>
                    <a:pt x="2922" y="30"/>
                    <a:pt x="2660" y="0"/>
                    <a:pt x="2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4110525" y="2183325"/>
              <a:ext cx="9825" cy="3300"/>
            </a:xfrm>
            <a:custGeom>
              <a:rect b="b" l="l" r="r" t="t"/>
              <a:pathLst>
                <a:path extrusionOk="0" h="132" w="393">
                  <a:moveTo>
                    <a:pt x="329" y="0"/>
                  </a:moveTo>
                  <a:cubicBezTo>
                    <a:pt x="323" y="0"/>
                    <a:pt x="317" y="2"/>
                    <a:pt x="310" y="5"/>
                  </a:cubicBezTo>
                  <a:cubicBezTo>
                    <a:pt x="270" y="24"/>
                    <a:pt x="226" y="40"/>
                    <a:pt x="183" y="40"/>
                  </a:cubicBezTo>
                  <a:cubicBezTo>
                    <a:pt x="153" y="40"/>
                    <a:pt x="124" y="32"/>
                    <a:pt x="96" y="12"/>
                  </a:cubicBezTo>
                  <a:cubicBezTo>
                    <a:pt x="87" y="6"/>
                    <a:pt x="78" y="3"/>
                    <a:pt x="69" y="3"/>
                  </a:cubicBezTo>
                  <a:cubicBezTo>
                    <a:pt x="31" y="3"/>
                    <a:pt x="0" y="56"/>
                    <a:pt x="39" y="85"/>
                  </a:cubicBezTo>
                  <a:cubicBezTo>
                    <a:pt x="85" y="117"/>
                    <a:pt x="134" y="131"/>
                    <a:pt x="184" y="131"/>
                  </a:cubicBezTo>
                  <a:cubicBezTo>
                    <a:pt x="239" y="131"/>
                    <a:pt x="294" y="115"/>
                    <a:pt x="346" y="90"/>
                  </a:cubicBezTo>
                  <a:cubicBezTo>
                    <a:pt x="392" y="68"/>
                    <a:pt x="371" y="0"/>
                    <a:pt x="329"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4085950" y="2157825"/>
              <a:ext cx="13775" cy="7125"/>
            </a:xfrm>
            <a:custGeom>
              <a:rect b="b" l="l" r="r" t="t"/>
              <a:pathLst>
                <a:path extrusionOk="0" h="285" w="551">
                  <a:moveTo>
                    <a:pt x="322" y="1"/>
                  </a:moveTo>
                  <a:cubicBezTo>
                    <a:pt x="301" y="1"/>
                    <a:pt x="279" y="2"/>
                    <a:pt x="257" y="5"/>
                  </a:cubicBezTo>
                  <a:cubicBezTo>
                    <a:pt x="113" y="24"/>
                    <a:pt x="1" y="101"/>
                    <a:pt x="11" y="177"/>
                  </a:cubicBezTo>
                  <a:cubicBezTo>
                    <a:pt x="20" y="241"/>
                    <a:pt x="112" y="285"/>
                    <a:pt x="229" y="285"/>
                  </a:cubicBezTo>
                  <a:cubicBezTo>
                    <a:pt x="250" y="285"/>
                    <a:pt x="272" y="283"/>
                    <a:pt x="294" y="280"/>
                  </a:cubicBezTo>
                  <a:cubicBezTo>
                    <a:pt x="438" y="262"/>
                    <a:pt x="550" y="185"/>
                    <a:pt x="540" y="109"/>
                  </a:cubicBezTo>
                  <a:cubicBezTo>
                    <a:pt x="531" y="44"/>
                    <a:pt x="439" y="1"/>
                    <a:pt x="322"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4124050" y="2154950"/>
              <a:ext cx="11675" cy="7100"/>
            </a:xfrm>
            <a:custGeom>
              <a:rect b="b" l="l" r="r" t="t"/>
              <a:pathLst>
                <a:path extrusionOk="0" h="284" w="467">
                  <a:moveTo>
                    <a:pt x="318" y="1"/>
                  </a:moveTo>
                  <a:cubicBezTo>
                    <a:pt x="299" y="1"/>
                    <a:pt x="278" y="2"/>
                    <a:pt x="257" y="4"/>
                  </a:cubicBezTo>
                  <a:cubicBezTo>
                    <a:pt x="111" y="23"/>
                    <a:pt x="1" y="100"/>
                    <a:pt x="10" y="177"/>
                  </a:cubicBezTo>
                  <a:cubicBezTo>
                    <a:pt x="18" y="241"/>
                    <a:pt x="110" y="284"/>
                    <a:pt x="228" y="284"/>
                  </a:cubicBezTo>
                  <a:cubicBezTo>
                    <a:pt x="249" y="284"/>
                    <a:pt x="270" y="282"/>
                    <a:pt x="292" y="279"/>
                  </a:cubicBezTo>
                  <a:cubicBezTo>
                    <a:pt x="360" y="271"/>
                    <a:pt x="421" y="249"/>
                    <a:pt x="466" y="222"/>
                  </a:cubicBezTo>
                  <a:cubicBezTo>
                    <a:pt x="456" y="156"/>
                    <a:pt x="444" y="91"/>
                    <a:pt x="431" y="23"/>
                  </a:cubicBezTo>
                  <a:cubicBezTo>
                    <a:pt x="431" y="20"/>
                    <a:pt x="430" y="17"/>
                    <a:pt x="430" y="14"/>
                  </a:cubicBezTo>
                  <a:cubicBezTo>
                    <a:pt x="398" y="6"/>
                    <a:pt x="359" y="1"/>
                    <a:pt x="318"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4098200" y="2144900"/>
              <a:ext cx="5350" cy="6525"/>
            </a:xfrm>
            <a:custGeom>
              <a:rect b="b" l="l" r="r" t="t"/>
              <a:pathLst>
                <a:path extrusionOk="0" h="261" w="214">
                  <a:moveTo>
                    <a:pt x="99" y="0"/>
                  </a:moveTo>
                  <a:cubicBezTo>
                    <a:pt x="96" y="0"/>
                    <a:pt x="93" y="0"/>
                    <a:pt x="90" y="1"/>
                  </a:cubicBezTo>
                  <a:cubicBezTo>
                    <a:pt x="37" y="8"/>
                    <a:pt x="1" y="72"/>
                    <a:pt x="9" y="143"/>
                  </a:cubicBezTo>
                  <a:cubicBezTo>
                    <a:pt x="19" y="210"/>
                    <a:pt x="64" y="261"/>
                    <a:pt x="114" y="261"/>
                  </a:cubicBezTo>
                  <a:cubicBezTo>
                    <a:pt x="117" y="261"/>
                    <a:pt x="120" y="260"/>
                    <a:pt x="124" y="260"/>
                  </a:cubicBezTo>
                  <a:cubicBezTo>
                    <a:pt x="177" y="254"/>
                    <a:pt x="214" y="190"/>
                    <a:pt x="203" y="118"/>
                  </a:cubicBezTo>
                  <a:cubicBezTo>
                    <a:pt x="195" y="51"/>
                    <a:pt x="149"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4120125" y="2143100"/>
              <a:ext cx="5300" cy="6550"/>
            </a:xfrm>
            <a:custGeom>
              <a:rect b="b" l="l" r="r" t="t"/>
              <a:pathLst>
                <a:path extrusionOk="0" h="262" w="212">
                  <a:moveTo>
                    <a:pt x="100" y="1"/>
                  </a:moveTo>
                  <a:cubicBezTo>
                    <a:pt x="97" y="1"/>
                    <a:pt x="93" y="1"/>
                    <a:pt x="90" y="2"/>
                  </a:cubicBezTo>
                  <a:cubicBezTo>
                    <a:pt x="36" y="7"/>
                    <a:pt x="0" y="71"/>
                    <a:pt x="9" y="144"/>
                  </a:cubicBezTo>
                  <a:cubicBezTo>
                    <a:pt x="17" y="211"/>
                    <a:pt x="64" y="261"/>
                    <a:pt x="115" y="261"/>
                  </a:cubicBezTo>
                  <a:cubicBezTo>
                    <a:pt x="118" y="261"/>
                    <a:pt x="120" y="261"/>
                    <a:pt x="123" y="261"/>
                  </a:cubicBezTo>
                  <a:cubicBezTo>
                    <a:pt x="177" y="254"/>
                    <a:pt x="212" y="190"/>
                    <a:pt x="203" y="119"/>
                  </a:cubicBezTo>
                  <a:cubicBezTo>
                    <a:pt x="195" y="51"/>
                    <a:pt x="150"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4089325" y="2133950"/>
              <a:ext cx="15100" cy="9975"/>
            </a:xfrm>
            <a:custGeom>
              <a:rect b="b" l="l" r="r" t="t"/>
              <a:pathLst>
                <a:path extrusionOk="0" h="399" w="604">
                  <a:moveTo>
                    <a:pt x="400" y="1"/>
                  </a:moveTo>
                  <a:cubicBezTo>
                    <a:pt x="222" y="1"/>
                    <a:pt x="62" y="118"/>
                    <a:pt x="17" y="299"/>
                  </a:cubicBezTo>
                  <a:cubicBezTo>
                    <a:pt x="1" y="363"/>
                    <a:pt x="50" y="399"/>
                    <a:pt x="101" y="399"/>
                  </a:cubicBezTo>
                  <a:cubicBezTo>
                    <a:pt x="143" y="399"/>
                    <a:pt x="185" y="376"/>
                    <a:pt x="198" y="326"/>
                  </a:cubicBezTo>
                  <a:cubicBezTo>
                    <a:pt x="222" y="228"/>
                    <a:pt x="314" y="186"/>
                    <a:pt x="405" y="186"/>
                  </a:cubicBezTo>
                  <a:cubicBezTo>
                    <a:pt x="428" y="186"/>
                    <a:pt x="451" y="188"/>
                    <a:pt x="473" y="194"/>
                  </a:cubicBezTo>
                  <a:lnTo>
                    <a:pt x="472" y="194"/>
                  </a:lnTo>
                  <a:cubicBezTo>
                    <a:pt x="480" y="196"/>
                    <a:pt x="488" y="197"/>
                    <a:pt x="495" y="197"/>
                  </a:cubicBezTo>
                  <a:cubicBezTo>
                    <a:pt x="590" y="197"/>
                    <a:pt x="604" y="38"/>
                    <a:pt x="498" y="13"/>
                  </a:cubicBezTo>
                  <a:cubicBezTo>
                    <a:pt x="465" y="5"/>
                    <a:pt x="432"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4115550" y="2130975"/>
              <a:ext cx="16425" cy="9050"/>
            </a:xfrm>
            <a:custGeom>
              <a:rect b="b" l="l" r="r" t="t"/>
              <a:pathLst>
                <a:path extrusionOk="0" h="362" w="657">
                  <a:moveTo>
                    <a:pt x="225" y="0"/>
                  </a:moveTo>
                  <a:cubicBezTo>
                    <a:pt x="185" y="0"/>
                    <a:pt x="143" y="8"/>
                    <a:pt x="99" y="24"/>
                  </a:cubicBezTo>
                  <a:cubicBezTo>
                    <a:pt x="1" y="62"/>
                    <a:pt x="47" y="201"/>
                    <a:pt x="136" y="201"/>
                  </a:cubicBezTo>
                  <a:cubicBezTo>
                    <a:pt x="147" y="201"/>
                    <a:pt x="158" y="199"/>
                    <a:pt x="170" y="194"/>
                  </a:cubicBezTo>
                  <a:cubicBezTo>
                    <a:pt x="190" y="186"/>
                    <a:pt x="210" y="183"/>
                    <a:pt x="229" y="183"/>
                  </a:cubicBezTo>
                  <a:cubicBezTo>
                    <a:pt x="327" y="183"/>
                    <a:pt x="409" y="272"/>
                    <a:pt x="477" y="337"/>
                  </a:cubicBezTo>
                  <a:cubicBezTo>
                    <a:pt x="495" y="354"/>
                    <a:pt x="513" y="361"/>
                    <a:pt x="531" y="361"/>
                  </a:cubicBezTo>
                  <a:cubicBezTo>
                    <a:pt x="600" y="361"/>
                    <a:pt x="657" y="256"/>
                    <a:pt x="590" y="191"/>
                  </a:cubicBezTo>
                  <a:cubicBezTo>
                    <a:pt x="483" y="90"/>
                    <a:pt x="364"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4111100" y="2151350"/>
              <a:ext cx="8775" cy="12825"/>
            </a:xfrm>
            <a:custGeom>
              <a:rect b="b" l="l" r="r" t="t"/>
              <a:pathLst>
                <a:path extrusionOk="0" h="513" w="351">
                  <a:moveTo>
                    <a:pt x="62" y="0"/>
                  </a:moveTo>
                  <a:cubicBezTo>
                    <a:pt x="57" y="0"/>
                    <a:pt x="52" y="1"/>
                    <a:pt x="47" y="3"/>
                  </a:cubicBezTo>
                  <a:cubicBezTo>
                    <a:pt x="24" y="12"/>
                    <a:pt x="11" y="38"/>
                    <a:pt x="19" y="61"/>
                  </a:cubicBezTo>
                  <a:cubicBezTo>
                    <a:pt x="22" y="70"/>
                    <a:pt x="89" y="248"/>
                    <a:pt x="229" y="367"/>
                  </a:cubicBezTo>
                  <a:cubicBezTo>
                    <a:pt x="192" y="389"/>
                    <a:pt x="129" y="416"/>
                    <a:pt x="44" y="422"/>
                  </a:cubicBezTo>
                  <a:cubicBezTo>
                    <a:pt x="19" y="425"/>
                    <a:pt x="0" y="447"/>
                    <a:pt x="2" y="471"/>
                  </a:cubicBezTo>
                  <a:cubicBezTo>
                    <a:pt x="3" y="494"/>
                    <a:pt x="22" y="512"/>
                    <a:pt x="45" y="512"/>
                  </a:cubicBezTo>
                  <a:cubicBezTo>
                    <a:pt x="46" y="512"/>
                    <a:pt x="48" y="512"/>
                    <a:pt x="50" y="512"/>
                  </a:cubicBezTo>
                  <a:cubicBezTo>
                    <a:pt x="105" y="509"/>
                    <a:pt x="152" y="497"/>
                    <a:pt x="192" y="483"/>
                  </a:cubicBezTo>
                  <a:lnTo>
                    <a:pt x="190" y="483"/>
                  </a:lnTo>
                  <a:cubicBezTo>
                    <a:pt x="286" y="450"/>
                    <a:pt x="334" y="402"/>
                    <a:pt x="336" y="399"/>
                  </a:cubicBezTo>
                  <a:cubicBezTo>
                    <a:pt x="347" y="389"/>
                    <a:pt x="351" y="376"/>
                    <a:pt x="349" y="363"/>
                  </a:cubicBezTo>
                  <a:cubicBezTo>
                    <a:pt x="348" y="348"/>
                    <a:pt x="341" y="337"/>
                    <a:pt x="329" y="329"/>
                  </a:cubicBezTo>
                  <a:cubicBezTo>
                    <a:pt x="180" y="234"/>
                    <a:pt x="105" y="32"/>
                    <a:pt x="105" y="31"/>
                  </a:cubicBezTo>
                  <a:cubicBezTo>
                    <a:pt x="98" y="12"/>
                    <a:pt x="8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4101350" y="2167650"/>
              <a:ext cx="24575" cy="13325"/>
            </a:xfrm>
            <a:custGeom>
              <a:rect b="b" l="l" r="r" t="t"/>
              <a:pathLst>
                <a:path extrusionOk="0" h="533" w="983">
                  <a:moveTo>
                    <a:pt x="977" y="0"/>
                  </a:moveTo>
                  <a:lnTo>
                    <a:pt x="977" y="0"/>
                  </a:lnTo>
                  <a:cubicBezTo>
                    <a:pt x="977" y="0"/>
                    <a:pt x="801" y="55"/>
                    <a:pt x="465" y="55"/>
                  </a:cubicBezTo>
                  <a:cubicBezTo>
                    <a:pt x="335" y="55"/>
                    <a:pt x="179" y="47"/>
                    <a:pt x="1" y="24"/>
                  </a:cubicBezTo>
                  <a:lnTo>
                    <a:pt x="1" y="24"/>
                  </a:lnTo>
                  <a:cubicBezTo>
                    <a:pt x="1" y="24"/>
                    <a:pt x="111" y="532"/>
                    <a:pt x="519" y="532"/>
                  </a:cubicBezTo>
                  <a:cubicBezTo>
                    <a:pt x="541" y="532"/>
                    <a:pt x="565" y="531"/>
                    <a:pt x="589" y="528"/>
                  </a:cubicBezTo>
                  <a:cubicBezTo>
                    <a:pt x="983" y="474"/>
                    <a:pt x="977" y="0"/>
                    <a:pt x="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4049125" y="2144750"/>
              <a:ext cx="31175" cy="34300"/>
            </a:xfrm>
            <a:custGeom>
              <a:rect b="b" l="l" r="r" t="t"/>
              <a:pathLst>
                <a:path extrusionOk="0" h="1372" w="1247">
                  <a:moveTo>
                    <a:pt x="429" y="0"/>
                  </a:moveTo>
                  <a:cubicBezTo>
                    <a:pt x="404" y="0"/>
                    <a:pt x="380" y="3"/>
                    <a:pt x="357" y="9"/>
                  </a:cubicBezTo>
                  <a:cubicBezTo>
                    <a:pt x="4" y="105"/>
                    <a:pt x="1" y="431"/>
                    <a:pt x="77" y="751"/>
                  </a:cubicBezTo>
                  <a:cubicBezTo>
                    <a:pt x="143" y="1032"/>
                    <a:pt x="355" y="1371"/>
                    <a:pt x="700" y="1371"/>
                  </a:cubicBezTo>
                  <a:cubicBezTo>
                    <a:pt x="751" y="1371"/>
                    <a:pt x="805" y="1364"/>
                    <a:pt x="861" y="1348"/>
                  </a:cubicBezTo>
                  <a:cubicBezTo>
                    <a:pt x="1081" y="1286"/>
                    <a:pt x="1176" y="1128"/>
                    <a:pt x="1207" y="971"/>
                  </a:cubicBezTo>
                  <a:cubicBezTo>
                    <a:pt x="1247" y="779"/>
                    <a:pt x="1186" y="580"/>
                    <a:pt x="1058" y="431"/>
                  </a:cubicBezTo>
                  <a:cubicBezTo>
                    <a:pt x="910" y="256"/>
                    <a:pt x="654" y="0"/>
                    <a:pt x="429"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4054600" y="2152125"/>
              <a:ext cx="14500" cy="18350"/>
            </a:xfrm>
            <a:custGeom>
              <a:rect b="b" l="l" r="r" t="t"/>
              <a:pathLst>
                <a:path extrusionOk="0" h="734" w="580">
                  <a:moveTo>
                    <a:pt x="149" y="0"/>
                  </a:moveTo>
                  <a:cubicBezTo>
                    <a:pt x="114" y="0"/>
                    <a:pt x="78" y="7"/>
                    <a:pt x="42" y="23"/>
                  </a:cubicBezTo>
                  <a:cubicBezTo>
                    <a:pt x="1" y="42"/>
                    <a:pt x="27" y="98"/>
                    <a:pt x="66" y="98"/>
                  </a:cubicBezTo>
                  <a:cubicBezTo>
                    <a:pt x="72" y="98"/>
                    <a:pt x="78" y="97"/>
                    <a:pt x="84" y="94"/>
                  </a:cubicBezTo>
                  <a:cubicBezTo>
                    <a:pt x="108" y="84"/>
                    <a:pt x="131" y="79"/>
                    <a:pt x="153" y="79"/>
                  </a:cubicBezTo>
                  <a:cubicBezTo>
                    <a:pt x="271" y="79"/>
                    <a:pt x="380" y="202"/>
                    <a:pt x="428" y="294"/>
                  </a:cubicBezTo>
                  <a:cubicBezTo>
                    <a:pt x="490" y="417"/>
                    <a:pt x="496" y="558"/>
                    <a:pt x="492" y="694"/>
                  </a:cubicBezTo>
                  <a:cubicBezTo>
                    <a:pt x="491" y="720"/>
                    <a:pt x="511" y="733"/>
                    <a:pt x="532" y="733"/>
                  </a:cubicBezTo>
                  <a:cubicBezTo>
                    <a:pt x="553" y="733"/>
                    <a:pt x="573" y="720"/>
                    <a:pt x="574" y="694"/>
                  </a:cubicBezTo>
                  <a:cubicBezTo>
                    <a:pt x="580" y="498"/>
                    <a:pt x="557" y="290"/>
                    <a:pt x="419" y="137"/>
                  </a:cubicBezTo>
                  <a:cubicBezTo>
                    <a:pt x="348" y="59"/>
                    <a:pt x="251" y="0"/>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3864450" y="2152325"/>
              <a:ext cx="643650" cy="397300"/>
            </a:xfrm>
            <a:custGeom>
              <a:rect b="b" l="l" r="r" t="t"/>
              <a:pathLst>
                <a:path extrusionOk="0" h="15892" w="25746">
                  <a:moveTo>
                    <a:pt x="24591" y="1"/>
                  </a:moveTo>
                  <a:lnTo>
                    <a:pt x="1" y="13840"/>
                  </a:lnTo>
                  <a:lnTo>
                    <a:pt x="1154" y="15891"/>
                  </a:lnTo>
                  <a:lnTo>
                    <a:pt x="25745" y="2052"/>
                  </a:lnTo>
                  <a:lnTo>
                    <a:pt x="24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3821550" y="2492800"/>
              <a:ext cx="81800" cy="77675"/>
            </a:xfrm>
            <a:custGeom>
              <a:rect b="b" l="l" r="r" t="t"/>
              <a:pathLst>
                <a:path extrusionOk="0" h="3107" w="3272">
                  <a:moveTo>
                    <a:pt x="2228" y="1"/>
                  </a:moveTo>
                  <a:lnTo>
                    <a:pt x="0" y="1255"/>
                  </a:lnTo>
                  <a:lnTo>
                    <a:pt x="1043" y="3107"/>
                  </a:lnTo>
                  <a:lnTo>
                    <a:pt x="3271" y="1853"/>
                  </a:lnTo>
                  <a:lnTo>
                    <a:pt x="22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3944825" y="2451950"/>
              <a:ext cx="119600" cy="68900"/>
            </a:xfrm>
            <a:custGeom>
              <a:rect b="b" l="l" r="r" t="t"/>
              <a:pathLst>
                <a:path extrusionOk="0" h="2756" w="4784">
                  <a:moveTo>
                    <a:pt x="4052" y="0"/>
                  </a:moveTo>
                  <a:cubicBezTo>
                    <a:pt x="4015" y="0"/>
                    <a:pt x="3978" y="1"/>
                    <a:pt x="3941" y="2"/>
                  </a:cubicBezTo>
                  <a:cubicBezTo>
                    <a:pt x="2937" y="27"/>
                    <a:pt x="1958" y="390"/>
                    <a:pt x="1200" y="1052"/>
                  </a:cubicBezTo>
                  <a:cubicBezTo>
                    <a:pt x="670" y="1516"/>
                    <a:pt x="258" y="2104"/>
                    <a:pt x="0" y="2756"/>
                  </a:cubicBezTo>
                  <a:lnTo>
                    <a:pt x="150" y="2672"/>
                  </a:lnTo>
                  <a:cubicBezTo>
                    <a:pt x="232" y="2479"/>
                    <a:pt x="329" y="2292"/>
                    <a:pt x="441" y="2113"/>
                  </a:cubicBezTo>
                  <a:cubicBezTo>
                    <a:pt x="964" y="1268"/>
                    <a:pt x="1772" y="616"/>
                    <a:pt x="2720" y="313"/>
                  </a:cubicBezTo>
                  <a:cubicBezTo>
                    <a:pt x="3147" y="177"/>
                    <a:pt x="3593" y="109"/>
                    <a:pt x="4038" y="109"/>
                  </a:cubicBezTo>
                  <a:cubicBezTo>
                    <a:pt x="4237" y="109"/>
                    <a:pt x="4435" y="122"/>
                    <a:pt x="4632" y="150"/>
                  </a:cubicBezTo>
                  <a:lnTo>
                    <a:pt x="4784" y="63"/>
                  </a:lnTo>
                  <a:cubicBezTo>
                    <a:pt x="4542" y="21"/>
                    <a:pt x="4298" y="0"/>
                    <a:pt x="4052"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3947350" y="2396825"/>
              <a:ext cx="191150" cy="57400"/>
            </a:xfrm>
            <a:custGeom>
              <a:rect b="b" l="l" r="r" t="t"/>
              <a:pathLst>
                <a:path extrusionOk="0" h="2296" w="7646">
                  <a:moveTo>
                    <a:pt x="5931" y="0"/>
                  </a:moveTo>
                  <a:cubicBezTo>
                    <a:pt x="5590" y="0"/>
                    <a:pt x="5250" y="65"/>
                    <a:pt x="4935" y="199"/>
                  </a:cubicBezTo>
                  <a:cubicBezTo>
                    <a:pt x="4247" y="492"/>
                    <a:pt x="3731" y="1057"/>
                    <a:pt x="3127" y="1478"/>
                  </a:cubicBezTo>
                  <a:cubicBezTo>
                    <a:pt x="2459" y="1945"/>
                    <a:pt x="1657" y="2187"/>
                    <a:pt x="854" y="2187"/>
                  </a:cubicBezTo>
                  <a:cubicBezTo>
                    <a:pt x="616" y="2187"/>
                    <a:pt x="378" y="2166"/>
                    <a:pt x="143" y="2123"/>
                  </a:cubicBezTo>
                  <a:lnTo>
                    <a:pt x="1" y="2203"/>
                  </a:lnTo>
                  <a:cubicBezTo>
                    <a:pt x="284" y="2264"/>
                    <a:pt x="574" y="2295"/>
                    <a:pt x="864" y="2295"/>
                  </a:cubicBezTo>
                  <a:cubicBezTo>
                    <a:pt x="995" y="2295"/>
                    <a:pt x="1126" y="2289"/>
                    <a:pt x="1257" y="2276"/>
                  </a:cubicBezTo>
                  <a:cubicBezTo>
                    <a:pt x="1842" y="2218"/>
                    <a:pt x="2417" y="2040"/>
                    <a:pt x="2923" y="1739"/>
                  </a:cubicBezTo>
                  <a:cubicBezTo>
                    <a:pt x="3556" y="1361"/>
                    <a:pt x="4054" y="799"/>
                    <a:pt x="4696" y="435"/>
                  </a:cubicBezTo>
                  <a:cubicBezTo>
                    <a:pt x="5082" y="218"/>
                    <a:pt x="5511" y="113"/>
                    <a:pt x="5939" y="113"/>
                  </a:cubicBezTo>
                  <a:cubicBezTo>
                    <a:pt x="6514" y="113"/>
                    <a:pt x="7086" y="302"/>
                    <a:pt x="7544" y="658"/>
                  </a:cubicBezTo>
                  <a:lnTo>
                    <a:pt x="7646" y="602"/>
                  </a:lnTo>
                  <a:cubicBezTo>
                    <a:pt x="7312" y="332"/>
                    <a:pt x="6915" y="147"/>
                    <a:pt x="6492" y="59"/>
                  </a:cubicBezTo>
                  <a:cubicBezTo>
                    <a:pt x="6308" y="20"/>
                    <a:pt x="6119" y="0"/>
                    <a:pt x="5931"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4089375" y="2315275"/>
              <a:ext cx="100800" cy="63475"/>
            </a:xfrm>
            <a:custGeom>
              <a:rect b="b" l="l" r="r" t="t"/>
              <a:pathLst>
                <a:path extrusionOk="0" h="2539" w="4032">
                  <a:moveTo>
                    <a:pt x="4032" y="0"/>
                  </a:moveTo>
                  <a:lnTo>
                    <a:pt x="3916" y="65"/>
                  </a:lnTo>
                  <a:cubicBezTo>
                    <a:pt x="3797" y="907"/>
                    <a:pt x="3292" y="1689"/>
                    <a:pt x="2537" y="2105"/>
                  </a:cubicBezTo>
                  <a:cubicBezTo>
                    <a:pt x="2138" y="2325"/>
                    <a:pt x="1689" y="2432"/>
                    <a:pt x="1241" y="2432"/>
                  </a:cubicBezTo>
                  <a:cubicBezTo>
                    <a:pt x="856" y="2432"/>
                    <a:pt x="472" y="2354"/>
                    <a:pt x="119" y="2202"/>
                  </a:cubicBezTo>
                  <a:lnTo>
                    <a:pt x="0" y="2269"/>
                  </a:lnTo>
                  <a:cubicBezTo>
                    <a:pt x="271" y="2393"/>
                    <a:pt x="559" y="2477"/>
                    <a:pt x="858" y="2515"/>
                  </a:cubicBezTo>
                  <a:cubicBezTo>
                    <a:pt x="981" y="2531"/>
                    <a:pt x="1105" y="2539"/>
                    <a:pt x="1228" y="2539"/>
                  </a:cubicBezTo>
                  <a:cubicBezTo>
                    <a:pt x="1941" y="2539"/>
                    <a:pt x="2641" y="2276"/>
                    <a:pt x="3161" y="1775"/>
                  </a:cubicBezTo>
                  <a:cubicBezTo>
                    <a:pt x="3648" y="1305"/>
                    <a:pt x="3959" y="668"/>
                    <a:pt x="4032"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4180450" y="2287500"/>
              <a:ext cx="62325" cy="100450"/>
            </a:xfrm>
            <a:custGeom>
              <a:rect b="b" l="l" r="r" t="t"/>
              <a:pathLst>
                <a:path extrusionOk="0" h="4018" w="2493">
                  <a:moveTo>
                    <a:pt x="2363" y="0"/>
                  </a:moveTo>
                  <a:lnTo>
                    <a:pt x="2261" y="58"/>
                  </a:lnTo>
                  <a:cubicBezTo>
                    <a:pt x="2291" y="181"/>
                    <a:pt x="2303" y="309"/>
                    <a:pt x="2292" y="435"/>
                  </a:cubicBezTo>
                  <a:cubicBezTo>
                    <a:pt x="2239" y="1066"/>
                    <a:pt x="1791" y="1557"/>
                    <a:pt x="1349" y="1970"/>
                  </a:cubicBezTo>
                  <a:cubicBezTo>
                    <a:pt x="916" y="2373"/>
                    <a:pt x="427" y="2761"/>
                    <a:pt x="164" y="3307"/>
                  </a:cubicBezTo>
                  <a:cubicBezTo>
                    <a:pt x="59" y="3528"/>
                    <a:pt x="1" y="3780"/>
                    <a:pt x="24" y="4017"/>
                  </a:cubicBezTo>
                  <a:lnTo>
                    <a:pt x="116" y="3965"/>
                  </a:lnTo>
                  <a:cubicBezTo>
                    <a:pt x="102" y="3525"/>
                    <a:pt x="419" y="3039"/>
                    <a:pt x="702" y="2732"/>
                  </a:cubicBezTo>
                  <a:cubicBezTo>
                    <a:pt x="1126" y="2272"/>
                    <a:pt x="1652" y="1908"/>
                    <a:pt x="2022" y="1395"/>
                  </a:cubicBezTo>
                  <a:cubicBezTo>
                    <a:pt x="2303" y="1001"/>
                    <a:pt x="2492" y="484"/>
                    <a:pt x="2363"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4258825" y="2290200"/>
              <a:ext cx="81050" cy="53800"/>
            </a:xfrm>
            <a:custGeom>
              <a:rect b="b" l="l" r="r" t="t"/>
              <a:pathLst>
                <a:path extrusionOk="0" h="2152" w="3242">
                  <a:moveTo>
                    <a:pt x="2074" y="0"/>
                  </a:moveTo>
                  <a:cubicBezTo>
                    <a:pt x="1724" y="0"/>
                    <a:pt x="1373" y="85"/>
                    <a:pt x="1062" y="261"/>
                  </a:cubicBezTo>
                  <a:cubicBezTo>
                    <a:pt x="395" y="641"/>
                    <a:pt x="1" y="1396"/>
                    <a:pt x="11" y="2152"/>
                  </a:cubicBezTo>
                  <a:lnTo>
                    <a:pt x="118" y="2093"/>
                  </a:lnTo>
                  <a:cubicBezTo>
                    <a:pt x="127" y="1394"/>
                    <a:pt x="499" y="703"/>
                    <a:pt x="1116" y="354"/>
                  </a:cubicBezTo>
                  <a:cubicBezTo>
                    <a:pt x="1411" y="187"/>
                    <a:pt x="1743" y="106"/>
                    <a:pt x="2077" y="106"/>
                  </a:cubicBezTo>
                  <a:cubicBezTo>
                    <a:pt x="2446" y="106"/>
                    <a:pt x="2816" y="205"/>
                    <a:pt x="3135" y="393"/>
                  </a:cubicBezTo>
                  <a:lnTo>
                    <a:pt x="3241" y="334"/>
                  </a:lnTo>
                  <a:cubicBezTo>
                    <a:pt x="2893" y="115"/>
                    <a:pt x="2484" y="0"/>
                    <a:pt x="207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4281925" y="2244950"/>
              <a:ext cx="112225" cy="24300"/>
            </a:xfrm>
            <a:custGeom>
              <a:rect b="b" l="l" r="r" t="t"/>
              <a:pathLst>
                <a:path extrusionOk="0" h="972" w="4489">
                  <a:moveTo>
                    <a:pt x="3072" y="1"/>
                  </a:moveTo>
                  <a:cubicBezTo>
                    <a:pt x="2976" y="1"/>
                    <a:pt x="2878" y="10"/>
                    <a:pt x="2779" y="29"/>
                  </a:cubicBezTo>
                  <a:cubicBezTo>
                    <a:pt x="2190" y="142"/>
                    <a:pt x="1704" y="540"/>
                    <a:pt x="1113" y="658"/>
                  </a:cubicBezTo>
                  <a:cubicBezTo>
                    <a:pt x="938" y="693"/>
                    <a:pt x="759" y="711"/>
                    <a:pt x="580" y="711"/>
                  </a:cubicBezTo>
                  <a:cubicBezTo>
                    <a:pt x="464" y="711"/>
                    <a:pt x="348" y="703"/>
                    <a:pt x="234" y="688"/>
                  </a:cubicBezTo>
                  <a:cubicBezTo>
                    <a:pt x="202" y="684"/>
                    <a:pt x="169" y="678"/>
                    <a:pt x="136" y="672"/>
                  </a:cubicBezTo>
                  <a:lnTo>
                    <a:pt x="1" y="747"/>
                  </a:lnTo>
                  <a:cubicBezTo>
                    <a:pt x="118" y="779"/>
                    <a:pt x="240" y="798"/>
                    <a:pt x="351" y="807"/>
                  </a:cubicBezTo>
                  <a:cubicBezTo>
                    <a:pt x="425" y="813"/>
                    <a:pt x="498" y="816"/>
                    <a:pt x="571" y="816"/>
                  </a:cubicBezTo>
                  <a:cubicBezTo>
                    <a:pt x="1047" y="816"/>
                    <a:pt x="1501" y="688"/>
                    <a:pt x="1933" y="479"/>
                  </a:cubicBezTo>
                  <a:cubicBezTo>
                    <a:pt x="2324" y="291"/>
                    <a:pt x="2711" y="116"/>
                    <a:pt x="3117" y="116"/>
                  </a:cubicBezTo>
                  <a:cubicBezTo>
                    <a:pt x="3298" y="116"/>
                    <a:pt x="3484" y="151"/>
                    <a:pt x="3675" y="236"/>
                  </a:cubicBezTo>
                  <a:cubicBezTo>
                    <a:pt x="4008" y="385"/>
                    <a:pt x="4258" y="653"/>
                    <a:pt x="4399" y="972"/>
                  </a:cubicBezTo>
                  <a:lnTo>
                    <a:pt x="4489" y="923"/>
                  </a:lnTo>
                  <a:cubicBezTo>
                    <a:pt x="4238" y="381"/>
                    <a:pt x="3692" y="1"/>
                    <a:pt x="307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4356975" y="2220050"/>
              <a:ext cx="57475" cy="14000"/>
            </a:xfrm>
            <a:custGeom>
              <a:rect b="b" l="l" r="r" t="t"/>
              <a:pathLst>
                <a:path extrusionOk="0" h="560" w="2299">
                  <a:moveTo>
                    <a:pt x="96" y="1"/>
                  </a:moveTo>
                  <a:lnTo>
                    <a:pt x="0" y="54"/>
                  </a:lnTo>
                  <a:cubicBezTo>
                    <a:pt x="184" y="244"/>
                    <a:pt x="412" y="392"/>
                    <a:pt x="668" y="477"/>
                  </a:cubicBezTo>
                  <a:cubicBezTo>
                    <a:pt x="836" y="533"/>
                    <a:pt x="1010" y="560"/>
                    <a:pt x="1183" y="560"/>
                  </a:cubicBezTo>
                  <a:cubicBezTo>
                    <a:pt x="1566" y="560"/>
                    <a:pt x="1947" y="428"/>
                    <a:pt x="2255" y="190"/>
                  </a:cubicBezTo>
                  <a:cubicBezTo>
                    <a:pt x="2298" y="157"/>
                    <a:pt x="2260" y="103"/>
                    <a:pt x="2215" y="103"/>
                  </a:cubicBezTo>
                  <a:cubicBezTo>
                    <a:pt x="2203" y="103"/>
                    <a:pt x="2191" y="106"/>
                    <a:pt x="2179" y="115"/>
                  </a:cubicBezTo>
                  <a:cubicBezTo>
                    <a:pt x="1896" y="335"/>
                    <a:pt x="1542" y="453"/>
                    <a:pt x="1187" y="453"/>
                  </a:cubicBezTo>
                  <a:cubicBezTo>
                    <a:pt x="1022" y="453"/>
                    <a:pt x="856" y="427"/>
                    <a:pt x="697" y="374"/>
                  </a:cubicBezTo>
                  <a:cubicBezTo>
                    <a:pt x="467" y="299"/>
                    <a:pt x="263" y="169"/>
                    <a:pt x="96"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3905675" y="2467550"/>
              <a:ext cx="26900" cy="59375"/>
            </a:xfrm>
            <a:custGeom>
              <a:rect b="b" l="l" r="r" t="t"/>
              <a:pathLst>
                <a:path extrusionOk="0" h="2375" w="1076">
                  <a:moveTo>
                    <a:pt x="554" y="1"/>
                  </a:moveTo>
                  <a:lnTo>
                    <a:pt x="461" y="53"/>
                  </a:lnTo>
                  <a:cubicBezTo>
                    <a:pt x="571" y="192"/>
                    <a:pt x="660" y="349"/>
                    <a:pt x="722" y="524"/>
                  </a:cubicBezTo>
                  <a:cubicBezTo>
                    <a:pt x="957" y="1190"/>
                    <a:pt x="700" y="1954"/>
                    <a:pt x="54" y="2275"/>
                  </a:cubicBezTo>
                  <a:cubicBezTo>
                    <a:pt x="0" y="2301"/>
                    <a:pt x="32" y="2374"/>
                    <a:pt x="81" y="2374"/>
                  </a:cubicBezTo>
                  <a:cubicBezTo>
                    <a:pt x="89" y="2374"/>
                    <a:pt x="98" y="2372"/>
                    <a:pt x="106" y="2368"/>
                  </a:cubicBezTo>
                  <a:cubicBezTo>
                    <a:pt x="791" y="2028"/>
                    <a:pt x="1075" y="1208"/>
                    <a:pt x="825" y="498"/>
                  </a:cubicBezTo>
                  <a:cubicBezTo>
                    <a:pt x="760" y="314"/>
                    <a:pt x="667" y="147"/>
                    <a:pt x="554"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3903350" y="2324825"/>
              <a:ext cx="251775" cy="151850"/>
            </a:xfrm>
            <a:custGeom>
              <a:rect b="b" l="l" r="r" t="t"/>
              <a:pathLst>
                <a:path extrusionOk="0" h="6074" w="10071">
                  <a:moveTo>
                    <a:pt x="8487" y="1"/>
                  </a:moveTo>
                  <a:lnTo>
                    <a:pt x="432" y="4534"/>
                  </a:lnTo>
                  <a:lnTo>
                    <a:pt x="1" y="6073"/>
                  </a:lnTo>
                  <a:lnTo>
                    <a:pt x="1239" y="5377"/>
                  </a:lnTo>
                  <a:lnTo>
                    <a:pt x="1487" y="4491"/>
                  </a:lnTo>
                  <a:lnTo>
                    <a:pt x="8473" y="560"/>
                  </a:lnTo>
                  <a:lnTo>
                    <a:pt x="9401" y="784"/>
                  </a:lnTo>
                  <a:lnTo>
                    <a:pt x="10071" y="408"/>
                  </a:lnTo>
                  <a:lnTo>
                    <a:pt x="8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3855800" y="2478825"/>
              <a:ext cx="68400" cy="78325"/>
            </a:xfrm>
            <a:custGeom>
              <a:rect b="b" l="l" r="r" t="t"/>
              <a:pathLst>
                <a:path extrusionOk="0" h="3133" w="2736">
                  <a:moveTo>
                    <a:pt x="1423" y="0"/>
                  </a:moveTo>
                  <a:lnTo>
                    <a:pt x="1" y="800"/>
                  </a:lnTo>
                  <a:lnTo>
                    <a:pt x="1313" y="3132"/>
                  </a:lnTo>
                  <a:lnTo>
                    <a:pt x="2736" y="2331"/>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4424350" y="2152475"/>
              <a:ext cx="84025" cy="82350"/>
            </a:xfrm>
            <a:custGeom>
              <a:rect b="b" l="l" r="r" t="t"/>
              <a:pathLst>
                <a:path extrusionOk="0" h="3294" w="3361">
                  <a:moveTo>
                    <a:pt x="2208" y="0"/>
                  </a:moveTo>
                  <a:lnTo>
                    <a:pt x="0" y="1242"/>
                  </a:lnTo>
                  <a:lnTo>
                    <a:pt x="1153" y="3293"/>
                  </a:lnTo>
                  <a:lnTo>
                    <a:pt x="3361" y="2050"/>
                  </a:lnTo>
                  <a:lnTo>
                    <a:pt x="2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4395625" y="2193975"/>
              <a:ext cx="38975" cy="57000"/>
            </a:xfrm>
            <a:custGeom>
              <a:rect b="b" l="l" r="r" t="t"/>
              <a:pathLst>
                <a:path extrusionOk="0" h="2280" w="1559">
                  <a:moveTo>
                    <a:pt x="404" y="1"/>
                  </a:moveTo>
                  <a:lnTo>
                    <a:pt x="0" y="228"/>
                  </a:lnTo>
                  <a:lnTo>
                    <a:pt x="1155" y="2279"/>
                  </a:lnTo>
                  <a:lnTo>
                    <a:pt x="1559" y="2052"/>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4479325" y="2132350"/>
              <a:ext cx="94925" cy="71500"/>
            </a:xfrm>
            <a:custGeom>
              <a:rect b="b" l="l" r="r" t="t"/>
              <a:pathLst>
                <a:path extrusionOk="0" h="2860" w="3797">
                  <a:moveTo>
                    <a:pt x="3681" y="1"/>
                  </a:moveTo>
                  <a:cubicBezTo>
                    <a:pt x="3675" y="1"/>
                    <a:pt x="3669" y="1"/>
                    <a:pt x="3662" y="3"/>
                  </a:cubicBezTo>
                  <a:lnTo>
                    <a:pt x="2886" y="174"/>
                  </a:lnTo>
                  <a:lnTo>
                    <a:pt x="0" y="808"/>
                  </a:lnTo>
                  <a:lnTo>
                    <a:pt x="1153" y="2860"/>
                  </a:lnTo>
                  <a:lnTo>
                    <a:pt x="3189" y="727"/>
                  </a:lnTo>
                  <a:lnTo>
                    <a:pt x="3744" y="146"/>
                  </a:lnTo>
                  <a:cubicBezTo>
                    <a:pt x="3797" y="90"/>
                    <a:pt x="3753" y="1"/>
                    <a:pt x="36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4551450" y="2132350"/>
              <a:ext cx="22800" cy="18200"/>
            </a:xfrm>
            <a:custGeom>
              <a:rect b="b" l="l" r="r" t="t"/>
              <a:pathLst>
                <a:path extrusionOk="0" h="728" w="912">
                  <a:moveTo>
                    <a:pt x="796" y="1"/>
                  </a:moveTo>
                  <a:cubicBezTo>
                    <a:pt x="790" y="1"/>
                    <a:pt x="784" y="1"/>
                    <a:pt x="777" y="3"/>
                  </a:cubicBezTo>
                  <a:lnTo>
                    <a:pt x="1" y="174"/>
                  </a:lnTo>
                  <a:cubicBezTo>
                    <a:pt x="91" y="358"/>
                    <a:pt x="195" y="549"/>
                    <a:pt x="304" y="727"/>
                  </a:cubicBezTo>
                  <a:lnTo>
                    <a:pt x="859" y="146"/>
                  </a:lnTo>
                  <a:cubicBezTo>
                    <a:pt x="912" y="90"/>
                    <a:pt x="868" y="1"/>
                    <a:pt x="7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3954200" y="2410525"/>
              <a:ext cx="47100" cy="53250"/>
            </a:xfrm>
            <a:custGeom>
              <a:rect b="b" l="l" r="r" t="t"/>
              <a:pathLst>
                <a:path extrusionOk="0" h="2130" w="1884">
                  <a:moveTo>
                    <a:pt x="431" y="0"/>
                  </a:moveTo>
                  <a:lnTo>
                    <a:pt x="1" y="1452"/>
                  </a:lnTo>
                  <a:lnTo>
                    <a:pt x="1561" y="2130"/>
                  </a:lnTo>
                  <a:lnTo>
                    <a:pt x="1884" y="1090"/>
                  </a:lnTo>
                  <a:lnTo>
                    <a:pt x="431"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3978750" y="2437000"/>
              <a:ext cx="69175" cy="49500"/>
            </a:xfrm>
            <a:custGeom>
              <a:rect b="b" l="l" r="r" t="t"/>
              <a:pathLst>
                <a:path extrusionOk="0" h="1980" w="2767">
                  <a:moveTo>
                    <a:pt x="1192" y="0"/>
                  </a:moveTo>
                  <a:cubicBezTo>
                    <a:pt x="845" y="0"/>
                    <a:pt x="659" y="109"/>
                    <a:pt x="450" y="236"/>
                  </a:cubicBezTo>
                  <a:cubicBezTo>
                    <a:pt x="238" y="365"/>
                    <a:pt x="85" y="578"/>
                    <a:pt x="43" y="823"/>
                  </a:cubicBezTo>
                  <a:cubicBezTo>
                    <a:pt x="1" y="1065"/>
                    <a:pt x="60" y="1350"/>
                    <a:pt x="467" y="1515"/>
                  </a:cubicBezTo>
                  <a:cubicBezTo>
                    <a:pt x="670" y="1598"/>
                    <a:pt x="1147" y="1721"/>
                    <a:pt x="1121" y="1750"/>
                  </a:cubicBezTo>
                  <a:cubicBezTo>
                    <a:pt x="1096" y="1779"/>
                    <a:pt x="858" y="1731"/>
                    <a:pt x="858" y="1888"/>
                  </a:cubicBezTo>
                  <a:cubicBezTo>
                    <a:pt x="858" y="1952"/>
                    <a:pt x="1011" y="1979"/>
                    <a:pt x="1179" y="1979"/>
                  </a:cubicBezTo>
                  <a:cubicBezTo>
                    <a:pt x="1369" y="1979"/>
                    <a:pt x="1580" y="1944"/>
                    <a:pt x="1609" y="1883"/>
                  </a:cubicBezTo>
                  <a:cubicBezTo>
                    <a:pt x="1663" y="1770"/>
                    <a:pt x="1247" y="1304"/>
                    <a:pt x="1247" y="1304"/>
                  </a:cubicBezTo>
                  <a:lnTo>
                    <a:pt x="1247" y="1304"/>
                  </a:lnTo>
                  <a:cubicBezTo>
                    <a:pt x="1247" y="1304"/>
                    <a:pt x="1840" y="1495"/>
                    <a:pt x="2092" y="1495"/>
                  </a:cubicBezTo>
                  <a:cubicBezTo>
                    <a:pt x="2174" y="1495"/>
                    <a:pt x="2221" y="1475"/>
                    <a:pt x="2199" y="1421"/>
                  </a:cubicBezTo>
                  <a:cubicBezTo>
                    <a:pt x="2143" y="1289"/>
                    <a:pt x="1525" y="974"/>
                    <a:pt x="1525" y="974"/>
                  </a:cubicBezTo>
                  <a:lnTo>
                    <a:pt x="1525" y="974"/>
                  </a:lnTo>
                  <a:cubicBezTo>
                    <a:pt x="1525" y="974"/>
                    <a:pt x="2125" y="1121"/>
                    <a:pt x="2448" y="1121"/>
                  </a:cubicBezTo>
                  <a:cubicBezTo>
                    <a:pt x="2546" y="1121"/>
                    <a:pt x="2618" y="1107"/>
                    <a:pt x="2640" y="1072"/>
                  </a:cubicBezTo>
                  <a:cubicBezTo>
                    <a:pt x="2736" y="920"/>
                    <a:pt x="1790" y="577"/>
                    <a:pt x="1790" y="577"/>
                  </a:cubicBezTo>
                  <a:lnTo>
                    <a:pt x="1790" y="577"/>
                  </a:lnTo>
                  <a:cubicBezTo>
                    <a:pt x="1790" y="577"/>
                    <a:pt x="2090" y="607"/>
                    <a:pt x="2348" y="607"/>
                  </a:cubicBezTo>
                  <a:cubicBezTo>
                    <a:pt x="2573" y="607"/>
                    <a:pt x="2766" y="584"/>
                    <a:pt x="2703" y="498"/>
                  </a:cubicBezTo>
                  <a:cubicBezTo>
                    <a:pt x="2566" y="315"/>
                    <a:pt x="1406" y="3"/>
                    <a:pt x="1206" y="0"/>
                  </a:cubicBezTo>
                  <a:cubicBezTo>
                    <a:pt x="1202" y="0"/>
                    <a:pt x="1197" y="0"/>
                    <a:pt x="1192"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3870250" y="2262400"/>
              <a:ext cx="142825" cy="212800"/>
            </a:xfrm>
            <a:custGeom>
              <a:rect b="b" l="l" r="r" t="t"/>
              <a:pathLst>
                <a:path extrusionOk="0" h="8512" w="5713">
                  <a:moveTo>
                    <a:pt x="4690" y="0"/>
                  </a:moveTo>
                  <a:cubicBezTo>
                    <a:pt x="4690" y="0"/>
                    <a:pt x="4503" y="170"/>
                    <a:pt x="4212" y="443"/>
                  </a:cubicBezTo>
                  <a:cubicBezTo>
                    <a:pt x="3559" y="1062"/>
                    <a:pt x="2382" y="2212"/>
                    <a:pt x="1645" y="3151"/>
                  </a:cubicBezTo>
                  <a:cubicBezTo>
                    <a:pt x="582" y="4505"/>
                    <a:pt x="1" y="5215"/>
                    <a:pt x="1355" y="6635"/>
                  </a:cubicBezTo>
                  <a:cubicBezTo>
                    <a:pt x="2068" y="7381"/>
                    <a:pt x="2708" y="8046"/>
                    <a:pt x="3156" y="8511"/>
                  </a:cubicBezTo>
                  <a:cubicBezTo>
                    <a:pt x="3689" y="7690"/>
                    <a:pt x="4277" y="6904"/>
                    <a:pt x="4825" y="6093"/>
                  </a:cubicBezTo>
                  <a:lnTo>
                    <a:pt x="4066" y="5505"/>
                  </a:lnTo>
                  <a:lnTo>
                    <a:pt x="5526" y="3839"/>
                  </a:lnTo>
                  <a:lnTo>
                    <a:pt x="5524" y="3839"/>
                  </a:lnTo>
                  <a:lnTo>
                    <a:pt x="5713" y="3625"/>
                  </a:lnTo>
                  <a:lnTo>
                    <a:pt x="4961" y="962"/>
                  </a:lnTo>
                  <a:lnTo>
                    <a:pt x="46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a:off x="3975575" y="2229575"/>
              <a:ext cx="120525" cy="70800"/>
            </a:xfrm>
            <a:custGeom>
              <a:rect b="b" l="l" r="r" t="t"/>
              <a:pathLst>
                <a:path extrusionOk="0" h="2832" w="4821">
                  <a:moveTo>
                    <a:pt x="3379" y="1"/>
                  </a:moveTo>
                  <a:lnTo>
                    <a:pt x="3379" y="1"/>
                  </a:lnTo>
                  <a:cubicBezTo>
                    <a:pt x="2980" y="174"/>
                    <a:pt x="1929" y="619"/>
                    <a:pt x="1000" y="907"/>
                  </a:cubicBezTo>
                  <a:cubicBezTo>
                    <a:pt x="746" y="986"/>
                    <a:pt x="580" y="1128"/>
                    <a:pt x="478" y="1313"/>
                  </a:cubicBezTo>
                  <a:lnTo>
                    <a:pt x="477" y="1312"/>
                  </a:lnTo>
                  <a:cubicBezTo>
                    <a:pt x="477" y="1312"/>
                    <a:pt x="290" y="1483"/>
                    <a:pt x="0" y="1756"/>
                  </a:cubicBezTo>
                  <a:cubicBezTo>
                    <a:pt x="102" y="1837"/>
                    <a:pt x="221" y="1927"/>
                    <a:pt x="351" y="2019"/>
                  </a:cubicBezTo>
                  <a:cubicBezTo>
                    <a:pt x="473" y="2104"/>
                    <a:pt x="607" y="2191"/>
                    <a:pt x="749" y="2275"/>
                  </a:cubicBezTo>
                  <a:cubicBezTo>
                    <a:pt x="1256" y="2573"/>
                    <a:pt x="1872" y="2831"/>
                    <a:pt x="2488" y="2831"/>
                  </a:cubicBezTo>
                  <a:cubicBezTo>
                    <a:pt x="2722" y="2831"/>
                    <a:pt x="2955" y="2794"/>
                    <a:pt x="3183" y="2708"/>
                  </a:cubicBezTo>
                  <a:lnTo>
                    <a:pt x="3183" y="2707"/>
                  </a:lnTo>
                  <a:cubicBezTo>
                    <a:pt x="4820" y="2087"/>
                    <a:pt x="3406" y="43"/>
                    <a:pt x="3379"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a:off x="3934850" y="2366900"/>
              <a:ext cx="37775" cy="33025"/>
            </a:xfrm>
            <a:custGeom>
              <a:rect b="b" l="l" r="r" t="t"/>
              <a:pathLst>
                <a:path extrusionOk="0" h="1321" w="1511">
                  <a:moveTo>
                    <a:pt x="61" y="1"/>
                  </a:moveTo>
                  <a:cubicBezTo>
                    <a:pt x="29" y="1"/>
                    <a:pt x="1" y="40"/>
                    <a:pt x="31" y="68"/>
                  </a:cubicBezTo>
                  <a:cubicBezTo>
                    <a:pt x="495" y="482"/>
                    <a:pt x="960" y="896"/>
                    <a:pt x="1424" y="1311"/>
                  </a:cubicBezTo>
                  <a:cubicBezTo>
                    <a:pt x="1432" y="1318"/>
                    <a:pt x="1441" y="1321"/>
                    <a:pt x="1450" y="1321"/>
                  </a:cubicBezTo>
                  <a:cubicBezTo>
                    <a:pt x="1483" y="1321"/>
                    <a:pt x="1511" y="1280"/>
                    <a:pt x="1480" y="1254"/>
                  </a:cubicBezTo>
                  <a:cubicBezTo>
                    <a:pt x="1017" y="840"/>
                    <a:pt x="552" y="425"/>
                    <a:pt x="88" y="11"/>
                  </a:cubicBezTo>
                  <a:cubicBezTo>
                    <a:pt x="79" y="4"/>
                    <a:pt x="70"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4007150" y="2313625"/>
              <a:ext cx="37725" cy="45825"/>
            </a:xfrm>
            <a:custGeom>
              <a:rect b="b" l="l" r="r" t="t"/>
              <a:pathLst>
                <a:path extrusionOk="0" h="1833" w="1509">
                  <a:moveTo>
                    <a:pt x="1453" y="1"/>
                  </a:moveTo>
                  <a:cubicBezTo>
                    <a:pt x="1444" y="1"/>
                    <a:pt x="1435" y="5"/>
                    <a:pt x="1428" y="14"/>
                  </a:cubicBezTo>
                  <a:cubicBezTo>
                    <a:pt x="960" y="596"/>
                    <a:pt x="492" y="1180"/>
                    <a:pt x="25" y="1763"/>
                  </a:cubicBezTo>
                  <a:cubicBezTo>
                    <a:pt x="1" y="1792"/>
                    <a:pt x="27" y="1832"/>
                    <a:pt x="55" y="1832"/>
                  </a:cubicBezTo>
                  <a:cubicBezTo>
                    <a:pt x="64" y="1832"/>
                    <a:pt x="73" y="1828"/>
                    <a:pt x="80" y="1819"/>
                  </a:cubicBezTo>
                  <a:cubicBezTo>
                    <a:pt x="548" y="1237"/>
                    <a:pt x="1016" y="653"/>
                    <a:pt x="1484" y="70"/>
                  </a:cubicBezTo>
                  <a:cubicBezTo>
                    <a:pt x="1508" y="41"/>
                    <a:pt x="1481" y="1"/>
                    <a:pt x="1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4033550" y="2324600"/>
              <a:ext cx="9400" cy="2025"/>
            </a:xfrm>
            <a:custGeom>
              <a:rect b="b" l="l" r="r" t="t"/>
              <a:pathLst>
                <a:path extrusionOk="0" h="81" w="376">
                  <a:moveTo>
                    <a:pt x="53" y="1"/>
                  </a:moveTo>
                  <a:cubicBezTo>
                    <a:pt x="1" y="1"/>
                    <a:pt x="1" y="81"/>
                    <a:pt x="53" y="81"/>
                  </a:cubicBezTo>
                  <a:lnTo>
                    <a:pt x="325" y="81"/>
                  </a:lnTo>
                  <a:cubicBezTo>
                    <a:pt x="376" y="81"/>
                    <a:pt x="376" y="1"/>
                    <a:pt x="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3988400" y="2183225"/>
              <a:ext cx="106925" cy="127075"/>
            </a:xfrm>
            <a:custGeom>
              <a:rect b="b" l="l" r="r" t="t"/>
              <a:pathLst>
                <a:path extrusionOk="0" h="5083" w="4277">
                  <a:moveTo>
                    <a:pt x="3057" y="0"/>
                  </a:moveTo>
                  <a:lnTo>
                    <a:pt x="1340" y="1320"/>
                  </a:lnTo>
                  <a:cubicBezTo>
                    <a:pt x="1226" y="1953"/>
                    <a:pt x="0" y="2811"/>
                    <a:pt x="619" y="2822"/>
                  </a:cubicBezTo>
                  <a:cubicBezTo>
                    <a:pt x="1239" y="2834"/>
                    <a:pt x="1610" y="4380"/>
                    <a:pt x="2283" y="4839"/>
                  </a:cubicBezTo>
                  <a:cubicBezTo>
                    <a:pt x="2523" y="5003"/>
                    <a:pt x="2815" y="5083"/>
                    <a:pt x="3096" y="5083"/>
                  </a:cubicBezTo>
                  <a:cubicBezTo>
                    <a:pt x="3603" y="5083"/>
                    <a:pt x="4078" y="4823"/>
                    <a:pt x="4155" y="4333"/>
                  </a:cubicBezTo>
                  <a:cubicBezTo>
                    <a:pt x="4277" y="3571"/>
                    <a:pt x="3522" y="2845"/>
                    <a:pt x="3095" y="2121"/>
                  </a:cubicBezTo>
                  <a:cubicBezTo>
                    <a:pt x="2667" y="1395"/>
                    <a:pt x="3057" y="0"/>
                    <a:pt x="3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4063800" y="2169275"/>
              <a:ext cx="2050" cy="33175"/>
            </a:xfrm>
            <a:custGeom>
              <a:rect b="b" l="l" r="r" t="t"/>
              <a:pathLst>
                <a:path extrusionOk="0" h="1327" w="82">
                  <a:moveTo>
                    <a:pt x="41" y="1"/>
                  </a:moveTo>
                  <a:cubicBezTo>
                    <a:pt x="19" y="1"/>
                    <a:pt x="0" y="18"/>
                    <a:pt x="0" y="40"/>
                  </a:cubicBezTo>
                  <a:lnTo>
                    <a:pt x="0" y="1287"/>
                  </a:lnTo>
                  <a:cubicBezTo>
                    <a:pt x="0" y="1309"/>
                    <a:pt x="19" y="1326"/>
                    <a:pt x="41" y="1326"/>
                  </a:cubicBezTo>
                  <a:cubicBezTo>
                    <a:pt x="63" y="1326"/>
                    <a:pt x="82" y="1309"/>
                    <a:pt x="82" y="1287"/>
                  </a:cubicBezTo>
                  <a:lnTo>
                    <a:pt x="82" y="40"/>
                  </a:lnTo>
                  <a:cubicBezTo>
                    <a:pt x="82" y="18"/>
                    <a:pt x="63" y="1"/>
                    <a:pt x="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4056075" y="2194050"/>
              <a:ext cx="17500" cy="23400"/>
            </a:xfrm>
            <a:custGeom>
              <a:rect b="b" l="l" r="r" t="t"/>
              <a:pathLst>
                <a:path extrusionOk="0" h="936" w="700">
                  <a:moveTo>
                    <a:pt x="350" y="1"/>
                  </a:moveTo>
                  <a:cubicBezTo>
                    <a:pt x="305" y="1"/>
                    <a:pt x="261" y="23"/>
                    <a:pt x="236" y="67"/>
                  </a:cubicBezTo>
                  <a:lnTo>
                    <a:pt x="27" y="419"/>
                  </a:lnTo>
                  <a:cubicBezTo>
                    <a:pt x="1" y="463"/>
                    <a:pt x="2" y="518"/>
                    <a:pt x="30" y="561"/>
                  </a:cubicBezTo>
                  <a:lnTo>
                    <a:pt x="238" y="875"/>
                  </a:lnTo>
                  <a:cubicBezTo>
                    <a:pt x="265" y="915"/>
                    <a:pt x="308" y="935"/>
                    <a:pt x="350" y="935"/>
                  </a:cubicBezTo>
                  <a:cubicBezTo>
                    <a:pt x="392" y="935"/>
                    <a:pt x="435" y="915"/>
                    <a:pt x="461" y="875"/>
                  </a:cubicBezTo>
                  <a:lnTo>
                    <a:pt x="670" y="561"/>
                  </a:lnTo>
                  <a:cubicBezTo>
                    <a:pt x="698" y="518"/>
                    <a:pt x="699" y="463"/>
                    <a:pt x="673" y="419"/>
                  </a:cubicBezTo>
                  <a:lnTo>
                    <a:pt x="464" y="67"/>
                  </a:lnTo>
                  <a:cubicBezTo>
                    <a:pt x="439" y="23"/>
                    <a:pt x="394" y="1"/>
                    <a:pt x="3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4310825" y="2277375"/>
              <a:ext cx="57950" cy="41775"/>
            </a:xfrm>
            <a:custGeom>
              <a:rect b="b" l="l" r="r" t="t"/>
              <a:pathLst>
                <a:path extrusionOk="0" h="1671" w="2318">
                  <a:moveTo>
                    <a:pt x="1290" y="0"/>
                  </a:moveTo>
                  <a:cubicBezTo>
                    <a:pt x="1243" y="0"/>
                    <a:pt x="1155" y="18"/>
                    <a:pt x="1189" y="160"/>
                  </a:cubicBezTo>
                  <a:cubicBezTo>
                    <a:pt x="1234" y="351"/>
                    <a:pt x="1600" y="456"/>
                    <a:pt x="1652" y="509"/>
                  </a:cubicBezTo>
                  <a:cubicBezTo>
                    <a:pt x="1703" y="564"/>
                    <a:pt x="1471" y="688"/>
                    <a:pt x="1471" y="688"/>
                  </a:cubicBezTo>
                  <a:cubicBezTo>
                    <a:pt x="1471" y="688"/>
                    <a:pt x="881" y="96"/>
                    <a:pt x="639" y="96"/>
                  </a:cubicBezTo>
                  <a:cubicBezTo>
                    <a:pt x="631" y="96"/>
                    <a:pt x="624" y="97"/>
                    <a:pt x="617" y="98"/>
                  </a:cubicBezTo>
                  <a:cubicBezTo>
                    <a:pt x="391" y="140"/>
                    <a:pt x="935" y="867"/>
                    <a:pt x="935" y="867"/>
                  </a:cubicBezTo>
                  <a:cubicBezTo>
                    <a:pt x="935" y="867"/>
                    <a:pt x="559" y="508"/>
                    <a:pt x="375" y="508"/>
                  </a:cubicBezTo>
                  <a:cubicBezTo>
                    <a:pt x="374" y="508"/>
                    <a:pt x="373" y="508"/>
                    <a:pt x="372" y="508"/>
                  </a:cubicBezTo>
                  <a:cubicBezTo>
                    <a:pt x="189" y="512"/>
                    <a:pt x="541" y="1096"/>
                    <a:pt x="541" y="1096"/>
                  </a:cubicBezTo>
                  <a:cubicBezTo>
                    <a:pt x="541" y="1096"/>
                    <a:pt x="382" y="957"/>
                    <a:pt x="246" y="957"/>
                  </a:cubicBezTo>
                  <a:cubicBezTo>
                    <a:pt x="207" y="957"/>
                    <a:pt x="169" y="969"/>
                    <a:pt x="138" y="999"/>
                  </a:cubicBezTo>
                  <a:cubicBezTo>
                    <a:pt x="1" y="1134"/>
                    <a:pt x="53" y="1274"/>
                    <a:pt x="167" y="1439"/>
                  </a:cubicBezTo>
                  <a:cubicBezTo>
                    <a:pt x="276" y="1598"/>
                    <a:pt x="461" y="1670"/>
                    <a:pt x="572" y="1670"/>
                  </a:cubicBezTo>
                  <a:cubicBezTo>
                    <a:pt x="576" y="1670"/>
                    <a:pt x="581" y="1670"/>
                    <a:pt x="585" y="1670"/>
                  </a:cubicBezTo>
                  <a:cubicBezTo>
                    <a:pt x="693" y="1664"/>
                    <a:pt x="774" y="1474"/>
                    <a:pt x="774" y="1474"/>
                  </a:cubicBezTo>
                  <a:cubicBezTo>
                    <a:pt x="774" y="1474"/>
                    <a:pt x="949" y="1523"/>
                    <a:pt x="1087" y="1523"/>
                  </a:cubicBezTo>
                  <a:cubicBezTo>
                    <a:pt x="1147" y="1523"/>
                    <a:pt x="1200" y="1514"/>
                    <a:pt x="1229" y="1487"/>
                  </a:cubicBezTo>
                  <a:cubicBezTo>
                    <a:pt x="1323" y="1400"/>
                    <a:pt x="1312" y="1276"/>
                    <a:pt x="1312" y="1276"/>
                  </a:cubicBezTo>
                  <a:lnTo>
                    <a:pt x="1312" y="1276"/>
                  </a:lnTo>
                  <a:cubicBezTo>
                    <a:pt x="1312" y="1276"/>
                    <a:pt x="1377" y="1317"/>
                    <a:pt x="1465" y="1317"/>
                  </a:cubicBezTo>
                  <a:cubicBezTo>
                    <a:pt x="1504" y="1317"/>
                    <a:pt x="1547" y="1309"/>
                    <a:pt x="1592" y="1286"/>
                  </a:cubicBezTo>
                  <a:cubicBezTo>
                    <a:pt x="1735" y="1210"/>
                    <a:pt x="1742" y="1092"/>
                    <a:pt x="1742" y="1092"/>
                  </a:cubicBezTo>
                  <a:cubicBezTo>
                    <a:pt x="1742" y="1092"/>
                    <a:pt x="2032" y="969"/>
                    <a:pt x="2174" y="873"/>
                  </a:cubicBezTo>
                  <a:cubicBezTo>
                    <a:pt x="2317" y="779"/>
                    <a:pt x="2187" y="485"/>
                    <a:pt x="2123" y="289"/>
                  </a:cubicBezTo>
                  <a:cubicBezTo>
                    <a:pt x="2061" y="92"/>
                    <a:pt x="1578" y="150"/>
                    <a:pt x="1316" y="2"/>
                  </a:cubicBezTo>
                  <a:cubicBezTo>
                    <a:pt x="1316" y="2"/>
                    <a:pt x="1305" y="0"/>
                    <a:pt x="1290"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3720050" y="2661900"/>
              <a:ext cx="176700" cy="108975"/>
            </a:xfrm>
            <a:custGeom>
              <a:rect b="b" l="l" r="r" t="t"/>
              <a:pathLst>
                <a:path extrusionOk="0" h="4359" w="7068">
                  <a:moveTo>
                    <a:pt x="5586" y="0"/>
                  </a:moveTo>
                  <a:cubicBezTo>
                    <a:pt x="4387" y="780"/>
                    <a:pt x="2501" y="2098"/>
                    <a:pt x="1031" y="2098"/>
                  </a:cubicBezTo>
                  <a:cubicBezTo>
                    <a:pt x="713" y="2098"/>
                    <a:pt x="414" y="2037"/>
                    <a:pt x="146" y="1894"/>
                  </a:cubicBezTo>
                  <a:cubicBezTo>
                    <a:pt x="24" y="2239"/>
                    <a:pt x="1" y="2563"/>
                    <a:pt x="146" y="2851"/>
                  </a:cubicBezTo>
                  <a:cubicBezTo>
                    <a:pt x="146" y="2851"/>
                    <a:pt x="1822" y="4197"/>
                    <a:pt x="3808" y="4358"/>
                  </a:cubicBezTo>
                  <a:cubicBezTo>
                    <a:pt x="4832" y="4161"/>
                    <a:pt x="5988" y="3805"/>
                    <a:pt x="7068" y="3170"/>
                  </a:cubicBezTo>
                  <a:cubicBezTo>
                    <a:pt x="6829" y="2712"/>
                    <a:pt x="6598" y="2252"/>
                    <a:pt x="6387" y="1782"/>
                  </a:cubicBezTo>
                  <a:cubicBezTo>
                    <a:pt x="6161" y="1280"/>
                    <a:pt x="5954" y="768"/>
                    <a:pt x="5717" y="270"/>
                  </a:cubicBezTo>
                  <a:cubicBezTo>
                    <a:pt x="5675" y="180"/>
                    <a:pt x="5631" y="90"/>
                    <a:pt x="5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3723675" y="2714775"/>
              <a:ext cx="91600" cy="56100"/>
            </a:xfrm>
            <a:custGeom>
              <a:rect b="b" l="l" r="r" t="t"/>
              <a:pathLst>
                <a:path extrusionOk="0" h="2244" w="3664">
                  <a:moveTo>
                    <a:pt x="2885" y="0"/>
                  </a:moveTo>
                  <a:lnTo>
                    <a:pt x="2885" y="0"/>
                  </a:lnTo>
                  <a:cubicBezTo>
                    <a:pt x="2885" y="1"/>
                    <a:pt x="1354" y="770"/>
                    <a:pt x="332" y="770"/>
                  </a:cubicBezTo>
                  <a:cubicBezTo>
                    <a:pt x="214" y="770"/>
                    <a:pt x="102" y="759"/>
                    <a:pt x="1" y="736"/>
                  </a:cubicBezTo>
                  <a:lnTo>
                    <a:pt x="1" y="736"/>
                  </a:lnTo>
                  <a:cubicBezTo>
                    <a:pt x="1" y="737"/>
                    <a:pt x="1677" y="2082"/>
                    <a:pt x="3663" y="2243"/>
                  </a:cubicBezTo>
                  <a:cubicBezTo>
                    <a:pt x="3663" y="2243"/>
                    <a:pt x="2649" y="1186"/>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5072450" y="2896875"/>
              <a:ext cx="176675" cy="108925"/>
            </a:xfrm>
            <a:custGeom>
              <a:rect b="b" l="l" r="r" t="t"/>
              <a:pathLst>
                <a:path extrusionOk="0" h="4357" w="7067">
                  <a:moveTo>
                    <a:pt x="1482" y="0"/>
                  </a:moveTo>
                  <a:cubicBezTo>
                    <a:pt x="1437" y="89"/>
                    <a:pt x="1392" y="180"/>
                    <a:pt x="1350" y="270"/>
                  </a:cubicBezTo>
                  <a:cubicBezTo>
                    <a:pt x="1114" y="768"/>
                    <a:pt x="907" y="1280"/>
                    <a:pt x="681" y="1781"/>
                  </a:cubicBezTo>
                  <a:cubicBezTo>
                    <a:pt x="470" y="2250"/>
                    <a:pt x="239" y="2712"/>
                    <a:pt x="0" y="3169"/>
                  </a:cubicBezTo>
                  <a:cubicBezTo>
                    <a:pt x="1080" y="3805"/>
                    <a:pt x="2236" y="4161"/>
                    <a:pt x="3260" y="4357"/>
                  </a:cubicBezTo>
                  <a:cubicBezTo>
                    <a:pt x="5246" y="4197"/>
                    <a:pt x="6922" y="2850"/>
                    <a:pt x="6922" y="2850"/>
                  </a:cubicBezTo>
                  <a:cubicBezTo>
                    <a:pt x="7067" y="2562"/>
                    <a:pt x="7044" y="2239"/>
                    <a:pt x="6922" y="1894"/>
                  </a:cubicBezTo>
                  <a:cubicBezTo>
                    <a:pt x="6654" y="2036"/>
                    <a:pt x="6355" y="2098"/>
                    <a:pt x="6037" y="2098"/>
                  </a:cubicBezTo>
                  <a:cubicBezTo>
                    <a:pt x="4568" y="2098"/>
                    <a:pt x="2681" y="779"/>
                    <a:pt x="14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5153925" y="2949750"/>
              <a:ext cx="91600" cy="56100"/>
            </a:xfrm>
            <a:custGeom>
              <a:rect b="b" l="l" r="r" t="t"/>
              <a:pathLst>
                <a:path extrusionOk="0" h="2244" w="3664">
                  <a:moveTo>
                    <a:pt x="779" y="1"/>
                  </a:moveTo>
                  <a:lnTo>
                    <a:pt x="779" y="1"/>
                  </a:lnTo>
                  <a:cubicBezTo>
                    <a:pt x="1013" y="1186"/>
                    <a:pt x="1" y="2242"/>
                    <a:pt x="1" y="2242"/>
                  </a:cubicBezTo>
                  <a:lnTo>
                    <a:pt x="1" y="2243"/>
                  </a:lnTo>
                  <a:cubicBezTo>
                    <a:pt x="1987" y="2082"/>
                    <a:pt x="3663" y="735"/>
                    <a:pt x="3663" y="735"/>
                  </a:cubicBezTo>
                  <a:lnTo>
                    <a:pt x="3663" y="735"/>
                  </a:lnTo>
                  <a:cubicBezTo>
                    <a:pt x="3561" y="758"/>
                    <a:pt x="3449" y="769"/>
                    <a:pt x="3330" y="769"/>
                  </a:cubicBezTo>
                  <a:cubicBezTo>
                    <a:pt x="2308" y="769"/>
                    <a:pt x="779"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3816550" y="3338600"/>
              <a:ext cx="92725" cy="22500"/>
            </a:xfrm>
            <a:custGeom>
              <a:rect b="b" l="l" r="r" t="t"/>
              <a:pathLst>
                <a:path extrusionOk="0" h="900" w="3709">
                  <a:moveTo>
                    <a:pt x="0" y="1"/>
                  </a:moveTo>
                  <a:lnTo>
                    <a:pt x="0" y="899"/>
                  </a:lnTo>
                  <a:lnTo>
                    <a:pt x="3709" y="899"/>
                  </a:lnTo>
                  <a:lnTo>
                    <a:pt x="37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a:off x="3748275" y="3273675"/>
              <a:ext cx="232800" cy="71475"/>
            </a:xfrm>
            <a:custGeom>
              <a:rect b="b" l="l" r="r" t="t"/>
              <a:pathLst>
                <a:path extrusionOk="0" h="2859" w="9312">
                  <a:moveTo>
                    <a:pt x="0" y="0"/>
                  </a:moveTo>
                  <a:lnTo>
                    <a:pt x="988" y="1774"/>
                  </a:lnTo>
                  <a:lnTo>
                    <a:pt x="1042" y="1869"/>
                  </a:lnTo>
                  <a:lnTo>
                    <a:pt x="1168" y="2095"/>
                  </a:lnTo>
                  <a:cubicBezTo>
                    <a:pt x="1242" y="2229"/>
                    <a:pt x="1335" y="2347"/>
                    <a:pt x="1442" y="2449"/>
                  </a:cubicBezTo>
                  <a:cubicBezTo>
                    <a:pt x="1472" y="2478"/>
                    <a:pt x="1503" y="2505"/>
                    <a:pt x="1536" y="2530"/>
                  </a:cubicBezTo>
                  <a:cubicBezTo>
                    <a:pt x="1795" y="2740"/>
                    <a:pt x="2123" y="2859"/>
                    <a:pt x="2468" y="2859"/>
                  </a:cubicBezTo>
                  <a:lnTo>
                    <a:pt x="6845" y="2859"/>
                  </a:lnTo>
                  <a:cubicBezTo>
                    <a:pt x="7131" y="2859"/>
                    <a:pt x="7406" y="2776"/>
                    <a:pt x="7639" y="2628"/>
                  </a:cubicBezTo>
                  <a:cubicBezTo>
                    <a:pt x="7676" y="2607"/>
                    <a:pt x="7710" y="2582"/>
                    <a:pt x="7745" y="2556"/>
                  </a:cubicBezTo>
                  <a:cubicBezTo>
                    <a:pt x="7906" y="2433"/>
                    <a:pt x="8042" y="2278"/>
                    <a:pt x="8144" y="2095"/>
                  </a:cubicBezTo>
                  <a:lnTo>
                    <a:pt x="8168" y="2053"/>
                  </a:lnTo>
                  <a:lnTo>
                    <a:pt x="8223" y="1955"/>
                  </a:lnTo>
                  <a:lnTo>
                    <a:pt x="93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a:off x="3772975" y="3273675"/>
              <a:ext cx="15425" cy="46750"/>
            </a:xfrm>
            <a:custGeom>
              <a:rect b="b" l="l" r="r" t="t"/>
              <a:pathLst>
                <a:path extrusionOk="0" h="1870" w="617">
                  <a:moveTo>
                    <a:pt x="357" y="0"/>
                  </a:moveTo>
                  <a:cubicBezTo>
                    <a:pt x="438" y="190"/>
                    <a:pt x="490" y="395"/>
                    <a:pt x="500" y="613"/>
                  </a:cubicBezTo>
                  <a:cubicBezTo>
                    <a:pt x="521" y="1062"/>
                    <a:pt x="329" y="1506"/>
                    <a:pt x="0" y="1774"/>
                  </a:cubicBezTo>
                  <a:lnTo>
                    <a:pt x="54" y="1869"/>
                  </a:lnTo>
                  <a:cubicBezTo>
                    <a:pt x="387" y="1606"/>
                    <a:pt x="599" y="1180"/>
                    <a:pt x="610" y="735"/>
                  </a:cubicBezTo>
                  <a:cubicBezTo>
                    <a:pt x="616" y="474"/>
                    <a:pt x="565" y="228"/>
                    <a:pt x="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a:off x="3798550" y="3273675"/>
              <a:ext cx="116250" cy="29825"/>
            </a:xfrm>
            <a:custGeom>
              <a:rect b="b" l="l" r="r" t="t"/>
              <a:pathLst>
                <a:path extrusionOk="0" h="1193" w="4650">
                  <a:moveTo>
                    <a:pt x="0" y="0"/>
                  </a:moveTo>
                  <a:cubicBezTo>
                    <a:pt x="193" y="421"/>
                    <a:pt x="542" y="776"/>
                    <a:pt x="968" y="974"/>
                  </a:cubicBezTo>
                  <a:cubicBezTo>
                    <a:pt x="1295" y="1126"/>
                    <a:pt x="1643" y="1193"/>
                    <a:pt x="1992" y="1193"/>
                  </a:cubicBezTo>
                  <a:cubicBezTo>
                    <a:pt x="2615" y="1193"/>
                    <a:pt x="3244" y="980"/>
                    <a:pt x="3775" y="658"/>
                  </a:cubicBezTo>
                  <a:cubicBezTo>
                    <a:pt x="4088" y="470"/>
                    <a:pt x="4377" y="244"/>
                    <a:pt x="4649" y="0"/>
                  </a:cubicBezTo>
                  <a:lnTo>
                    <a:pt x="4482" y="0"/>
                  </a:lnTo>
                  <a:cubicBezTo>
                    <a:pt x="3778" y="605"/>
                    <a:pt x="2955" y="1084"/>
                    <a:pt x="2000" y="1084"/>
                  </a:cubicBezTo>
                  <a:cubicBezTo>
                    <a:pt x="1990" y="1084"/>
                    <a:pt x="1980" y="1084"/>
                    <a:pt x="1970" y="1084"/>
                  </a:cubicBezTo>
                  <a:cubicBezTo>
                    <a:pt x="1400" y="1077"/>
                    <a:pt x="836" y="880"/>
                    <a:pt x="438" y="458"/>
                  </a:cubicBezTo>
                  <a:cubicBezTo>
                    <a:pt x="309" y="321"/>
                    <a:pt x="202" y="167"/>
                    <a:pt x="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a:off x="3937400" y="3273675"/>
              <a:ext cx="16475" cy="51350"/>
            </a:xfrm>
            <a:custGeom>
              <a:rect b="b" l="l" r="r" t="t"/>
              <a:pathLst>
                <a:path extrusionOk="0" h="2054" w="659">
                  <a:moveTo>
                    <a:pt x="219" y="0"/>
                  </a:moveTo>
                  <a:cubicBezTo>
                    <a:pt x="56" y="284"/>
                    <a:pt x="0" y="613"/>
                    <a:pt x="48" y="944"/>
                  </a:cubicBezTo>
                  <a:cubicBezTo>
                    <a:pt x="112" y="1380"/>
                    <a:pt x="324" y="1742"/>
                    <a:pt x="603" y="2053"/>
                  </a:cubicBezTo>
                  <a:lnTo>
                    <a:pt x="658" y="1955"/>
                  </a:lnTo>
                  <a:cubicBezTo>
                    <a:pt x="428" y="1691"/>
                    <a:pt x="250" y="1388"/>
                    <a:pt x="174" y="1030"/>
                  </a:cubicBezTo>
                  <a:cubicBezTo>
                    <a:pt x="99" y="671"/>
                    <a:pt x="150" y="305"/>
                    <a:pt x="3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3784300" y="3318475"/>
              <a:ext cx="157625" cy="20925"/>
            </a:xfrm>
            <a:custGeom>
              <a:rect b="b" l="l" r="r" t="t"/>
              <a:pathLst>
                <a:path extrusionOk="0" h="837" w="6305">
                  <a:moveTo>
                    <a:pt x="2681" y="0"/>
                  </a:moveTo>
                  <a:cubicBezTo>
                    <a:pt x="2001" y="0"/>
                    <a:pt x="1323" y="105"/>
                    <a:pt x="660" y="357"/>
                  </a:cubicBezTo>
                  <a:cubicBezTo>
                    <a:pt x="447" y="438"/>
                    <a:pt x="214" y="534"/>
                    <a:pt x="1" y="657"/>
                  </a:cubicBezTo>
                  <a:cubicBezTo>
                    <a:pt x="31" y="686"/>
                    <a:pt x="62" y="713"/>
                    <a:pt x="94" y="738"/>
                  </a:cubicBezTo>
                  <a:cubicBezTo>
                    <a:pt x="118" y="725"/>
                    <a:pt x="143" y="712"/>
                    <a:pt x="167" y="699"/>
                  </a:cubicBezTo>
                  <a:cubicBezTo>
                    <a:pt x="472" y="536"/>
                    <a:pt x="796" y="410"/>
                    <a:pt x="1129" y="318"/>
                  </a:cubicBezTo>
                  <a:cubicBezTo>
                    <a:pt x="1643" y="175"/>
                    <a:pt x="2177" y="112"/>
                    <a:pt x="2709" y="112"/>
                  </a:cubicBezTo>
                  <a:cubicBezTo>
                    <a:pt x="2845" y="112"/>
                    <a:pt x="2981" y="116"/>
                    <a:pt x="3117" y="124"/>
                  </a:cubicBezTo>
                  <a:cubicBezTo>
                    <a:pt x="4177" y="183"/>
                    <a:pt x="5202" y="474"/>
                    <a:pt x="6198" y="836"/>
                  </a:cubicBezTo>
                  <a:cubicBezTo>
                    <a:pt x="6235" y="815"/>
                    <a:pt x="6269" y="790"/>
                    <a:pt x="6304" y="764"/>
                  </a:cubicBezTo>
                  <a:cubicBezTo>
                    <a:pt x="5137" y="339"/>
                    <a:pt x="3905" y="0"/>
                    <a:pt x="26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6"/>
            <p:cNvSpPr/>
            <p:nvPr/>
          </p:nvSpPr>
          <p:spPr>
            <a:xfrm>
              <a:off x="3749650" y="3266475"/>
              <a:ext cx="231425" cy="14425"/>
            </a:xfrm>
            <a:custGeom>
              <a:rect b="b" l="l" r="r" t="t"/>
              <a:pathLst>
                <a:path extrusionOk="0" h="577" w="9257">
                  <a:moveTo>
                    <a:pt x="4629" y="0"/>
                  </a:moveTo>
                  <a:cubicBezTo>
                    <a:pt x="2072" y="0"/>
                    <a:pt x="1" y="129"/>
                    <a:pt x="1" y="288"/>
                  </a:cubicBezTo>
                  <a:cubicBezTo>
                    <a:pt x="1" y="448"/>
                    <a:pt x="2072" y="577"/>
                    <a:pt x="4629" y="577"/>
                  </a:cubicBezTo>
                  <a:cubicBezTo>
                    <a:pt x="7185" y="577"/>
                    <a:pt x="9256" y="448"/>
                    <a:pt x="9256" y="288"/>
                  </a:cubicBezTo>
                  <a:cubicBezTo>
                    <a:pt x="9256" y="129"/>
                    <a:pt x="7185" y="0"/>
                    <a:pt x="4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6"/>
            <p:cNvSpPr/>
            <p:nvPr/>
          </p:nvSpPr>
          <p:spPr>
            <a:xfrm>
              <a:off x="3867325" y="3030525"/>
              <a:ext cx="122550" cy="202075"/>
            </a:xfrm>
            <a:custGeom>
              <a:rect b="b" l="l" r="r" t="t"/>
              <a:pathLst>
                <a:path extrusionOk="0" h="8083" w="4902">
                  <a:moveTo>
                    <a:pt x="4826" y="0"/>
                  </a:moveTo>
                  <a:cubicBezTo>
                    <a:pt x="4826" y="0"/>
                    <a:pt x="3848" y="209"/>
                    <a:pt x="2772" y="1130"/>
                  </a:cubicBezTo>
                  <a:lnTo>
                    <a:pt x="2735" y="1917"/>
                  </a:lnTo>
                  <a:lnTo>
                    <a:pt x="2488" y="1388"/>
                  </a:lnTo>
                  <a:cubicBezTo>
                    <a:pt x="1313" y="2524"/>
                    <a:pt x="113" y="4542"/>
                    <a:pt x="0" y="8082"/>
                  </a:cubicBezTo>
                  <a:cubicBezTo>
                    <a:pt x="0" y="8082"/>
                    <a:pt x="1563" y="7572"/>
                    <a:pt x="2918" y="6124"/>
                  </a:cubicBezTo>
                  <a:lnTo>
                    <a:pt x="2918" y="6124"/>
                  </a:lnTo>
                  <a:lnTo>
                    <a:pt x="778" y="6505"/>
                  </a:lnTo>
                  <a:lnTo>
                    <a:pt x="3763" y="5027"/>
                  </a:lnTo>
                  <a:cubicBezTo>
                    <a:pt x="4146" y="4413"/>
                    <a:pt x="4467" y="3690"/>
                    <a:pt x="4664" y="2841"/>
                  </a:cubicBezTo>
                  <a:lnTo>
                    <a:pt x="4664" y="2841"/>
                  </a:lnTo>
                  <a:lnTo>
                    <a:pt x="2819" y="3170"/>
                  </a:lnTo>
                  <a:lnTo>
                    <a:pt x="2819" y="3170"/>
                  </a:lnTo>
                  <a:lnTo>
                    <a:pt x="4784" y="2196"/>
                  </a:lnTo>
                  <a:cubicBezTo>
                    <a:pt x="4879" y="1534"/>
                    <a:pt x="4901" y="804"/>
                    <a:pt x="4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6"/>
            <p:cNvSpPr/>
            <p:nvPr/>
          </p:nvSpPr>
          <p:spPr>
            <a:xfrm>
              <a:off x="3848225" y="2937300"/>
              <a:ext cx="88300" cy="145525"/>
            </a:xfrm>
            <a:custGeom>
              <a:rect b="b" l="l" r="r" t="t"/>
              <a:pathLst>
                <a:path extrusionOk="0" h="5821" w="3532">
                  <a:moveTo>
                    <a:pt x="3478" y="0"/>
                  </a:moveTo>
                  <a:lnTo>
                    <a:pt x="3478" y="0"/>
                  </a:lnTo>
                  <a:cubicBezTo>
                    <a:pt x="3478" y="0"/>
                    <a:pt x="2772" y="149"/>
                    <a:pt x="1997" y="814"/>
                  </a:cubicBezTo>
                  <a:lnTo>
                    <a:pt x="1971" y="1379"/>
                  </a:lnTo>
                  <a:lnTo>
                    <a:pt x="1793" y="1000"/>
                  </a:lnTo>
                  <a:cubicBezTo>
                    <a:pt x="947" y="1817"/>
                    <a:pt x="83" y="3271"/>
                    <a:pt x="1" y="5821"/>
                  </a:cubicBezTo>
                  <a:cubicBezTo>
                    <a:pt x="1" y="5821"/>
                    <a:pt x="1126" y="5453"/>
                    <a:pt x="2103" y="4410"/>
                  </a:cubicBezTo>
                  <a:lnTo>
                    <a:pt x="2103" y="4410"/>
                  </a:lnTo>
                  <a:lnTo>
                    <a:pt x="561" y="4685"/>
                  </a:lnTo>
                  <a:lnTo>
                    <a:pt x="2711" y="3620"/>
                  </a:lnTo>
                  <a:cubicBezTo>
                    <a:pt x="2988" y="3179"/>
                    <a:pt x="3218" y="2657"/>
                    <a:pt x="3360" y="2046"/>
                  </a:cubicBezTo>
                  <a:lnTo>
                    <a:pt x="3360" y="2046"/>
                  </a:lnTo>
                  <a:lnTo>
                    <a:pt x="2032" y="2283"/>
                  </a:lnTo>
                  <a:lnTo>
                    <a:pt x="3447" y="1582"/>
                  </a:lnTo>
                  <a:cubicBezTo>
                    <a:pt x="3515" y="1106"/>
                    <a:pt x="3531" y="578"/>
                    <a:pt x="34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a:off x="3723725" y="3010050"/>
              <a:ext cx="143650" cy="208125"/>
            </a:xfrm>
            <a:custGeom>
              <a:rect b="b" l="l" r="r" t="t"/>
              <a:pathLst>
                <a:path extrusionOk="0" h="8325" w="5746">
                  <a:moveTo>
                    <a:pt x="26" y="1"/>
                  </a:moveTo>
                  <a:lnTo>
                    <a:pt x="26" y="1"/>
                  </a:lnTo>
                  <a:cubicBezTo>
                    <a:pt x="0" y="867"/>
                    <a:pt x="74" y="1648"/>
                    <a:pt x="222" y="2350"/>
                  </a:cubicBezTo>
                  <a:lnTo>
                    <a:pt x="2392" y="3257"/>
                  </a:lnTo>
                  <a:lnTo>
                    <a:pt x="394" y="3031"/>
                  </a:lnTo>
                  <a:lnTo>
                    <a:pt x="394" y="3031"/>
                  </a:lnTo>
                  <a:cubicBezTo>
                    <a:pt x="662" y="3926"/>
                    <a:pt x="1056" y="4680"/>
                    <a:pt x="1508" y="5310"/>
                  </a:cubicBezTo>
                  <a:lnTo>
                    <a:pt x="4806" y="6689"/>
                  </a:lnTo>
                  <a:lnTo>
                    <a:pt x="2488" y="6427"/>
                  </a:lnTo>
                  <a:lnTo>
                    <a:pt x="2488" y="6427"/>
                  </a:lnTo>
                  <a:cubicBezTo>
                    <a:pt x="4038" y="7886"/>
                    <a:pt x="5746" y="8325"/>
                    <a:pt x="5746" y="8325"/>
                  </a:cubicBezTo>
                  <a:cubicBezTo>
                    <a:pt x="5384" y="4541"/>
                    <a:pt x="3961" y="2462"/>
                    <a:pt x="2625" y="1326"/>
                  </a:cubicBezTo>
                  <a:lnTo>
                    <a:pt x="2396" y="1908"/>
                  </a:lnTo>
                  <a:lnTo>
                    <a:pt x="2304" y="1070"/>
                  </a:lnTo>
                  <a:cubicBezTo>
                    <a:pt x="1088" y="157"/>
                    <a:pt x="26" y="1"/>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3827775" y="2990400"/>
              <a:ext cx="53475" cy="285400"/>
            </a:xfrm>
            <a:custGeom>
              <a:rect b="b" l="l" r="r" t="t"/>
              <a:pathLst>
                <a:path extrusionOk="0" h="11416" w="2139">
                  <a:moveTo>
                    <a:pt x="141" y="1"/>
                  </a:moveTo>
                  <a:cubicBezTo>
                    <a:pt x="129" y="1"/>
                    <a:pt x="118" y="3"/>
                    <a:pt x="106" y="6"/>
                  </a:cubicBezTo>
                  <a:cubicBezTo>
                    <a:pt x="39" y="26"/>
                    <a:pt x="0" y="96"/>
                    <a:pt x="19" y="162"/>
                  </a:cubicBezTo>
                  <a:cubicBezTo>
                    <a:pt x="41" y="238"/>
                    <a:pt x="2139" y="7630"/>
                    <a:pt x="1239" y="11259"/>
                  </a:cubicBezTo>
                  <a:cubicBezTo>
                    <a:pt x="1223" y="11327"/>
                    <a:pt x="1264" y="11395"/>
                    <a:pt x="1332" y="11413"/>
                  </a:cubicBezTo>
                  <a:cubicBezTo>
                    <a:pt x="1342" y="11414"/>
                    <a:pt x="1352" y="11415"/>
                    <a:pt x="1362" y="11415"/>
                  </a:cubicBezTo>
                  <a:cubicBezTo>
                    <a:pt x="1420" y="11415"/>
                    <a:pt x="1471" y="11378"/>
                    <a:pt x="1485" y="11320"/>
                  </a:cubicBezTo>
                  <a:cubicBezTo>
                    <a:pt x="1871" y="9765"/>
                    <a:pt x="1781" y="7403"/>
                    <a:pt x="1220" y="4297"/>
                  </a:cubicBezTo>
                  <a:cubicBezTo>
                    <a:pt x="804" y="1990"/>
                    <a:pt x="268" y="111"/>
                    <a:pt x="264" y="93"/>
                  </a:cubicBezTo>
                  <a:cubicBezTo>
                    <a:pt x="247" y="37"/>
                    <a:pt x="196"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3798475" y="2171375"/>
              <a:ext cx="128050" cy="125325"/>
            </a:xfrm>
            <a:custGeom>
              <a:rect b="b" l="l" r="r" t="t"/>
              <a:pathLst>
                <a:path extrusionOk="0" h="5013" w="5122">
                  <a:moveTo>
                    <a:pt x="2560" y="1494"/>
                  </a:moveTo>
                  <a:cubicBezTo>
                    <a:pt x="3137" y="1494"/>
                    <a:pt x="3606" y="1964"/>
                    <a:pt x="3606" y="2540"/>
                  </a:cubicBezTo>
                  <a:cubicBezTo>
                    <a:pt x="3606" y="3117"/>
                    <a:pt x="3137" y="3586"/>
                    <a:pt x="2560" y="3586"/>
                  </a:cubicBezTo>
                  <a:cubicBezTo>
                    <a:pt x="1984" y="3586"/>
                    <a:pt x="1513" y="3117"/>
                    <a:pt x="1513" y="2540"/>
                  </a:cubicBezTo>
                  <a:cubicBezTo>
                    <a:pt x="1513" y="1964"/>
                    <a:pt x="1984" y="1494"/>
                    <a:pt x="2560" y="1494"/>
                  </a:cubicBezTo>
                  <a:close/>
                  <a:moveTo>
                    <a:pt x="2008" y="1"/>
                  </a:moveTo>
                  <a:lnTo>
                    <a:pt x="2008" y="822"/>
                  </a:lnTo>
                  <a:cubicBezTo>
                    <a:pt x="1833" y="878"/>
                    <a:pt x="1668" y="961"/>
                    <a:pt x="1521" y="1065"/>
                  </a:cubicBezTo>
                  <a:lnTo>
                    <a:pt x="861" y="586"/>
                  </a:lnTo>
                  <a:lnTo>
                    <a:pt x="212" y="1478"/>
                  </a:lnTo>
                  <a:lnTo>
                    <a:pt x="856" y="1948"/>
                  </a:lnTo>
                  <a:cubicBezTo>
                    <a:pt x="804" y="2095"/>
                    <a:pt x="771" y="2252"/>
                    <a:pt x="759" y="2414"/>
                  </a:cubicBezTo>
                  <a:lnTo>
                    <a:pt x="0" y="2617"/>
                  </a:lnTo>
                  <a:lnTo>
                    <a:pt x="286" y="3683"/>
                  </a:lnTo>
                  <a:lnTo>
                    <a:pt x="1023" y="3486"/>
                  </a:lnTo>
                  <a:cubicBezTo>
                    <a:pt x="1113" y="3629"/>
                    <a:pt x="1220" y="3760"/>
                    <a:pt x="1345" y="3874"/>
                  </a:cubicBezTo>
                  <a:lnTo>
                    <a:pt x="1038" y="4564"/>
                  </a:lnTo>
                  <a:lnTo>
                    <a:pt x="2046" y="5013"/>
                  </a:lnTo>
                  <a:lnTo>
                    <a:pt x="2349" y="4332"/>
                  </a:lnTo>
                  <a:cubicBezTo>
                    <a:pt x="2418" y="4341"/>
                    <a:pt x="2489" y="4345"/>
                    <a:pt x="2560" y="4345"/>
                  </a:cubicBezTo>
                  <a:cubicBezTo>
                    <a:pt x="2664" y="4345"/>
                    <a:pt x="2766" y="4335"/>
                    <a:pt x="2866" y="4319"/>
                  </a:cubicBezTo>
                  <a:lnTo>
                    <a:pt x="3203" y="4983"/>
                  </a:lnTo>
                  <a:lnTo>
                    <a:pt x="4187" y="4481"/>
                  </a:lnTo>
                  <a:lnTo>
                    <a:pt x="3844" y="3808"/>
                  </a:lnTo>
                  <a:cubicBezTo>
                    <a:pt x="3961" y="3687"/>
                    <a:pt x="4062" y="3553"/>
                    <a:pt x="4144" y="3403"/>
                  </a:cubicBezTo>
                  <a:lnTo>
                    <a:pt x="4893" y="3563"/>
                  </a:lnTo>
                  <a:lnTo>
                    <a:pt x="5121" y="2484"/>
                  </a:lnTo>
                  <a:lnTo>
                    <a:pt x="4351" y="2318"/>
                  </a:lnTo>
                  <a:cubicBezTo>
                    <a:pt x="4330" y="2159"/>
                    <a:pt x="4290" y="2004"/>
                    <a:pt x="4230" y="1859"/>
                  </a:cubicBezTo>
                  <a:lnTo>
                    <a:pt x="4851" y="1358"/>
                  </a:lnTo>
                  <a:lnTo>
                    <a:pt x="4157" y="500"/>
                  </a:lnTo>
                  <a:lnTo>
                    <a:pt x="3521" y="1015"/>
                  </a:lnTo>
                  <a:cubicBezTo>
                    <a:pt x="3395" y="934"/>
                    <a:pt x="3257" y="870"/>
                    <a:pt x="3112" y="822"/>
                  </a:cubicBezTo>
                  <a:lnTo>
                    <a:pt x="31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6"/>
            <p:cNvSpPr/>
            <p:nvPr/>
          </p:nvSpPr>
          <p:spPr>
            <a:xfrm>
              <a:off x="5050775" y="2412500"/>
              <a:ext cx="128050" cy="125300"/>
            </a:xfrm>
            <a:custGeom>
              <a:rect b="b" l="l" r="r" t="t"/>
              <a:pathLst>
                <a:path extrusionOk="0" h="5012" w="5122">
                  <a:moveTo>
                    <a:pt x="2561" y="1493"/>
                  </a:moveTo>
                  <a:cubicBezTo>
                    <a:pt x="3137" y="1493"/>
                    <a:pt x="3607" y="1962"/>
                    <a:pt x="3607" y="2540"/>
                  </a:cubicBezTo>
                  <a:cubicBezTo>
                    <a:pt x="3607" y="3117"/>
                    <a:pt x="3137" y="3586"/>
                    <a:pt x="2561" y="3586"/>
                  </a:cubicBezTo>
                  <a:cubicBezTo>
                    <a:pt x="1984" y="3586"/>
                    <a:pt x="1515" y="3117"/>
                    <a:pt x="1515" y="2540"/>
                  </a:cubicBezTo>
                  <a:cubicBezTo>
                    <a:pt x="1515" y="1962"/>
                    <a:pt x="1984" y="1493"/>
                    <a:pt x="2561" y="1493"/>
                  </a:cubicBezTo>
                  <a:close/>
                  <a:moveTo>
                    <a:pt x="2009" y="1"/>
                  </a:moveTo>
                  <a:lnTo>
                    <a:pt x="2009" y="822"/>
                  </a:lnTo>
                  <a:cubicBezTo>
                    <a:pt x="1834" y="879"/>
                    <a:pt x="1670" y="961"/>
                    <a:pt x="1522" y="1066"/>
                  </a:cubicBezTo>
                  <a:lnTo>
                    <a:pt x="861" y="586"/>
                  </a:lnTo>
                  <a:lnTo>
                    <a:pt x="212" y="1478"/>
                  </a:lnTo>
                  <a:lnTo>
                    <a:pt x="857" y="1946"/>
                  </a:lnTo>
                  <a:cubicBezTo>
                    <a:pt x="805" y="2094"/>
                    <a:pt x="773" y="2251"/>
                    <a:pt x="761" y="2413"/>
                  </a:cubicBezTo>
                  <a:lnTo>
                    <a:pt x="1" y="2617"/>
                  </a:lnTo>
                  <a:lnTo>
                    <a:pt x="288" y="3683"/>
                  </a:lnTo>
                  <a:lnTo>
                    <a:pt x="1024" y="3485"/>
                  </a:lnTo>
                  <a:cubicBezTo>
                    <a:pt x="1114" y="3630"/>
                    <a:pt x="1222" y="3760"/>
                    <a:pt x="1347" y="3873"/>
                  </a:cubicBezTo>
                  <a:lnTo>
                    <a:pt x="1040" y="4563"/>
                  </a:lnTo>
                  <a:lnTo>
                    <a:pt x="2048" y="5012"/>
                  </a:lnTo>
                  <a:lnTo>
                    <a:pt x="2351" y="4332"/>
                  </a:lnTo>
                  <a:cubicBezTo>
                    <a:pt x="2420" y="4340"/>
                    <a:pt x="2490" y="4344"/>
                    <a:pt x="2561" y="4344"/>
                  </a:cubicBezTo>
                  <a:cubicBezTo>
                    <a:pt x="2665" y="4344"/>
                    <a:pt x="2766" y="4335"/>
                    <a:pt x="2866" y="4318"/>
                  </a:cubicBezTo>
                  <a:lnTo>
                    <a:pt x="3205" y="4981"/>
                  </a:lnTo>
                  <a:lnTo>
                    <a:pt x="4189" y="4480"/>
                  </a:lnTo>
                  <a:lnTo>
                    <a:pt x="3844" y="3807"/>
                  </a:lnTo>
                  <a:cubicBezTo>
                    <a:pt x="3963" y="3688"/>
                    <a:pt x="4064" y="3552"/>
                    <a:pt x="4146" y="3404"/>
                  </a:cubicBezTo>
                  <a:lnTo>
                    <a:pt x="4893" y="3562"/>
                  </a:lnTo>
                  <a:lnTo>
                    <a:pt x="5122" y="2482"/>
                  </a:lnTo>
                  <a:lnTo>
                    <a:pt x="4351" y="2319"/>
                  </a:lnTo>
                  <a:cubicBezTo>
                    <a:pt x="4331" y="2158"/>
                    <a:pt x="4290" y="2004"/>
                    <a:pt x="4233" y="1859"/>
                  </a:cubicBezTo>
                  <a:lnTo>
                    <a:pt x="4853" y="1357"/>
                  </a:lnTo>
                  <a:lnTo>
                    <a:pt x="4157" y="499"/>
                  </a:lnTo>
                  <a:lnTo>
                    <a:pt x="3523" y="1013"/>
                  </a:lnTo>
                  <a:cubicBezTo>
                    <a:pt x="3395" y="934"/>
                    <a:pt x="3258" y="869"/>
                    <a:pt x="3113" y="822"/>
                  </a:cubicBezTo>
                  <a:lnTo>
                    <a:pt x="31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6"/>
            <p:cNvSpPr/>
            <p:nvPr/>
          </p:nvSpPr>
          <p:spPr>
            <a:xfrm>
              <a:off x="4367900" y="3114100"/>
              <a:ext cx="688925" cy="246625"/>
            </a:xfrm>
            <a:custGeom>
              <a:rect b="b" l="l" r="r" t="t"/>
              <a:pathLst>
                <a:path extrusionOk="0" h="9865" w="27557">
                  <a:moveTo>
                    <a:pt x="440" y="1"/>
                  </a:moveTo>
                  <a:cubicBezTo>
                    <a:pt x="198" y="1"/>
                    <a:pt x="1" y="198"/>
                    <a:pt x="1" y="440"/>
                  </a:cubicBezTo>
                  <a:lnTo>
                    <a:pt x="1" y="9426"/>
                  </a:lnTo>
                  <a:cubicBezTo>
                    <a:pt x="1" y="9668"/>
                    <a:pt x="198" y="9865"/>
                    <a:pt x="440" y="9865"/>
                  </a:cubicBezTo>
                  <a:lnTo>
                    <a:pt x="27556" y="9865"/>
                  </a:lnTo>
                  <a:lnTo>
                    <a:pt x="275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4460225" y="3114100"/>
              <a:ext cx="688950" cy="246625"/>
            </a:xfrm>
            <a:custGeom>
              <a:rect b="b" l="l" r="r" t="t"/>
              <a:pathLst>
                <a:path extrusionOk="0" h="9865" w="27558">
                  <a:moveTo>
                    <a:pt x="441" y="1"/>
                  </a:moveTo>
                  <a:cubicBezTo>
                    <a:pt x="198" y="1"/>
                    <a:pt x="1" y="198"/>
                    <a:pt x="1" y="440"/>
                  </a:cubicBezTo>
                  <a:lnTo>
                    <a:pt x="1" y="9426"/>
                  </a:lnTo>
                  <a:cubicBezTo>
                    <a:pt x="1" y="9668"/>
                    <a:pt x="199" y="9865"/>
                    <a:pt x="441" y="9865"/>
                  </a:cubicBezTo>
                  <a:lnTo>
                    <a:pt x="27558" y="9865"/>
                  </a:lnTo>
                  <a:lnTo>
                    <a:pt x="275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4609150" y="3112300"/>
              <a:ext cx="317150" cy="3600"/>
            </a:xfrm>
            <a:custGeom>
              <a:rect b="b" l="l" r="r" t="t"/>
              <a:pathLst>
                <a:path extrusionOk="0" h="144" w="12686">
                  <a:moveTo>
                    <a:pt x="72" y="0"/>
                  </a:moveTo>
                  <a:cubicBezTo>
                    <a:pt x="33" y="0"/>
                    <a:pt x="1" y="32"/>
                    <a:pt x="1" y="73"/>
                  </a:cubicBezTo>
                  <a:cubicBezTo>
                    <a:pt x="1" y="112"/>
                    <a:pt x="33" y="144"/>
                    <a:pt x="72" y="144"/>
                  </a:cubicBezTo>
                  <a:lnTo>
                    <a:pt x="12613" y="144"/>
                  </a:lnTo>
                  <a:cubicBezTo>
                    <a:pt x="12653" y="144"/>
                    <a:pt x="12685" y="112"/>
                    <a:pt x="12685" y="73"/>
                  </a:cubicBezTo>
                  <a:cubicBezTo>
                    <a:pt x="12685" y="32"/>
                    <a:pt x="12653" y="0"/>
                    <a:pt x="12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4521475" y="3152675"/>
              <a:ext cx="627700" cy="167100"/>
            </a:xfrm>
            <a:custGeom>
              <a:rect b="b" l="l" r="r" t="t"/>
              <a:pathLst>
                <a:path extrusionOk="0" h="6684" w="25108">
                  <a:moveTo>
                    <a:pt x="3154" y="0"/>
                  </a:moveTo>
                  <a:cubicBezTo>
                    <a:pt x="1413" y="0"/>
                    <a:pt x="0" y="1413"/>
                    <a:pt x="0" y="3154"/>
                  </a:cubicBezTo>
                  <a:lnTo>
                    <a:pt x="0" y="3528"/>
                  </a:lnTo>
                  <a:cubicBezTo>
                    <a:pt x="0" y="5271"/>
                    <a:pt x="1413" y="6683"/>
                    <a:pt x="3154" y="6683"/>
                  </a:cubicBezTo>
                  <a:lnTo>
                    <a:pt x="25108" y="6683"/>
                  </a:lnTo>
                  <a:lnTo>
                    <a:pt x="251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a:off x="4582200" y="3177675"/>
              <a:ext cx="566175" cy="3600"/>
            </a:xfrm>
            <a:custGeom>
              <a:rect b="b" l="l" r="r" t="t"/>
              <a:pathLst>
                <a:path extrusionOk="0" h="144" w="22647">
                  <a:moveTo>
                    <a:pt x="72" y="0"/>
                  </a:moveTo>
                  <a:cubicBezTo>
                    <a:pt x="33" y="0"/>
                    <a:pt x="1" y="32"/>
                    <a:pt x="1" y="71"/>
                  </a:cubicBezTo>
                  <a:cubicBezTo>
                    <a:pt x="1" y="112"/>
                    <a:pt x="33" y="143"/>
                    <a:pt x="72" y="143"/>
                  </a:cubicBezTo>
                  <a:lnTo>
                    <a:pt x="22574" y="143"/>
                  </a:lnTo>
                  <a:cubicBezTo>
                    <a:pt x="22615" y="143"/>
                    <a:pt x="22647" y="112"/>
                    <a:pt x="22647" y="71"/>
                  </a:cubicBezTo>
                  <a:cubicBezTo>
                    <a:pt x="22647" y="32"/>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4582200" y="3215475"/>
              <a:ext cx="566175" cy="3650"/>
            </a:xfrm>
            <a:custGeom>
              <a:rect b="b" l="l" r="r" t="t"/>
              <a:pathLst>
                <a:path extrusionOk="0" h="146" w="22647">
                  <a:moveTo>
                    <a:pt x="72" y="0"/>
                  </a:moveTo>
                  <a:cubicBezTo>
                    <a:pt x="33" y="0"/>
                    <a:pt x="1" y="34"/>
                    <a:pt x="1" y="73"/>
                  </a:cubicBezTo>
                  <a:cubicBezTo>
                    <a:pt x="1" y="112"/>
                    <a:pt x="33" y="145"/>
                    <a:pt x="72" y="145"/>
                  </a:cubicBezTo>
                  <a:lnTo>
                    <a:pt x="22574" y="145"/>
                  </a:lnTo>
                  <a:cubicBezTo>
                    <a:pt x="22615" y="145"/>
                    <a:pt x="22647" y="112"/>
                    <a:pt x="22647" y="73"/>
                  </a:cubicBezTo>
                  <a:cubicBezTo>
                    <a:pt x="22647" y="34"/>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4582200" y="3253325"/>
              <a:ext cx="566175" cy="3600"/>
            </a:xfrm>
            <a:custGeom>
              <a:rect b="b" l="l" r="r" t="t"/>
              <a:pathLst>
                <a:path extrusionOk="0" h="144" w="22647">
                  <a:moveTo>
                    <a:pt x="72" y="0"/>
                  </a:moveTo>
                  <a:cubicBezTo>
                    <a:pt x="33" y="0"/>
                    <a:pt x="1" y="32"/>
                    <a:pt x="1" y="71"/>
                  </a:cubicBezTo>
                  <a:cubicBezTo>
                    <a:pt x="1" y="112"/>
                    <a:pt x="33" y="144"/>
                    <a:pt x="72" y="144"/>
                  </a:cubicBezTo>
                  <a:lnTo>
                    <a:pt x="22574" y="144"/>
                  </a:lnTo>
                  <a:cubicBezTo>
                    <a:pt x="22615" y="144"/>
                    <a:pt x="22647" y="112"/>
                    <a:pt x="22647" y="71"/>
                  </a:cubicBezTo>
                  <a:cubicBezTo>
                    <a:pt x="22647" y="32"/>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4582200" y="3291125"/>
              <a:ext cx="566175" cy="3650"/>
            </a:xfrm>
            <a:custGeom>
              <a:rect b="b" l="l" r="r" t="t"/>
              <a:pathLst>
                <a:path extrusionOk="0" h="146" w="22647">
                  <a:moveTo>
                    <a:pt x="72" y="1"/>
                  </a:moveTo>
                  <a:cubicBezTo>
                    <a:pt x="33" y="1"/>
                    <a:pt x="1" y="34"/>
                    <a:pt x="1" y="73"/>
                  </a:cubicBezTo>
                  <a:cubicBezTo>
                    <a:pt x="1" y="112"/>
                    <a:pt x="33" y="146"/>
                    <a:pt x="72" y="146"/>
                  </a:cubicBezTo>
                  <a:lnTo>
                    <a:pt x="22574" y="146"/>
                  </a:lnTo>
                  <a:cubicBezTo>
                    <a:pt x="22615" y="146"/>
                    <a:pt x="22647" y="112"/>
                    <a:pt x="22647" y="73"/>
                  </a:cubicBezTo>
                  <a:cubicBezTo>
                    <a:pt x="22647" y="34"/>
                    <a:pt x="22615" y="1"/>
                    <a:pt x="22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4992725" y="3177150"/>
              <a:ext cx="102850" cy="108100"/>
            </a:xfrm>
            <a:custGeom>
              <a:rect b="b" l="l" r="r" t="t"/>
              <a:pathLst>
                <a:path extrusionOk="0" h="4324" w="4114">
                  <a:moveTo>
                    <a:pt x="1" y="1"/>
                  </a:moveTo>
                  <a:lnTo>
                    <a:pt x="1" y="4324"/>
                  </a:lnTo>
                  <a:lnTo>
                    <a:pt x="2056" y="3376"/>
                  </a:lnTo>
                  <a:lnTo>
                    <a:pt x="4113" y="4324"/>
                  </a:lnTo>
                  <a:lnTo>
                    <a:pt x="41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4196150" y="2062350"/>
              <a:ext cx="53125" cy="50900"/>
            </a:xfrm>
            <a:custGeom>
              <a:rect b="b" l="l" r="r" t="t"/>
              <a:pathLst>
                <a:path extrusionOk="0" h="2036" w="2125">
                  <a:moveTo>
                    <a:pt x="1063" y="206"/>
                  </a:moveTo>
                  <a:cubicBezTo>
                    <a:pt x="1091" y="206"/>
                    <a:pt x="1118" y="207"/>
                    <a:pt x="1146" y="210"/>
                  </a:cubicBezTo>
                  <a:cubicBezTo>
                    <a:pt x="1525" y="247"/>
                    <a:pt x="1832" y="554"/>
                    <a:pt x="1872" y="934"/>
                  </a:cubicBezTo>
                  <a:cubicBezTo>
                    <a:pt x="1920" y="1420"/>
                    <a:pt x="1537" y="1830"/>
                    <a:pt x="1062" y="1830"/>
                  </a:cubicBezTo>
                  <a:cubicBezTo>
                    <a:pt x="1034" y="1830"/>
                    <a:pt x="1007" y="1829"/>
                    <a:pt x="979" y="1826"/>
                  </a:cubicBezTo>
                  <a:cubicBezTo>
                    <a:pt x="600" y="1789"/>
                    <a:pt x="293" y="1482"/>
                    <a:pt x="255" y="1101"/>
                  </a:cubicBezTo>
                  <a:cubicBezTo>
                    <a:pt x="206" y="615"/>
                    <a:pt x="588" y="206"/>
                    <a:pt x="1063" y="206"/>
                  </a:cubicBezTo>
                  <a:close/>
                  <a:moveTo>
                    <a:pt x="1061" y="1"/>
                  </a:moveTo>
                  <a:cubicBezTo>
                    <a:pt x="1034" y="1"/>
                    <a:pt x="1007" y="2"/>
                    <a:pt x="979" y="4"/>
                  </a:cubicBezTo>
                  <a:cubicBezTo>
                    <a:pt x="487" y="43"/>
                    <a:pt x="88" y="441"/>
                    <a:pt x="49" y="935"/>
                  </a:cubicBezTo>
                  <a:cubicBezTo>
                    <a:pt x="1" y="1534"/>
                    <a:pt x="475" y="2035"/>
                    <a:pt x="1064" y="2035"/>
                  </a:cubicBezTo>
                  <a:cubicBezTo>
                    <a:pt x="1091" y="2035"/>
                    <a:pt x="1118" y="2034"/>
                    <a:pt x="1146" y="2032"/>
                  </a:cubicBezTo>
                  <a:cubicBezTo>
                    <a:pt x="1638" y="1993"/>
                    <a:pt x="2037" y="1593"/>
                    <a:pt x="2077" y="1101"/>
                  </a:cubicBezTo>
                  <a:cubicBezTo>
                    <a:pt x="2124" y="502"/>
                    <a:pt x="1651" y="1"/>
                    <a:pt x="10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6"/>
            <p:cNvSpPr/>
            <p:nvPr/>
          </p:nvSpPr>
          <p:spPr>
            <a:xfrm>
              <a:off x="5115600" y="2721500"/>
              <a:ext cx="53125" cy="50900"/>
            </a:xfrm>
            <a:custGeom>
              <a:rect b="b" l="l" r="r" t="t"/>
              <a:pathLst>
                <a:path extrusionOk="0" h="2036" w="2125">
                  <a:moveTo>
                    <a:pt x="1061" y="205"/>
                  </a:moveTo>
                  <a:cubicBezTo>
                    <a:pt x="1089" y="205"/>
                    <a:pt x="1117" y="207"/>
                    <a:pt x="1146" y="210"/>
                  </a:cubicBezTo>
                  <a:cubicBezTo>
                    <a:pt x="1525" y="247"/>
                    <a:pt x="1832" y="554"/>
                    <a:pt x="1871" y="934"/>
                  </a:cubicBezTo>
                  <a:cubicBezTo>
                    <a:pt x="1919" y="1419"/>
                    <a:pt x="1537" y="1830"/>
                    <a:pt x="1061" y="1830"/>
                  </a:cubicBezTo>
                  <a:cubicBezTo>
                    <a:pt x="1034" y="1830"/>
                    <a:pt x="1007" y="1829"/>
                    <a:pt x="979" y="1826"/>
                  </a:cubicBezTo>
                  <a:cubicBezTo>
                    <a:pt x="599" y="1787"/>
                    <a:pt x="292" y="1480"/>
                    <a:pt x="255" y="1100"/>
                  </a:cubicBezTo>
                  <a:cubicBezTo>
                    <a:pt x="205" y="616"/>
                    <a:pt x="587" y="205"/>
                    <a:pt x="1061" y="205"/>
                  </a:cubicBezTo>
                  <a:close/>
                  <a:moveTo>
                    <a:pt x="1063" y="0"/>
                  </a:moveTo>
                  <a:cubicBezTo>
                    <a:pt x="1035" y="0"/>
                    <a:pt x="1007" y="2"/>
                    <a:pt x="979" y="4"/>
                  </a:cubicBezTo>
                  <a:cubicBezTo>
                    <a:pt x="486" y="43"/>
                    <a:pt x="88" y="441"/>
                    <a:pt x="49" y="934"/>
                  </a:cubicBezTo>
                  <a:cubicBezTo>
                    <a:pt x="0" y="1532"/>
                    <a:pt x="475" y="2035"/>
                    <a:pt x="1064" y="2035"/>
                  </a:cubicBezTo>
                  <a:cubicBezTo>
                    <a:pt x="1091" y="2035"/>
                    <a:pt x="1118" y="2034"/>
                    <a:pt x="1146" y="2032"/>
                  </a:cubicBezTo>
                  <a:cubicBezTo>
                    <a:pt x="1638" y="1993"/>
                    <a:pt x="2036" y="1593"/>
                    <a:pt x="2077" y="1100"/>
                  </a:cubicBezTo>
                  <a:cubicBezTo>
                    <a:pt x="2124" y="503"/>
                    <a:pt x="1652" y="0"/>
                    <a:pt x="1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 name="Google Shape;366;p26"/>
          <p:cNvSpPr/>
          <p:nvPr/>
        </p:nvSpPr>
        <p:spPr>
          <a:xfrm>
            <a:off x="4178682" y="1367400"/>
            <a:ext cx="123300" cy="12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a:off x="844853" y="3585178"/>
            <a:ext cx="184302" cy="180319"/>
          </a:xfrm>
          <a:custGeom>
            <a:rect b="b" l="l" r="r" t="t"/>
            <a:pathLst>
              <a:path extrusionOk="0" h="5012" w="5122">
                <a:moveTo>
                  <a:pt x="2561" y="1493"/>
                </a:moveTo>
                <a:cubicBezTo>
                  <a:pt x="3137" y="1493"/>
                  <a:pt x="3607" y="1962"/>
                  <a:pt x="3607" y="2540"/>
                </a:cubicBezTo>
                <a:cubicBezTo>
                  <a:pt x="3607" y="3117"/>
                  <a:pt x="3137" y="3586"/>
                  <a:pt x="2561" y="3586"/>
                </a:cubicBezTo>
                <a:cubicBezTo>
                  <a:pt x="1984" y="3586"/>
                  <a:pt x="1515" y="3117"/>
                  <a:pt x="1515" y="2540"/>
                </a:cubicBezTo>
                <a:cubicBezTo>
                  <a:pt x="1515" y="1962"/>
                  <a:pt x="1984" y="1493"/>
                  <a:pt x="2561" y="1493"/>
                </a:cubicBezTo>
                <a:close/>
                <a:moveTo>
                  <a:pt x="2009" y="1"/>
                </a:moveTo>
                <a:lnTo>
                  <a:pt x="2009" y="822"/>
                </a:lnTo>
                <a:cubicBezTo>
                  <a:pt x="1834" y="879"/>
                  <a:pt x="1670" y="961"/>
                  <a:pt x="1522" y="1066"/>
                </a:cubicBezTo>
                <a:lnTo>
                  <a:pt x="861" y="586"/>
                </a:lnTo>
                <a:lnTo>
                  <a:pt x="212" y="1478"/>
                </a:lnTo>
                <a:lnTo>
                  <a:pt x="857" y="1946"/>
                </a:lnTo>
                <a:cubicBezTo>
                  <a:pt x="805" y="2094"/>
                  <a:pt x="773" y="2251"/>
                  <a:pt x="761" y="2413"/>
                </a:cubicBezTo>
                <a:lnTo>
                  <a:pt x="1" y="2617"/>
                </a:lnTo>
                <a:lnTo>
                  <a:pt x="288" y="3683"/>
                </a:lnTo>
                <a:lnTo>
                  <a:pt x="1024" y="3485"/>
                </a:lnTo>
                <a:cubicBezTo>
                  <a:pt x="1114" y="3630"/>
                  <a:pt x="1222" y="3760"/>
                  <a:pt x="1347" y="3873"/>
                </a:cubicBezTo>
                <a:lnTo>
                  <a:pt x="1040" y="4563"/>
                </a:lnTo>
                <a:lnTo>
                  <a:pt x="2048" y="5012"/>
                </a:lnTo>
                <a:lnTo>
                  <a:pt x="2351" y="4332"/>
                </a:lnTo>
                <a:cubicBezTo>
                  <a:pt x="2420" y="4340"/>
                  <a:pt x="2490" y="4344"/>
                  <a:pt x="2561" y="4344"/>
                </a:cubicBezTo>
                <a:cubicBezTo>
                  <a:pt x="2665" y="4344"/>
                  <a:pt x="2766" y="4335"/>
                  <a:pt x="2866" y="4318"/>
                </a:cubicBezTo>
                <a:lnTo>
                  <a:pt x="3205" y="4981"/>
                </a:lnTo>
                <a:lnTo>
                  <a:pt x="4189" y="4480"/>
                </a:lnTo>
                <a:lnTo>
                  <a:pt x="3844" y="3807"/>
                </a:lnTo>
                <a:cubicBezTo>
                  <a:pt x="3963" y="3688"/>
                  <a:pt x="4064" y="3552"/>
                  <a:pt x="4146" y="3404"/>
                </a:cubicBezTo>
                <a:lnTo>
                  <a:pt x="4893" y="3562"/>
                </a:lnTo>
                <a:lnTo>
                  <a:pt x="5122" y="2482"/>
                </a:lnTo>
                <a:lnTo>
                  <a:pt x="4351" y="2319"/>
                </a:lnTo>
                <a:cubicBezTo>
                  <a:pt x="4331" y="2158"/>
                  <a:pt x="4290" y="2004"/>
                  <a:pt x="4233" y="1859"/>
                </a:cubicBezTo>
                <a:lnTo>
                  <a:pt x="4853" y="1357"/>
                </a:lnTo>
                <a:lnTo>
                  <a:pt x="4157" y="499"/>
                </a:lnTo>
                <a:lnTo>
                  <a:pt x="3523" y="1013"/>
                </a:lnTo>
                <a:cubicBezTo>
                  <a:pt x="3395" y="934"/>
                  <a:pt x="3258" y="869"/>
                  <a:pt x="3113" y="822"/>
                </a:cubicBezTo>
                <a:lnTo>
                  <a:pt x="31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rot="10800000">
            <a:off x="356223" y="41240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7499773" y="3389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p35"/>
          <p:cNvSpPr txBox="1"/>
          <p:nvPr>
            <p:ph type="title"/>
          </p:nvPr>
        </p:nvSpPr>
        <p:spPr>
          <a:xfrm>
            <a:off x="715100" y="1612750"/>
            <a:ext cx="3401400" cy="18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 planning in the exam</a:t>
            </a:r>
            <a:endParaRPr/>
          </a:p>
        </p:txBody>
      </p:sp>
      <p:sp>
        <p:nvSpPr>
          <p:cNvPr id="1159" name="Google Shape;1159;p35"/>
          <p:cNvSpPr txBox="1"/>
          <p:nvPr>
            <p:ph idx="1" type="body"/>
          </p:nvPr>
        </p:nvSpPr>
        <p:spPr>
          <a:xfrm>
            <a:off x="4572000" y="535000"/>
            <a:ext cx="3699300" cy="407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Take a few minutes to get organized:</a:t>
            </a:r>
            <a:endParaRPr b="1"/>
          </a:p>
          <a:p>
            <a:pPr indent="-311150" lvl="0" marL="457200" rtl="0" algn="l">
              <a:spcBef>
                <a:spcPts val="1000"/>
              </a:spcBef>
              <a:spcAft>
                <a:spcPts val="0"/>
              </a:spcAft>
              <a:buSzPts val="1300"/>
              <a:buFont typeface="Proxima Nova"/>
              <a:buAutoNum type="arabicPeriod"/>
            </a:pPr>
            <a:r>
              <a:rPr lang="en"/>
              <a:t>Find out how much time you have to take the exam</a:t>
            </a:r>
            <a:endParaRPr/>
          </a:p>
          <a:p>
            <a:pPr indent="-311150" lvl="0" marL="457200" rtl="0" algn="l">
              <a:spcBef>
                <a:spcPts val="1000"/>
              </a:spcBef>
              <a:spcAft>
                <a:spcPts val="0"/>
              </a:spcAft>
              <a:buSzPts val="1300"/>
              <a:buFont typeface="Proxima Nova"/>
              <a:buAutoNum type="arabicPeriod"/>
            </a:pPr>
            <a:r>
              <a:rPr lang="en"/>
              <a:t>Keep a watch or clock handy to keep track of the time</a:t>
            </a:r>
            <a:endParaRPr/>
          </a:p>
          <a:p>
            <a:pPr indent="-311150" lvl="0" marL="457200" rtl="0" algn="l">
              <a:spcBef>
                <a:spcPts val="1000"/>
              </a:spcBef>
              <a:spcAft>
                <a:spcPts val="0"/>
              </a:spcAft>
              <a:buSzPts val="1300"/>
              <a:buFont typeface="Proxima Nova"/>
              <a:buAutoNum type="arabicPeriod"/>
            </a:pPr>
            <a:r>
              <a:rPr lang="en"/>
              <a:t>Take a first look at the exam: how many questions there are, what kind, which ones you know and which ones you don't know</a:t>
            </a:r>
            <a:endParaRPr/>
          </a:p>
          <a:p>
            <a:pPr indent="-311150" lvl="0" marL="457200" rtl="0" algn="l">
              <a:spcBef>
                <a:spcPts val="1000"/>
              </a:spcBef>
              <a:spcAft>
                <a:spcPts val="0"/>
              </a:spcAft>
              <a:buSzPts val="1300"/>
              <a:buFont typeface="Proxima Nova"/>
              <a:buAutoNum type="arabicPeriod"/>
            </a:pPr>
            <a:r>
              <a:rPr lang="en"/>
              <a:t>Determine how much time to devote to each question</a:t>
            </a:r>
            <a:endParaRPr/>
          </a:p>
          <a:p>
            <a:pPr indent="-311150" lvl="0" marL="457200" rtl="0" algn="l">
              <a:spcBef>
                <a:spcPts val="1000"/>
              </a:spcBef>
              <a:spcAft>
                <a:spcPts val="1000"/>
              </a:spcAft>
              <a:buSzPts val="1300"/>
              <a:buFont typeface="Proxima Nova"/>
              <a:buAutoNum type="arabicPeriod"/>
            </a:pPr>
            <a:r>
              <a:rPr lang="en"/>
              <a:t>To avoid possible mistakes, solve your doubts before you start by asking the teacher the questions you need to ask</a:t>
            </a:r>
            <a:endParaRPr/>
          </a:p>
        </p:txBody>
      </p:sp>
      <p:sp>
        <p:nvSpPr>
          <p:cNvPr id="1160" name="Google Shape;1160;p35"/>
          <p:cNvSpPr/>
          <p:nvPr/>
        </p:nvSpPr>
        <p:spPr>
          <a:xfrm>
            <a:off x="3995568" y="1189843"/>
            <a:ext cx="267655" cy="26199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5"/>
          <p:cNvSpPr/>
          <p:nvPr/>
        </p:nvSpPr>
        <p:spPr>
          <a:xfrm rot="10800000">
            <a:off x="356243" y="3823812"/>
            <a:ext cx="1852533" cy="985288"/>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5"/>
          <p:cNvSpPr/>
          <p:nvPr/>
        </p:nvSpPr>
        <p:spPr>
          <a:xfrm>
            <a:off x="889369" y="3796775"/>
            <a:ext cx="123300" cy="12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36"/>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Start to answer:</a:t>
            </a:r>
            <a:endParaRPr/>
          </a:p>
        </p:txBody>
      </p:sp>
      <p:sp>
        <p:nvSpPr>
          <p:cNvPr id="1168" name="Google Shape;1168;p36"/>
          <p:cNvSpPr txBox="1"/>
          <p:nvPr/>
        </p:nvSpPr>
        <p:spPr>
          <a:xfrm>
            <a:off x="1945500" y="14783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Read each question carefully</a:t>
            </a:r>
            <a:endParaRPr sz="1300">
              <a:solidFill>
                <a:schemeClr val="dk1"/>
              </a:solidFill>
              <a:latin typeface="Poppins"/>
              <a:ea typeface="Poppins"/>
              <a:cs typeface="Poppins"/>
              <a:sym typeface="Poppins"/>
            </a:endParaRPr>
          </a:p>
        </p:txBody>
      </p:sp>
      <p:sp>
        <p:nvSpPr>
          <p:cNvPr id="1169" name="Google Shape;1169;p36"/>
          <p:cNvSpPr/>
          <p:nvPr/>
        </p:nvSpPr>
        <p:spPr>
          <a:xfrm>
            <a:off x="1028700" y="14783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01</a:t>
            </a:r>
            <a:endParaRPr sz="2000">
              <a:solidFill>
                <a:schemeClr val="accent5"/>
              </a:solidFill>
              <a:latin typeface="Poppins Black"/>
              <a:ea typeface="Poppins Black"/>
              <a:cs typeface="Poppins Black"/>
              <a:sym typeface="Poppins Black"/>
            </a:endParaRPr>
          </a:p>
        </p:txBody>
      </p:sp>
      <p:sp>
        <p:nvSpPr>
          <p:cNvPr id="1170" name="Google Shape;1170;p36"/>
          <p:cNvSpPr txBox="1"/>
          <p:nvPr/>
        </p:nvSpPr>
        <p:spPr>
          <a:xfrm>
            <a:off x="1945500" y="24368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Start by answering the ones you know best first</a:t>
            </a:r>
            <a:endParaRPr sz="1300">
              <a:solidFill>
                <a:schemeClr val="dk1"/>
              </a:solidFill>
              <a:latin typeface="Poppins"/>
              <a:ea typeface="Poppins"/>
              <a:cs typeface="Poppins"/>
              <a:sym typeface="Poppins"/>
            </a:endParaRPr>
          </a:p>
        </p:txBody>
      </p:sp>
      <p:sp>
        <p:nvSpPr>
          <p:cNvPr id="1171" name="Google Shape;1171;p36"/>
          <p:cNvSpPr/>
          <p:nvPr/>
        </p:nvSpPr>
        <p:spPr>
          <a:xfrm>
            <a:off x="1028700" y="24368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02</a:t>
            </a:r>
            <a:endParaRPr sz="2000">
              <a:solidFill>
                <a:schemeClr val="accent5"/>
              </a:solidFill>
              <a:latin typeface="Poppins Black"/>
              <a:ea typeface="Poppins Black"/>
              <a:cs typeface="Poppins Black"/>
              <a:sym typeface="Poppins Black"/>
            </a:endParaRPr>
          </a:p>
        </p:txBody>
      </p:sp>
      <p:sp>
        <p:nvSpPr>
          <p:cNvPr id="1172" name="Google Shape;1172;p36"/>
          <p:cNvSpPr txBox="1"/>
          <p:nvPr/>
        </p:nvSpPr>
        <p:spPr>
          <a:xfrm>
            <a:off x="1945500" y="33953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Continue with those you partially know</a:t>
            </a:r>
            <a:endParaRPr sz="1300">
              <a:solidFill>
                <a:schemeClr val="dk1"/>
              </a:solidFill>
              <a:latin typeface="Poppins"/>
              <a:ea typeface="Poppins"/>
              <a:cs typeface="Poppins"/>
              <a:sym typeface="Poppins"/>
            </a:endParaRPr>
          </a:p>
        </p:txBody>
      </p:sp>
      <p:sp>
        <p:nvSpPr>
          <p:cNvPr id="1173" name="Google Shape;1173;p36"/>
          <p:cNvSpPr/>
          <p:nvPr/>
        </p:nvSpPr>
        <p:spPr>
          <a:xfrm>
            <a:off x="1028700" y="33953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03</a:t>
            </a:r>
            <a:endParaRPr sz="2000">
              <a:solidFill>
                <a:schemeClr val="accent5"/>
              </a:solidFill>
              <a:latin typeface="Poppins Black"/>
              <a:ea typeface="Poppins Black"/>
              <a:cs typeface="Poppins Black"/>
              <a:sym typeface="Poppins Black"/>
            </a:endParaRPr>
          </a:p>
        </p:txBody>
      </p:sp>
      <p:sp>
        <p:nvSpPr>
          <p:cNvPr id="1174" name="Google Shape;1174;p36"/>
          <p:cNvSpPr txBox="1"/>
          <p:nvPr/>
        </p:nvSpPr>
        <p:spPr>
          <a:xfrm>
            <a:off x="5641200" y="14783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Review your answers to make sure you haven't forgotten anything</a:t>
            </a:r>
            <a:endParaRPr sz="1300">
              <a:solidFill>
                <a:schemeClr val="dk1"/>
              </a:solidFill>
              <a:latin typeface="Poppins"/>
              <a:ea typeface="Poppins"/>
              <a:cs typeface="Poppins"/>
              <a:sym typeface="Poppins"/>
            </a:endParaRPr>
          </a:p>
        </p:txBody>
      </p:sp>
      <p:sp>
        <p:nvSpPr>
          <p:cNvPr id="1175" name="Google Shape;1175;p36"/>
          <p:cNvSpPr/>
          <p:nvPr/>
        </p:nvSpPr>
        <p:spPr>
          <a:xfrm>
            <a:off x="4724400" y="14783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04</a:t>
            </a:r>
            <a:endParaRPr sz="2000">
              <a:solidFill>
                <a:schemeClr val="accent5"/>
              </a:solidFill>
              <a:latin typeface="Poppins Black"/>
              <a:ea typeface="Poppins Black"/>
              <a:cs typeface="Poppins Black"/>
              <a:sym typeface="Poppins Black"/>
            </a:endParaRPr>
          </a:p>
        </p:txBody>
      </p:sp>
      <p:sp>
        <p:nvSpPr>
          <p:cNvPr id="1176" name="Google Shape;1176;p36"/>
          <p:cNvSpPr txBox="1"/>
          <p:nvPr/>
        </p:nvSpPr>
        <p:spPr>
          <a:xfrm>
            <a:off x="5641200" y="24368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Save the questions you don't know for the end</a:t>
            </a:r>
            <a:endParaRPr sz="1300">
              <a:solidFill>
                <a:schemeClr val="dk1"/>
              </a:solidFill>
              <a:latin typeface="Poppins"/>
              <a:ea typeface="Poppins"/>
              <a:cs typeface="Poppins"/>
              <a:sym typeface="Poppins"/>
            </a:endParaRPr>
          </a:p>
        </p:txBody>
      </p:sp>
      <p:sp>
        <p:nvSpPr>
          <p:cNvPr id="1177" name="Google Shape;1177;p36"/>
          <p:cNvSpPr/>
          <p:nvPr/>
        </p:nvSpPr>
        <p:spPr>
          <a:xfrm>
            <a:off x="4724400" y="24368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05</a:t>
            </a:r>
            <a:endParaRPr sz="2000">
              <a:solidFill>
                <a:schemeClr val="accent5"/>
              </a:solidFill>
              <a:latin typeface="Poppins Black"/>
              <a:ea typeface="Poppins Black"/>
              <a:cs typeface="Poppins Black"/>
              <a:sym typeface="Poppins Black"/>
            </a:endParaRPr>
          </a:p>
        </p:txBody>
      </p:sp>
      <p:sp>
        <p:nvSpPr>
          <p:cNvPr id="1178" name="Google Shape;1178;p36"/>
          <p:cNvSpPr txBox="1"/>
          <p:nvPr/>
        </p:nvSpPr>
        <p:spPr>
          <a:xfrm>
            <a:off x="5641200" y="3395375"/>
            <a:ext cx="2474100" cy="76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Do a final review before turning it in</a:t>
            </a:r>
            <a:endParaRPr sz="1300">
              <a:solidFill>
                <a:schemeClr val="dk1"/>
              </a:solidFill>
              <a:latin typeface="Poppins"/>
              <a:ea typeface="Poppins"/>
              <a:cs typeface="Poppins"/>
              <a:sym typeface="Poppins"/>
            </a:endParaRPr>
          </a:p>
        </p:txBody>
      </p:sp>
      <p:sp>
        <p:nvSpPr>
          <p:cNvPr id="1179" name="Google Shape;1179;p36"/>
          <p:cNvSpPr/>
          <p:nvPr/>
        </p:nvSpPr>
        <p:spPr>
          <a:xfrm>
            <a:off x="4724400" y="339537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5"/>
                </a:solidFill>
                <a:latin typeface="Poppins Black"/>
                <a:ea typeface="Poppins Black"/>
                <a:cs typeface="Poppins Black"/>
                <a:sym typeface="Poppins Black"/>
              </a:rPr>
              <a:t>06</a:t>
            </a:r>
            <a:endParaRPr sz="2000">
              <a:solidFill>
                <a:schemeClr val="accent5"/>
              </a:solidFill>
              <a:latin typeface="Poppins Black"/>
              <a:ea typeface="Poppins Black"/>
              <a:cs typeface="Poppins Black"/>
              <a:sym typeface="Poppins Black"/>
            </a:endParaRPr>
          </a:p>
        </p:txBody>
      </p:sp>
      <p:cxnSp>
        <p:nvCxnSpPr>
          <p:cNvPr id="1180" name="Google Shape;1180;p36"/>
          <p:cNvCxnSpPr>
            <a:stCxn id="1169" idx="4"/>
            <a:endCxn id="1171" idx="0"/>
          </p:cNvCxnSpPr>
          <p:nvPr/>
        </p:nvCxnSpPr>
        <p:spPr>
          <a:xfrm>
            <a:off x="1410900" y="2242775"/>
            <a:ext cx="0" cy="194100"/>
          </a:xfrm>
          <a:prstGeom prst="straightConnector1">
            <a:avLst/>
          </a:prstGeom>
          <a:noFill/>
          <a:ln cap="flat" cmpd="sng" w="19050">
            <a:solidFill>
              <a:schemeClr val="accent5"/>
            </a:solidFill>
            <a:prstDash val="dot"/>
            <a:round/>
            <a:headEnd len="med" w="med" type="none"/>
            <a:tailEnd len="med" w="med" type="none"/>
          </a:ln>
        </p:spPr>
      </p:cxnSp>
      <p:cxnSp>
        <p:nvCxnSpPr>
          <p:cNvPr id="1181" name="Google Shape;1181;p36"/>
          <p:cNvCxnSpPr>
            <a:stCxn id="1171" idx="4"/>
            <a:endCxn id="1173" idx="0"/>
          </p:cNvCxnSpPr>
          <p:nvPr/>
        </p:nvCxnSpPr>
        <p:spPr>
          <a:xfrm>
            <a:off x="1410900" y="3201275"/>
            <a:ext cx="0" cy="194100"/>
          </a:xfrm>
          <a:prstGeom prst="straightConnector1">
            <a:avLst/>
          </a:prstGeom>
          <a:noFill/>
          <a:ln cap="flat" cmpd="sng" w="19050">
            <a:solidFill>
              <a:schemeClr val="accent5"/>
            </a:solidFill>
            <a:prstDash val="dot"/>
            <a:round/>
            <a:headEnd len="med" w="med" type="none"/>
            <a:tailEnd len="med" w="med" type="none"/>
          </a:ln>
        </p:spPr>
      </p:cxnSp>
      <p:cxnSp>
        <p:nvCxnSpPr>
          <p:cNvPr id="1182" name="Google Shape;1182;p36"/>
          <p:cNvCxnSpPr>
            <a:stCxn id="1177" idx="0"/>
            <a:endCxn id="1175" idx="4"/>
          </p:cNvCxnSpPr>
          <p:nvPr/>
        </p:nvCxnSpPr>
        <p:spPr>
          <a:xfrm rot="10800000">
            <a:off x="5106600" y="2242775"/>
            <a:ext cx="0" cy="194100"/>
          </a:xfrm>
          <a:prstGeom prst="straightConnector1">
            <a:avLst/>
          </a:prstGeom>
          <a:noFill/>
          <a:ln cap="flat" cmpd="sng" w="19050">
            <a:solidFill>
              <a:schemeClr val="accent5"/>
            </a:solidFill>
            <a:prstDash val="dot"/>
            <a:round/>
            <a:headEnd len="med" w="med" type="none"/>
            <a:tailEnd len="med" w="med" type="none"/>
          </a:ln>
        </p:spPr>
      </p:cxnSp>
      <p:cxnSp>
        <p:nvCxnSpPr>
          <p:cNvPr id="1183" name="Google Shape;1183;p36"/>
          <p:cNvCxnSpPr>
            <a:stCxn id="1179" idx="0"/>
            <a:endCxn id="1177" idx="4"/>
          </p:cNvCxnSpPr>
          <p:nvPr/>
        </p:nvCxnSpPr>
        <p:spPr>
          <a:xfrm rot="10800000">
            <a:off x="5106600" y="3201275"/>
            <a:ext cx="0" cy="194100"/>
          </a:xfrm>
          <a:prstGeom prst="straightConnector1">
            <a:avLst/>
          </a:prstGeom>
          <a:noFill/>
          <a:ln cap="flat" cmpd="sng" w="19050">
            <a:solidFill>
              <a:schemeClr val="accent5"/>
            </a:solidFill>
            <a:prstDash val="dot"/>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37"/>
          <p:cNvSpPr txBox="1"/>
          <p:nvPr>
            <p:ph type="ctrTitle"/>
          </p:nvPr>
        </p:nvSpPr>
        <p:spPr>
          <a:xfrm>
            <a:off x="2533200" y="646650"/>
            <a:ext cx="4077600" cy="9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189" name="Google Shape;1189;p37"/>
          <p:cNvSpPr txBox="1"/>
          <p:nvPr>
            <p:ph idx="1" type="subTitle"/>
          </p:nvPr>
        </p:nvSpPr>
        <p:spPr>
          <a:xfrm>
            <a:off x="2533200" y="1568250"/>
            <a:ext cx="4077600" cy="122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grpSp>
        <p:nvGrpSpPr>
          <p:cNvPr id="1190" name="Google Shape;1190;p37"/>
          <p:cNvGrpSpPr/>
          <p:nvPr/>
        </p:nvGrpSpPr>
        <p:grpSpPr>
          <a:xfrm>
            <a:off x="4962397" y="2948762"/>
            <a:ext cx="296118" cy="291877"/>
            <a:chOff x="1190200" y="238125"/>
            <a:chExt cx="5306767" cy="5212083"/>
          </a:xfrm>
        </p:grpSpPr>
        <p:grpSp>
          <p:nvGrpSpPr>
            <p:cNvPr id="1191" name="Google Shape;1191;p37"/>
            <p:cNvGrpSpPr/>
            <p:nvPr/>
          </p:nvGrpSpPr>
          <p:grpSpPr>
            <a:xfrm>
              <a:off x="1190200" y="238125"/>
              <a:ext cx="5212075" cy="5212075"/>
              <a:chOff x="1190200" y="238125"/>
              <a:chExt cx="5212075" cy="5212075"/>
            </a:xfrm>
          </p:grpSpPr>
          <p:sp>
            <p:nvSpPr>
              <p:cNvPr id="1192" name="Google Shape;1192;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37"/>
          <p:cNvGrpSpPr/>
          <p:nvPr/>
        </p:nvGrpSpPr>
        <p:grpSpPr>
          <a:xfrm>
            <a:off x="4603559" y="2951962"/>
            <a:ext cx="290575" cy="285475"/>
            <a:chOff x="4211985" y="3817357"/>
            <a:chExt cx="362947" cy="356576"/>
          </a:xfrm>
        </p:grpSpPr>
        <p:sp>
          <p:nvSpPr>
            <p:cNvPr id="1196" name="Google Shape;1196;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37"/>
          <p:cNvGrpSpPr/>
          <p:nvPr/>
        </p:nvGrpSpPr>
        <p:grpSpPr>
          <a:xfrm>
            <a:off x="4244502" y="2951847"/>
            <a:ext cx="290554" cy="285706"/>
            <a:chOff x="3314750" y="3817357"/>
            <a:chExt cx="362920" cy="356865"/>
          </a:xfrm>
        </p:grpSpPr>
        <p:grpSp>
          <p:nvGrpSpPr>
            <p:cNvPr id="1200" name="Google Shape;1200;p37"/>
            <p:cNvGrpSpPr/>
            <p:nvPr/>
          </p:nvGrpSpPr>
          <p:grpSpPr>
            <a:xfrm>
              <a:off x="3314750" y="3817357"/>
              <a:ext cx="362920" cy="356865"/>
              <a:chOff x="3314750" y="3817357"/>
              <a:chExt cx="362920" cy="356865"/>
            </a:xfrm>
          </p:grpSpPr>
          <p:sp>
            <p:nvSpPr>
              <p:cNvPr id="1201" name="Google Shape;1201;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37"/>
            <p:cNvGrpSpPr/>
            <p:nvPr/>
          </p:nvGrpSpPr>
          <p:grpSpPr>
            <a:xfrm>
              <a:off x="3394986" y="3894612"/>
              <a:ext cx="202339" cy="202323"/>
              <a:chOff x="935197" y="1793977"/>
              <a:chExt cx="256451" cy="256430"/>
            </a:xfrm>
          </p:grpSpPr>
          <p:sp>
            <p:nvSpPr>
              <p:cNvPr id="1204" name="Google Shape;1204;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6" name="Google Shape;1206;p37"/>
          <p:cNvGrpSpPr/>
          <p:nvPr/>
        </p:nvGrpSpPr>
        <p:grpSpPr>
          <a:xfrm>
            <a:off x="3885485" y="2951847"/>
            <a:ext cx="290554" cy="285706"/>
            <a:chOff x="2866317" y="3817357"/>
            <a:chExt cx="362920" cy="356865"/>
          </a:xfrm>
        </p:grpSpPr>
        <p:sp>
          <p:nvSpPr>
            <p:cNvPr id="1207" name="Google Shape;1207;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37"/>
          <p:cNvSpPr txBox="1"/>
          <p:nvPr/>
        </p:nvSpPr>
        <p:spPr>
          <a:xfrm>
            <a:off x="2533200" y="4027350"/>
            <a:ext cx="4077600" cy="28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Please keep this slide for attribution</a:t>
            </a:r>
            <a:endParaRPr sz="1000">
              <a:solidFill>
                <a:schemeClr val="dk1"/>
              </a:solidFill>
              <a:latin typeface="Poppins"/>
              <a:ea typeface="Poppins"/>
              <a:cs typeface="Poppins"/>
              <a:sym typeface="Poppins"/>
            </a:endParaRPr>
          </a:p>
        </p:txBody>
      </p:sp>
      <p:sp>
        <p:nvSpPr>
          <p:cNvPr id="1211" name="Google Shape;1211;p37"/>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7"/>
          <p:cNvSpPr/>
          <p:nvPr/>
        </p:nvSpPr>
        <p:spPr>
          <a:xfrm flipH="1">
            <a:off x="356250" y="3389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7"/>
          <p:cNvSpPr/>
          <p:nvPr/>
        </p:nvSpPr>
        <p:spPr>
          <a:xfrm>
            <a:off x="1164944" y="730800"/>
            <a:ext cx="123300" cy="123300"/>
          </a:xfrm>
          <a:prstGeom prst="ellipse">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7"/>
          <p:cNvSpPr/>
          <p:nvPr/>
        </p:nvSpPr>
        <p:spPr>
          <a:xfrm>
            <a:off x="8015327" y="4045079"/>
            <a:ext cx="255530" cy="250132"/>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37"/>
          <p:cNvGrpSpPr/>
          <p:nvPr/>
        </p:nvGrpSpPr>
        <p:grpSpPr>
          <a:xfrm>
            <a:off x="1524101" y="2703022"/>
            <a:ext cx="502499" cy="309947"/>
            <a:chOff x="14030713" y="3443022"/>
            <a:chExt cx="502499" cy="309947"/>
          </a:xfrm>
        </p:grpSpPr>
        <p:sp>
          <p:nvSpPr>
            <p:cNvPr id="1216" name="Google Shape;1216;p37"/>
            <p:cNvSpPr/>
            <p:nvPr/>
          </p:nvSpPr>
          <p:spPr>
            <a:xfrm>
              <a:off x="14030713" y="3443022"/>
              <a:ext cx="502499" cy="309804"/>
            </a:xfrm>
            <a:custGeom>
              <a:rect b="b" l="l" r="r" t="t"/>
              <a:pathLst>
                <a:path extrusionOk="0" h="4357" w="7067">
                  <a:moveTo>
                    <a:pt x="1482" y="0"/>
                  </a:moveTo>
                  <a:cubicBezTo>
                    <a:pt x="1437" y="89"/>
                    <a:pt x="1392" y="180"/>
                    <a:pt x="1350" y="270"/>
                  </a:cubicBezTo>
                  <a:cubicBezTo>
                    <a:pt x="1114" y="768"/>
                    <a:pt x="907" y="1280"/>
                    <a:pt x="681" y="1781"/>
                  </a:cubicBezTo>
                  <a:cubicBezTo>
                    <a:pt x="470" y="2250"/>
                    <a:pt x="239" y="2712"/>
                    <a:pt x="0" y="3169"/>
                  </a:cubicBezTo>
                  <a:cubicBezTo>
                    <a:pt x="1080" y="3805"/>
                    <a:pt x="2236" y="4161"/>
                    <a:pt x="3260" y="4357"/>
                  </a:cubicBezTo>
                  <a:cubicBezTo>
                    <a:pt x="5246" y="4197"/>
                    <a:pt x="6922" y="2850"/>
                    <a:pt x="6922" y="2850"/>
                  </a:cubicBezTo>
                  <a:cubicBezTo>
                    <a:pt x="7067" y="2562"/>
                    <a:pt x="7044" y="2239"/>
                    <a:pt x="6922" y="1894"/>
                  </a:cubicBezTo>
                  <a:cubicBezTo>
                    <a:pt x="6654" y="2036"/>
                    <a:pt x="6355" y="2098"/>
                    <a:pt x="6037" y="2098"/>
                  </a:cubicBezTo>
                  <a:cubicBezTo>
                    <a:pt x="4568" y="2098"/>
                    <a:pt x="2681" y="779"/>
                    <a:pt x="1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7"/>
            <p:cNvSpPr/>
            <p:nvPr/>
          </p:nvSpPr>
          <p:spPr>
            <a:xfrm>
              <a:off x="14262444" y="3593409"/>
              <a:ext cx="260529" cy="159560"/>
            </a:xfrm>
            <a:custGeom>
              <a:rect b="b" l="l" r="r" t="t"/>
              <a:pathLst>
                <a:path extrusionOk="0" h="2244" w="3664">
                  <a:moveTo>
                    <a:pt x="779" y="1"/>
                  </a:moveTo>
                  <a:lnTo>
                    <a:pt x="779" y="1"/>
                  </a:lnTo>
                  <a:cubicBezTo>
                    <a:pt x="1013" y="1186"/>
                    <a:pt x="1" y="2242"/>
                    <a:pt x="1" y="2242"/>
                  </a:cubicBezTo>
                  <a:lnTo>
                    <a:pt x="1" y="2243"/>
                  </a:lnTo>
                  <a:cubicBezTo>
                    <a:pt x="1987" y="2082"/>
                    <a:pt x="3663" y="735"/>
                    <a:pt x="3663" y="735"/>
                  </a:cubicBezTo>
                  <a:lnTo>
                    <a:pt x="3663" y="735"/>
                  </a:lnTo>
                  <a:cubicBezTo>
                    <a:pt x="3561" y="758"/>
                    <a:pt x="3449" y="769"/>
                    <a:pt x="3330" y="769"/>
                  </a:cubicBezTo>
                  <a:cubicBezTo>
                    <a:pt x="2308" y="769"/>
                    <a:pt x="779"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7"/>
          <p:cNvGrpSpPr/>
          <p:nvPr/>
        </p:nvGrpSpPr>
        <p:grpSpPr>
          <a:xfrm>
            <a:off x="7214319" y="1354429"/>
            <a:ext cx="405580" cy="250130"/>
            <a:chOff x="3720050" y="2661900"/>
            <a:chExt cx="176700" cy="108975"/>
          </a:xfrm>
        </p:grpSpPr>
        <p:sp>
          <p:nvSpPr>
            <p:cNvPr id="1219" name="Google Shape;1219;p37"/>
            <p:cNvSpPr/>
            <p:nvPr/>
          </p:nvSpPr>
          <p:spPr>
            <a:xfrm>
              <a:off x="3720050" y="2661900"/>
              <a:ext cx="176700" cy="108975"/>
            </a:xfrm>
            <a:custGeom>
              <a:rect b="b" l="l" r="r" t="t"/>
              <a:pathLst>
                <a:path extrusionOk="0" h="4359" w="7068">
                  <a:moveTo>
                    <a:pt x="5586" y="0"/>
                  </a:moveTo>
                  <a:cubicBezTo>
                    <a:pt x="4387" y="780"/>
                    <a:pt x="2501" y="2098"/>
                    <a:pt x="1031" y="2098"/>
                  </a:cubicBezTo>
                  <a:cubicBezTo>
                    <a:pt x="713" y="2098"/>
                    <a:pt x="414" y="2037"/>
                    <a:pt x="146" y="1894"/>
                  </a:cubicBezTo>
                  <a:cubicBezTo>
                    <a:pt x="24" y="2239"/>
                    <a:pt x="1" y="2563"/>
                    <a:pt x="146" y="2851"/>
                  </a:cubicBezTo>
                  <a:cubicBezTo>
                    <a:pt x="146" y="2851"/>
                    <a:pt x="1822" y="4197"/>
                    <a:pt x="3808" y="4358"/>
                  </a:cubicBezTo>
                  <a:cubicBezTo>
                    <a:pt x="4832" y="4161"/>
                    <a:pt x="5988" y="3805"/>
                    <a:pt x="7068" y="3170"/>
                  </a:cubicBezTo>
                  <a:cubicBezTo>
                    <a:pt x="6829" y="2712"/>
                    <a:pt x="6598" y="2252"/>
                    <a:pt x="6387" y="1782"/>
                  </a:cubicBezTo>
                  <a:cubicBezTo>
                    <a:pt x="6161" y="1280"/>
                    <a:pt x="5954" y="768"/>
                    <a:pt x="5717" y="270"/>
                  </a:cubicBezTo>
                  <a:cubicBezTo>
                    <a:pt x="5675" y="180"/>
                    <a:pt x="5631" y="90"/>
                    <a:pt x="5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7"/>
            <p:cNvSpPr/>
            <p:nvPr/>
          </p:nvSpPr>
          <p:spPr>
            <a:xfrm>
              <a:off x="3723675" y="2714775"/>
              <a:ext cx="91600" cy="56100"/>
            </a:xfrm>
            <a:custGeom>
              <a:rect b="b" l="l" r="r" t="t"/>
              <a:pathLst>
                <a:path extrusionOk="0" h="2244" w="3664">
                  <a:moveTo>
                    <a:pt x="2885" y="0"/>
                  </a:moveTo>
                  <a:lnTo>
                    <a:pt x="2885" y="0"/>
                  </a:lnTo>
                  <a:cubicBezTo>
                    <a:pt x="2885" y="1"/>
                    <a:pt x="1354" y="770"/>
                    <a:pt x="332" y="770"/>
                  </a:cubicBezTo>
                  <a:cubicBezTo>
                    <a:pt x="214" y="770"/>
                    <a:pt x="102" y="759"/>
                    <a:pt x="1" y="736"/>
                  </a:cubicBezTo>
                  <a:lnTo>
                    <a:pt x="1" y="736"/>
                  </a:lnTo>
                  <a:cubicBezTo>
                    <a:pt x="1" y="737"/>
                    <a:pt x="1677" y="2082"/>
                    <a:pt x="3663" y="2243"/>
                  </a:cubicBezTo>
                  <a:cubicBezTo>
                    <a:pt x="3663" y="2243"/>
                    <a:pt x="2649" y="1186"/>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38"/>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226" name="Google Shape;1226;p38"/>
          <p:cNvSpPr txBox="1"/>
          <p:nvPr/>
        </p:nvSpPr>
        <p:spPr>
          <a:xfrm>
            <a:off x="715100" y="1169500"/>
            <a:ext cx="7713900" cy="107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Here’s an assortment of alternative resources whose style fits that of this template:</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accent5"/>
              </a:buClr>
              <a:buSzPts val="1300"/>
              <a:buFont typeface="Poppins"/>
              <a:buChar char="●"/>
            </a:pPr>
            <a:r>
              <a:rPr lang="en" sz="1300">
                <a:solidFill>
                  <a:schemeClr val="hlink"/>
                </a:solidFill>
                <a:uFill>
                  <a:noFill/>
                </a:uFill>
                <a:latin typeface="Poppins"/>
                <a:ea typeface="Poppins"/>
                <a:cs typeface="Poppins"/>
                <a:sym typeface="Poppins"/>
                <a:hlinkClick r:id="rId3"/>
              </a:rPr>
              <a:t>Hand drawn flat case study landing page template</a:t>
            </a:r>
            <a:r>
              <a:rPr lang="en" sz="1300">
                <a:solidFill>
                  <a:schemeClr val="dk1"/>
                </a:solidFill>
                <a:latin typeface="Poppins"/>
                <a:ea typeface="Poppins"/>
                <a:cs typeface="Poppins"/>
                <a:sym typeface="Poppins"/>
              </a:rPr>
              <a:t> I</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accent5"/>
              </a:buClr>
              <a:buSzPts val="1300"/>
              <a:buFont typeface="Poppins"/>
              <a:buChar char="●"/>
            </a:pPr>
            <a:r>
              <a:rPr lang="en" sz="1300">
                <a:solidFill>
                  <a:schemeClr val="hlink"/>
                </a:solidFill>
                <a:uFill>
                  <a:noFill/>
                </a:uFill>
                <a:latin typeface="Poppins"/>
                <a:ea typeface="Poppins"/>
                <a:cs typeface="Poppins"/>
                <a:sym typeface="Poppins"/>
                <a:hlinkClick r:id="rId4"/>
              </a:rPr>
              <a:t>Hand drawn flat case study landing page template II</a:t>
            </a:r>
            <a:endParaRPr sz="1300">
              <a:solidFill>
                <a:schemeClr val="dk1"/>
              </a:solidFill>
              <a:latin typeface="Poppins"/>
              <a:ea typeface="Poppins"/>
              <a:cs typeface="Poppins"/>
              <a:sym typeface="Poppins"/>
            </a:endParaRPr>
          </a:p>
        </p:txBody>
      </p:sp>
      <p:grpSp>
        <p:nvGrpSpPr>
          <p:cNvPr id="1227" name="Google Shape;1227;p38"/>
          <p:cNvGrpSpPr/>
          <p:nvPr/>
        </p:nvGrpSpPr>
        <p:grpSpPr>
          <a:xfrm>
            <a:off x="2010336" y="2523675"/>
            <a:ext cx="2302263" cy="1848033"/>
            <a:chOff x="2397500" y="2564300"/>
            <a:chExt cx="1842400" cy="1478900"/>
          </a:xfrm>
        </p:grpSpPr>
        <p:sp>
          <p:nvSpPr>
            <p:cNvPr id="1228" name="Google Shape;1228;p38"/>
            <p:cNvSpPr/>
            <p:nvPr/>
          </p:nvSpPr>
          <p:spPr>
            <a:xfrm>
              <a:off x="2397500" y="2564300"/>
              <a:ext cx="1842400" cy="1478900"/>
            </a:xfrm>
            <a:custGeom>
              <a:rect b="b" l="l" r="r" t="t"/>
              <a:pathLst>
                <a:path extrusionOk="0" h="59156" w="73696">
                  <a:moveTo>
                    <a:pt x="36778" y="0"/>
                  </a:moveTo>
                  <a:cubicBezTo>
                    <a:pt x="34881" y="0"/>
                    <a:pt x="32938" y="175"/>
                    <a:pt x="30960" y="548"/>
                  </a:cubicBezTo>
                  <a:cubicBezTo>
                    <a:pt x="17557" y="3080"/>
                    <a:pt x="10394" y="12544"/>
                    <a:pt x="16221" y="30203"/>
                  </a:cubicBezTo>
                  <a:cubicBezTo>
                    <a:pt x="19498" y="40139"/>
                    <a:pt x="0" y="43777"/>
                    <a:pt x="8831" y="59156"/>
                  </a:cubicBezTo>
                  <a:lnTo>
                    <a:pt x="67557" y="59156"/>
                  </a:lnTo>
                  <a:cubicBezTo>
                    <a:pt x="67557" y="59156"/>
                    <a:pt x="73695" y="56802"/>
                    <a:pt x="73695" y="46963"/>
                  </a:cubicBezTo>
                  <a:cubicBezTo>
                    <a:pt x="73695" y="39244"/>
                    <a:pt x="67727" y="39469"/>
                    <a:pt x="69105" y="28112"/>
                  </a:cubicBezTo>
                  <a:cubicBezTo>
                    <a:pt x="70360" y="17780"/>
                    <a:pt x="55919" y="0"/>
                    <a:pt x="367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2714450" y="2801600"/>
              <a:ext cx="66825" cy="256900"/>
            </a:xfrm>
            <a:custGeom>
              <a:rect b="b" l="l" r="r" t="t"/>
              <a:pathLst>
                <a:path extrusionOk="0" h="10276" w="2673">
                  <a:moveTo>
                    <a:pt x="2491" y="0"/>
                  </a:moveTo>
                  <a:cubicBezTo>
                    <a:pt x="2451" y="0"/>
                    <a:pt x="2412" y="19"/>
                    <a:pt x="2386" y="65"/>
                  </a:cubicBezTo>
                  <a:cubicBezTo>
                    <a:pt x="698" y="3123"/>
                    <a:pt x="0" y="6681"/>
                    <a:pt x="416" y="10149"/>
                  </a:cubicBezTo>
                  <a:cubicBezTo>
                    <a:pt x="426" y="10233"/>
                    <a:pt x="498" y="10275"/>
                    <a:pt x="565" y="10275"/>
                  </a:cubicBezTo>
                  <a:cubicBezTo>
                    <a:pt x="631" y="10275"/>
                    <a:pt x="692" y="10233"/>
                    <a:pt x="682" y="10149"/>
                  </a:cubicBezTo>
                  <a:cubicBezTo>
                    <a:pt x="272" y="6726"/>
                    <a:pt x="950" y="3218"/>
                    <a:pt x="2616" y="199"/>
                  </a:cubicBezTo>
                  <a:cubicBezTo>
                    <a:pt x="2673" y="96"/>
                    <a:pt x="2580" y="0"/>
                    <a:pt x="2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4135775" y="3300450"/>
              <a:ext cx="60325" cy="238725"/>
            </a:xfrm>
            <a:custGeom>
              <a:rect b="b" l="l" r="r" t="t"/>
              <a:pathLst>
                <a:path extrusionOk="0" h="9549" w="2413">
                  <a:moveTo>
                    <a:pt x="281" y="0"/>
                  </a:moveTo>
                  <a:cubicBezTo>
                    <a:pt x="215" y="0"/>
                    <a:pt x="146" y="43"/>
                    <a:pt x="142" y="127"/>
                  </a:cubicBezTo>
                  <a:cubicBezTo>
                    <a:pt x="0" y="3356"/>
                    <a:pt x="690" y="6590"/>
                    <a:pt x="2131" y="9481"/>
                  </a:cubicBezTo>
                  <a:cubicBezTo>
                    <a:pt x="2155" y="9529"/>
                    <a:pt x="2193" y="9549"/>
                    <a:pt x="2233" y="9549"/>
                  </a:cubicBezTo>
                  <a:cubicBezTo>
                    <a:pt x="2321" y="9549"/>
                    <a:pt x="2412" y="9452"/>
                    <a:pt x="2360" y="9347"/>
                  </a:cubicBezTo>
                  <a:cubicBezTo>
                    <a:pt x="940" y="6496"/>
                    <a:pt x="267" y="3309"/>
                    <a:pt x="409" y="127"/>
                  </a:cubicBezTo>
                  <a:cubicBezTo>
                    <a:pt x="412" y="43"/>
                    <a:pt x="347" y="0"/>
                    <a:pt x="2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38"/>
          <p:cNvGrpSpPr/>
          <p:nvPr/>
        </p:nvGrpSpPr>
        <p:grpSpPr>
          <a:xfrm>
            <a:off x="2095442" y="2434891"/>
            <a:ext cx="2131818" cy="1945096"/>
            <a:chOff x="715100" y="2493250"/>
            <a:chExt cx="1706000" cy="1556575"/>
          </a:xfrm>
        </p:grpSpPr>
        <p:sp>
          <p:nvSpPr>
            <p:cNvPr id="1232" name="Google Shape;1232;p38"/>
            <p:cNvSpPr/>
            <p:nvPr/>
          </p:nvSpPr>
          <p:spPr>
            <a:xfrm>
              <a:off x="1196975" y="2590750"/>
              <a:ext cx="539925" cy="600475"/>
            </a:xfrm>
            <a:custGeom>
              <a:rect b="b" l="l" r="r" t="t"/>
              <a:pathLst>
                <a:path extrusionOk="0" h="24019" w="21597">
                  <a:moveTo>
                    <a:pt x="1" y="1"/>
                  </a:moveTo>
                  <a:lnTo>
                    <a:pt x="1" y="21888"/>
                  </a:lnTo>
                  <a:cubicBezTo>
                    <a:pt x="1" y="23065"/>
                    <a:pt x="955" y="24018"/>
                    <a:pt x="2131" y="24018"/>
                  </a:cubicBezTo>
                  <a:lnTo>
                    <a:pt x="19466" y="24018"/>
                  </a:lnTo>
                  <a:cubicBezTo>
                    <a:pt x="20642" y="24018"/>
                    <a:pt x="21597" y="23065"/>
                    <a:pt x="21597" y="21888"/>
                  </a:cubicBezTo>
                  <a:lnTo>
                    <a:pt x="215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1271450" y="3124850"/>
              <a:ext cx="406050" cy="5000"/>
            </a:xfrm>
            <a:custGeom>
              <a:rect b="b" l="l" r="r" t="t"/>
              <a:pathLst>
                <a:path extrusionOk="0" h="200" w="16242">
                  <a:moveTo>
                    <a:pt x="8" y="1"/>
                  </a:moveTo>
                  <a:cubicBezTo>
                    <a:pt x="4" y="1"/>
                    <a:pt x="0" y="5"/>
                    <a:pt x="0" y="10"/>
                  </a:cubicBezTo>
                  <a:lnTo>
                    <a:pt x="0" y="190"/>
                  </a:lnTo>
                  <a:cubicBezTo>
                    <a:pt x="0" y="194"/>
                    <a:pt x="4" y="199"/>
                    <a:pt x="8" y="199"/>
                  </a:cubicBezTo>
                  <a:lnTo>
                    <a:pt x="16232" y="199"/>
                  </a:lnTo>
                  <a:cubicBezTo>
                    <a:pt x="16237" y="199"/>
                    <a:pt x="16242" y="194"/>
                    <a:pt x="16242" y="190"/>
                  </a:cubicBezTo>
                  <a:lnTo>
                    <a:pt x="16242" y="10"/>
                  </a:lnTo>
                  <a:cubicBezTo>
                    <a:pt x="16242" y="5"/>
                    <a:pt x="16237" y="1"/>
                    <a:pt x="16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251500" y="2800150"/>
              <a:ext cx="155175" cy="5150"/>
            </a:xfrm>
            <a:custGeom>
              <a:rect b="b" l="l" r="r" t="t"/>
              <a:pathLst>
                <a:path extrusionOk="0" h="206" w="6207">
                  <a:moveTo>
                    <a:pt x="113" y="0"/>
                  </a:moveTo>
                  <a:cubicBezTo>
                    <a:pt x="60" y="0"/>
                    <a:pt x="12" y="39"/>
                    <a:pt x="7" y="92"/>
                  </a:cubicBezTo>
                  <a:cubicBezTo>
                    <a:pt x="0" y="154"/>
                    <a:pt x="47" y="205"/>
                    <a:pt x="109" y="205"/>
                  </a:cubicBezTo>
                  <a:lnTo>
                    <a:pt x="6103" y="205"/>
                  </a:lnTo>
                  <a:cubicBezTo>
                    <a:pt x="6159" y="205"/>
                    <a:pt x="6206" y="160"/>
                    <a:pt x="6206" y="103"/>
                  </a:cubicBezTo>
                  <a:cubicBezTo>
                    <a:pt x="6206" y="45"/>
                    <a:pt x="6159" y="0"/>
                    <a:pt x="6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251500" y="2768450"/>
              <a:ext cx="155175" cy="5175"/>
            </a:xfrm>
            <a:custGeom>
              <a:rect b="b" l="l" r="r" t="t"/>
              <a:pathLst>
                <a:path extrusionOk="0" h="207" w="6207">
                  <a:moveTo>
                    <a:pt x="113" y="0"/>
                  </a:moveTo>
                  <a:cubicBezTo>
                    <a:pt x="60" y="0"/>
                    <a:pt x="12" y="39"/>
                    <a:pt x="7" y="94"/>
                  </a:cubicBezTo>
                  <a:cubicBezTo>
                    <a:pt x="0" y="155"/>
                    <a:pt x="47" y="207"/>
                    <a:pt x="109" y="207"/>
                  </a:cubicBezTo>
                  <a:lnTo>
                    <a:pt x="6103" y="207"/>
                  </a:lnTo>
                  <a:cubicBezTo>
                    <a:pt x="6159" y="207"/>
                    <a:pt x="6206" y="160"/>
                    <a:pt x="6206" y="103"/>
                  </a:cubicBezTo>
                  <a:cubicBezTo>
                    <a:pt x="6206" y="47"/>
                    <a:pt x="6159" y="2"/>
                    <a:pt x="6103" y="2"/>
                  </a:cubicBezTo>
                  <a:lnTo>
                    <a:pt x="61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1251500" y="2736775"/>
              <a:ext cx="155175" cy="5150"/>
            </a:xfrm>
            <a:custGeom>
              <a:rect b="b" l="l" r="r" t="t"/>
              <a:pathLst>
                <a:path extrusionOk="0" h="206" w="6207">
                  <a:moveTo>
                    <a:pt x="113" y="1"/>
                  </a:moveTo>
                  <a:cubicBezTo>
                    <a:pt x="60" y="1"/>
                    <a:pt x="12" y="40"/>
                    <a:pt x="7" y="93"/>
                  </a:cubicBezTo>
                  <a:cubicBezTo>
                    <a:pt x="0" y="154"/>
                    <a:pt x="47" y="206"/>
                    <a:pt x="109" y="206"/>
                  </a:cubicBezTo>
                  <a:lnTo>
                    <a:pt x="6103" y="206"/>
                  </a:lnTo>
                  <a:cubicBezTo>
                    <a:pt x="6159" y="206"/>
                    <a:pt x="6206" y="161"/>
                    <a:pt x="6206" y="104"/>
                  </a:cubicBezTo>
                  <a:cubicBezTo>
                    <a:pt x="6206" y="48"/>
                    <a:pt x="6159" y="1"/>
                    <a:pt x="6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1251500" y="2705075"/>
              <a:ext cx="155175" cy="5200"/>
            </a:xfrm>
            <a:custGeom>
              <a:rect b="b" l="l" r="r" t="t"/>
              <a:pathLst>
                <a:path extrusionOk="0" h="208" w="6207">
                  <a:moveTo>
                    <a:pt x="113" y="1"/>
                  </a:moveTo>
                  <a:cubicBezTo>
                    <a:pt x="60" y="1"/>
                    <a:pt x="12" y="40"/>
                    <a:pt x="7" y="94"/>
                  </a:cubicBezTo>
                  <a:cubicBezTo>
                    <a:pt x="0" y="156"/>
                    <a:pt x="47" y="208"/>
                    <a:pt x="109" y="208"/>
                  </a:cubicBezTo>
                  <a:lnTo>
                    <a:pt x="6103" y="208"/>
                  </a:lnTo>
                  <a:cubicBezTo>
                    <a:pt x="6159" y="208"/>
                    <a:pt x="6206" y="161"/>
                    <a:pt x="6206" y="104"/>
                  </a:cubicBezTo>
                  <a:cubicBezTo>
                    <a:pt x="6206" y="48"/>
                    <a:pt x="6159" y="2"/>
                    <a:pt x="6103" y="2"/>
                  </a:cubicBezTo>
                  <a:lnTo>
                    <a:pt x="6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1326275" y="2998000"/>
              <a:ext cx="52525" cy="126875"/>
            </a:xfrm>
            <a:custGeom>
              <a:rect b="b" l="l" r="r" t="t"/>
              <a:pathLst>
                <a:path extrusionOk="0" h="5075" w="2101">
                  <a:moveTo>
                    <a:pt x="1" y="1"/>
                  </a:moveTo>
                  <a:lnTo>
                    <a:pt x="1" y="5075"/>
                  </a:lnTo>
                  <a:lnTo>
                    <a:pt x="2101" y="5075"/>
                  </a:lnTo>
                  <a:lnTo>
                    <a:pt x="21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1403750" y="2907950"/>
              <a:ext cx="52475" cy="216975"/>
            </a:xfrm>
            <a:custGeom>
              <a:rect b="b" l="l" r="r" t="t"/>
              <a:pathLst>
                <a:path extrusionOk="0" h="8679" w="2099">
                  <a:moveTo>
                    <a:pt x="0" y="1"/>
                  </a:moveTo>
                  <a:lnTo>
                    <a:pt x="0" y="8678"/>
                  </a:lnTo>
                  <a:lnTo>
                    <a:pt x="2098" y="8678"/>
                  </a:lnTo>
                  <a:lnTo>
                    <a:pt x="20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1489475" y="2841500"/>
              <a:ext cx="52525" cy="283375"/>
            </a:xfrm>
            <a:custGeom>
              <a:rect b="b" l="l" r="r" t="t"/>
              <a:pathLst>
                <a:path extrusionOk="0" h="11335" w="2101">
                  <a:moveTo>
                    <a:pt x="0" y="0"/>
                  </a:moveTo>
                  <a:lnTo>
                    <a:pt x="0" y="11335"/>
                  </a:lnTo>
                  <a:lnTo>
                    <a:pt x="2100" y="11335"/>
                  </a:lnTo>
                  <a:lnTo>
                    <a:pt x="21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1573425" y="2763475"/>
              <a:ext cx="52525" cy="361400"/>
            </a:xfrm>
            <a:custGeom>
              <a:rect b="b" l="l" r="r" t="t"/>
              <a:pathLst>
                <a:path extrusionOk="0" h="14456" w="2101">
                  <a:moveTo>
                    <a:pt x="0" y="0"/>
                  </a:moveTo>
                  <a:lnTo>
                    <a:pt x="0" y="14456"/>
                  </a:lnTo>
                  <a:lnTo>
                    <a:pt x="2100" y="14456"/>
                  </a:lnTo>
                  <a:lnTo>
                    <a:pt x="21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1529175" y="2678675"/>
              <a:ext cx="36425" cy="42625"/>
            </a:xfrm>
            <a:custGeom>
              <a:rect b="b" l="l" r="r" t="t"/>
              <a:pathLst>
                <a:path extrusionOk="0" h="1705" w="1457">
                  <a:moveTo>
                    <a:pt x="1289" y="0"/>
                  </a:moveTo>
                  <a:lnTo>
                    <a:pt x="0" y="1170"/>
                  </a:lnTo>
                  <a:lnTo>
                    <a:pt x="1457" y="1704"/>
                  </a:lnTo>
                  <a:lnTo>
                    <a:pt x="1457" y="1704"/>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1307425" y="2702775"/>
              <a:ext cx="247725" cy="233675"/>
            </a:xfrm>
            <a:custGeom>
              <a:rect b="b" l="l" r="r" t="t"/>
              <a:pathLst>
                <a:path extrusionOk="0" h="9347" w="9909">
                  <a:moveTo>
                    <a:pt x="9730" y="0"/>
                  </a:moveTo>
                  <a:cubicBezTo>
                    <a:pt x="9671" y="0"/>
                    <a:pt x="9614" y="33"/>
                    <a:pt x="9587" y="90"/>
                  </a:cubicBezTo>
                  <a:cubicBezTo>
                    <a:pt x="6505" y="6597"/>
                    <a:pt x="186" y="9019"/>
                    <a:pt x="123" y="9043"/>
                  </a:cubicBezTo>
                  <a:cubicBezTo>
                    <a:pt x="41" y="9072"/>
                    <a:pt x="1" y="9163"/>
                    <a:pt x="31" y="9245"/>
                  </a:cubicBezTo>
                  <a:cubicBezTo>
                    <a:pt x="54" y="9308"/>
                    <a:pt x="114" y="9347"/>
                    <a:pt x="178" y="9347"/>
                  </a:cubicBezTo>
                  <a:cubicBezTo>
                    <a:pt x="196" y="9347"/>
                    <a:pt x="215" y="9343"/>
                    <a:pt x="233" y="9337"/>
                  </a:cubicBezTo>
                  <a:cubicBezTo>
                    <a:pt x="298" y="9313"/>
                    <a:pt x="6733" y="6851"/>
                    <a:pt x="9872" y="225"/>
                  </a:cubicBezTo>
                  <a:cubicBezTo>
                    <a:pt x="9909" y="146"/>
                    <a:pt x="9875" y="52"/>
                    <a:pt x="9797" y="15"/>
                  </a:cubicBezTo>
                  <a:cubicBezTo>
                    <a:pt x="9775" y="5"/>
                    <a:pt x="9752" y="0"/>
                    <a:pt x="9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1196975" y="2543925"/>
              <a:ext cx="539925" cy="100525"/>
            </a:xfrm>
            <a:custGeom>
              <a:rect b="b" l="l" r="r" t="t"/>
              <a:pathLst>
                <a:path extrusionOk="0" h="4021" w="21597">
                  <a:moveTo>
                    <a:pt x="1067" y="0"/>
                  </a:moveTo>
                  <a:cubicBezTo>
                    <a:pt x="477" y="0"/>
                    <a:pt x="1" y="478"/>
                    <a:pt x="1" y="1066"/>
                  </a:cubicBezTo>
                  <a:lnTo>
                    <a:pt x="1" y="4021"/>
                  </a:lnTo>
                  <a:lnTo>
                    <a:pt x="21597" y="4021"/>
                  </a:lnTo>
                  <a:lnTo>
                    <a:pt x="21597" y="1066"/>
                  </a:lnTo>
                  <a:cubicBezTo>
                    <a:pt x="21597" y="478"/>
                    <a:pt x="21119" y="0"/>
                    <a:pt x="20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1571050" y="2571775"/>
              <a:ext cx="35100" cy="35125"/>
            </a:xfrm>
            <a:custGeom>
              <a:rect b="b" l="l" r="r" t="t"/>
              <a:pathLst>
                <a:path extrusionOk="0" h="1405" w="1404">
                  <a:moveTo>
                    <a:pt x="703" y="1"/>
                  </a:moveTo>
                  <a:cubicBezTo>
                    <a:pt x="315" y="1"/>
                    <a:pt x="0" y="316"/>
                    <a:pt x="0" y="703"/>
                  </a:cubicBezTo>
                  <a:cubicBezTo>
                    <a:pt x="0" y="1091"/>
                    <a:pt x="315" y="1404"/>
                    <a:pt x="703" y="1404"/>
                  </a:cubicBezTo>
                  <a:cubicBezTo>
                    <a:pt x="1090" y="1404"/>
                    <a:pt x="1404" y="1091"/>
                    <a:pt x="1404" y="703"/>
                  </a:cubicBezTo>
                  <a:cubicBezTo>
                    <a:pt x="1404" y="316"/>
                    <a:pt x="1090" y="1"/>
                    <a:pt x="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1627925" y="2571775"/>
              <a:ext cx="35125" cy="35125"/>
            </a:xfrm>
            <a:custGeom>
              <a:rect b="b" l="l" r="r" t="t"/>
              <a:pathLst>
                <a:path extrusionOk="0" h="1405" w="1405">
                  <a:moveTo>
                    <a:pt x="704" y="1"/>
                  </a:moveTo>
                  <a:cubicBezTo>
                    <a:pt x="316" y="1"/>
                    <a:pt x="1" y="316"/>
                    <a:pt x="1" y="703"/>
                  </a:cubicBezTo>
                  <a:cubicBezTo>
                    <a:pt x="1" y="1091"/>
                    <a:pt x="316" y="1404"/>
                    <a:pt x="704" y="1404"/>
                  </a:cubicBezTo>
                  <a:cubicBezTo>
                    <a:pt x="1091" y="1404"/>
                    <a:pt x="1405" y="1091"/>
                    <a:pt x="1405" y="703"/>
                  </a:cubicBezTo>
                  <a:cubicBezTo>
                    <a:pt x="1405" y="316"/>
                    <a:pt x="1091" y="1"/>
                    <a:pt x="7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1682400" y="2571775"/>
              <a:ext cx="35125" cy="35125"/>
            </a:xfrm>
            <a:custGeom>
              <a:rect b="b" l="l" r="r" t="t"/>
              <a:pathLst>
                <a:path extrusionOk="0" h="1405" w="1405">
                  <a:moveTo>
                    <a:pt x="702" y="1"/>
                  </a:moveTo>
                  <a:cubicBezTo>
                    <a:pt x="314" y="1"/>
                    <a:pt x="1" y="316"/>
                    <a:pt x="1" y="703"/>
                  </a:cubicBezTo>
                  <a:cubicBezTo>
                    <a:pt x="1" y="1091"/>
                    <a:pt x="314" y="1404"/>
                    <a:pt x="702" y="1404"/>
                  </a:cubicBezTo>
                  <a:cubicBezTo>
                    <a:pt x="1090" y="1404"/>
                    <a:pt x="1405" y="1091"/>
                    <a:pt x="1405" y="703"/>
                  </a:cubicBezTo>
                  <a:cubicBezTo>
                    <a:pt x="1405" y="316"/>
                    <a:pt x="1090" y="1"/>
                    <a:pt x="7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1734875" y="2786400"/>
              <a:ext cx="259825" cy="294150"/>
            </a:xfrm>
            <a:custGeom>
              <a:rect b="b" l="l" r="r" t="t"/>
              <a:pathLst>
                <a:path extrusionOk="0" h="11766" w="10393">
                  <a:moveTo>
                    <a:pt x="8090" y="1"/>
                  </a:moveTo>
                  <a:lnTo>
                    <a:pt x="4140" y="7045"/>
                  </a:lnTo>
                  <a:lnTo>
                    <a:pt x="1548" y="2440"/>
                  </a:lnTo>
                  <a:lnTo>
                    <a:pt x="0" y="2876"/>
                  </a:lnTo>
                  <a:cubicBezTo>
                    <a:pt x="0" y="2876"/>
                    <a:pt x="1691" y="11225"/>
                    <a:pt x="4163" y="11725"/>
                  </a:cubicBezTo>
                  <a:cubicBezTo>
                    <a:pt x="4299" y="11752"/>
                    <a:pt x="4435" y="11765"/>
                    <a:pt x="4571" y="11765"/>
                  </a:cubicBezTo>
                  <a:cubicBezTo>
                    <a:pt x="7448" y="11765"/>
                    <a:pt x="10298" y="5903"/>
                    <a:pt x="10298" y="5903"/>
                  </a:cubicBezTo>
                  <a:cubicBezTo>
                    <a:pt x="10393" y="4239"/>
                    <a:pt x="8090" y="1"/>
                    <a:pt x="8090"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1849475" y="2778325"/>
              <a:ext cx="123400" cy="253600"/>
            </a:xfrm>
            <a:custGeom>
              <a:rect b="b" l="l" r="r" t="t"/>
              <a:pathLst>
                <a:path extrusionOk="0" h="10144" w="4936">
                  <a:moveTo>
                    <a:pt x="3523" y="1"/>
                  </a:moveTo>
                  <a:lnTo>
                    <a:pt x="0" y="5536"/>
                  </a:lnTo>
                  <a:cubicBezTo>
                    <a:pt x="0" y="5536"/>
                    <a:pt x="1877" y="8925"/>
                    <a:pt x="3142" y="10143"/>
                  </a:cubicBezTo>
                  <a:lnTo>
                    <a:pt x="3142" y="9925"/>
                  </a:lnTo>
                  <a:cubicBezTo>
                    <a:pt x="3142" y="9925"/>
                    <a:pt x="4935" y="3437"/>
                    <a:pt x="3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1855575" y="2907150"/>
              <a:ext cx="67825" cy="104100"/>
            </a:xfrm>
            <a:custGeom>
              <a:rect b="b" l="l" r="r" t="t"/>
              <a:pathLst>
                <a:path extrusionOk="0" h="4164" w="2713">
                  <a:moveTo>
                    <a:pt x="70" y="0"/>
                  </a:moveTo>
                  <a:cubicBezTo>
                    <a:pt x="35" y="0"/>
                    <a:pt x="0" y="37"/>
                    <a:pt x="26" y="75"/>
                  </a:cubicBezTo>
                  <a:lnTo>
                    <a:pt x="24" y="75"/>
                  </a:lnTo>
                  <a:cubicBezTo>
                    <a:pt x="918" y="1409"/>
                    <a:pt x="1709" y="2806"/>
                    <a:pt x="2601" y="4141"/>
                  </a:cubicBezTo>
                  <a:cubicBezTo>
                    <a:pt x="2612" y="4157"/>
                    <a:pt x="2627" y="4163"/>
                    <a:pt x="2642" y="4163"/>
                  </a:cubicBezTo>
                  <a:cubicBezTo>
                    <a:pt x="2678" y="4163"/>
                    <a:pt x="2713" y="4128"/>
                    <a:pt x="2688" y="4090"/>
                  </a:cubicBezTo>
                  <a:cubicBezTo>
                    <a:pt x="1796" y="2756"/>
                    <a:pt x="1005" y="1357"/>
                    <a:pt x="112" y="23"/>
                  </a:cubicBezTo>
                  <a:cubicBezTo>
                    <a:pt x="101" y="7"/>
                    <a:pt x="86" y="0"/>
                    <a:pt x="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1836300" y="2962625"/>
              <a:ext cx="5350" cy="43725"/>
            </a:xfrm>
            <a:custGeom>
              <a:rect b="b" l="l" r="r" t="t"/>
              <a:pathLst>
                <a:path extrusionOk="0" h="1749" w="214">
                  <a:moveTo>
                    <a:pt x="52" y="1"/>
                  </a:moveTo>
                  <a:cubicBezTo>
                    <a:pt x="27" y="1"/>
                    <a:pt x="2" y="17"/>
                    <a:pt x="2" y="49"/>
                  </a:cubicBezTo>
                  <a:cubicBezTo>
                    <a:pt x="1" y="602"/>
                    <a:pt x="36" y="1153"/>
                    <a:pt x="109" y="1700"/>
                  </a:cubicBezTo>
                  <a:cubicBezTo>
                    <a:pt x="113" y="1732"/>
                    <a:pt x="140" y="1748"/>
                    <a:pt x="166" y="1748"/>
                  </a:cubicBezTo>
                  <a:cubicBezTo>
                    <a:pt x="190" y="1748"/>
                    <a:pt x="213" y="1732"/>
                    <a:pt x="209" y="1700"/>
                  </a:cubicBezTo>
                  <a:cubicBezTo>
                    <a:pt x="136" y="1153"/>
                    <a:pt x="101" y="602"/>
                    <a:pt x="103" y="49"/>
                  </a:cubicBezTo>
                  <a:cubicBezTo>
                    <a:pt x="103" y="17"/>
                    <a:pt x="78" y="1"/>
                    <a:pt x="52"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1836125" y="2976925"/>
              <a:ext cx="13800" cy="17550"/>
            </a:xfrm>
            <a:custGeom>
              <a:rect b="b" l="l" r="r" t="t"/>
              <a:pathLst>
                <a:path extrusionOk="0" h="702" w="552">
                  <a:moveTo>
                    <a:pt x="72" y="1"/>
                  </a:moveTo>
                  <a:cubicBezTo>
                    <a:pt x="36" y="1"/>
                    <a:pt x="1" y="38"/>
                    <a:pt x="26" y="75"/>
                  </a:cubicBezTo>
                  <a:lnTo>
                    <a:pt x="439" y="679"/>
                  </a:lnTo>
                  <a:cubicBezTo>
                    <a:pt x="450" y="695"/>
                    <a:pt x="465" y="702"/>
                    <a:pt x="481" y="702"/>
                  </a:cubicBezTo>
                  <a:cubicBezTo>
                    <a:pt x="516" y="702"/>
                    <a:pt x="551" y="666"/>
                    <a:pt x="526" y="629"/>
                  </a:cubicBezTo>
                  <a:lnTo>
                    <a:pt x="113" y="23"/>
                  </a:lnTo>
                  <a:cubicBezTo>
                    <a:pt x="102" y="8"/>
                    <a:pt x="87" y="1"/>
                    <a:pt x="72"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2129400" y="3875800"/>
              <a:ext cx="68350" cy="121800"/>
            </a:xfrm>
            <a:custGeom>
              <a:rect b="b" l="l" r="r" t="t"/>
              <a:pathLst>
                <a:path extrusionOk="0" h="4872" w="2734">
                  <a:moveTo>
                    <a:pt x="2733" y="0"/>
                  </a:moveTo>
                  <a:lnTo>
                    <a:pt x="0" y="436"/>
                  </a:lnTo>
                  <a:lnTo>
                    <a:pt x="899" y="4872"/>
                  </a:lnTo>
                  <a:lnTo>
                    <a:pt x="2733" y="4727"/>
                  </a:lnTo>
                  <a:lnTo>
                    <a:pt x="2733"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2100475" y="3962950"/>
              <a:ext cx="109950" cy="80900"/>
            </a:xfrm>
            <a:custGeom>
              <a:rect b="b" l="l" r="r" t="t"/>
              <a:pathLst>
                <a:path extrusionOk="0" h="3236" w="4398">
                  <a:moveTo>
                    <a:pt x="2568" y="1"/>
                  </a:moveTo>
                  <a:cubicBezTo>
                    <a:pt x="2532" y="1"/>
                    <a:pt x="2495" y="5"/>
                    <a:pt x="2458" y="15"/>
                  </a:cubicBezTo>
                  <a:cubicBezTo>
                    <a:pt x="2167" y="87"/>
                    <a:pt x="1984" y="344"/>
                    <a:pt x="1871" y="604"/>
                  </a:cubicBezTo>
                  <a:cubicBezTo>
                    <a:pt x="1828" y="513"/>
                    <a:pt x="1768" y="423"/>
                    <a:pt x="1698" y="423"/>
                  </a:cubicBezTo>
                  <a:cubicBezTo>
                    <a:pt x="1689" y="423"/>
                    <a:pt x="1680" y="425"/>
                    <a:pt x="1671" y="428"/>
                  </a:cubicBezTo>
                  <a:cubicBezTo>
                    <a:pt x="1519" y="483"/>
                    <a:pt x="1461" y="1481"/>
                    <a:pt x="1459" y="1505"/>
                  </a:cubicBezTo>
                  <a:cubicBezTo>
                    <a:pt x="1287" y="1686"/>
                    <a:pt x="1048" y="1895"/>
                    <a:pt x="844" y="1924"/>
                  </a:cubicBezTo>
                  <a:cubicBezTo>
                    <a:pt x="372" y="1990"/>
                    <a:pt x="1" y="2496"/>
                    <a:pt x="240" y="3235"/>
                  </a:cubicBezTo>
                  <a:lnTo>
                    <a:pt x="4283" y="3235"/>
                  </a:lnTo>
                  <a:cubicBezTo>
                    <a:pt x="4283" y="3235"/>
                    <a:pt x="4398" y="1273"/>
                    <a:pt x="4210" y="772"/>
                  </a:cubicBezTo>
                  <a:cubicBezTo>
                    <a:pt x="4168" y="659"/>
                    <a:pt x="4110" y="616"/>
                    <a:pt x="4046" y="616"/>
                  </a:cubicBezTo>
                  <a:cubicBezTo>
                    <a:pt x="3827" y="616"/>
                    <a:pt x="3532" y="1132"/>
                    <a:pt x="3532" y="1132"/>
                  </a:cubicBezTo>
                  <a:cubicBezTo>
                    <a:pt x="3532" y="1132"/>
                    <a:pt x="3146" y="1"/>
                    <a:pt x="25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2143025" y="3985000"/>
              <a:ext cx="30850" cy="10650"/>
            </a:xfrm>
            <a:custGeom>
              <a:rect b="b" l="l" r="r" t="t"/>
              <a:pathLst>
                <a:path extrusionOk="0" h="426" w="1234">
                  <a:moveTo>
                    <a:pt x="524" y="0"/>
                  </a:moveTo>
                  <a:cubicBezTo>
                    <a:pt x="361" y="0"/>
                    <a:pt x="196" y="48"/>
                    <a:pt x="45" y="149"/>
                  </a:cubicBezTo>
                  <a:cubicBezTo>
                    <a:pt x="1" y="178"/>
                    <a:pt x="28" y="243"/>
                    <a:pt x="69" y="243"/>
                  </a:cubicBezTo>
                  <a:cubicBezTo>
                    <a:pt x="77" y="243"/>
                    <a:pt x="86" y="241"/>
                    <a:pt x="95" y="234"/>
                  </a:cubicBezTo>
                  <a:cubicBezTo>
                    <a:pt x="232" y="144"/>
                    <a:pt x="379" y="101"/>
                    <a:pt x="523" y="101"/>
                  </a:cubicBezTo>
                  <a:cubicBezTo>
                    <a:pt x="751" y="101"/>
                    <a:pt x="971" y="209"/>
                    <a:pt x="1132" y="409"/>
                  </a:cubicBezTo>
                  <a:cubicBezTo>
                    <a:pt x="1142" y="421"/>
                    <a:pt x="1153" y="426"/>
                    <a:pt x="1164" y="426"/>
                  </a:cubicBezTo>
                  <a:cubicBezTo>
                    <a:pt x="1200" y="426"/>
                    <a:pt x="1234" y="375"/>
                    <a:pt x="1203" y="338"/>
                  </a:cubicBezTo>
                  <a:cubicBezTo>
                    <a:pt x="1026" y="118"/>
                    <a:pt x="778"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2141050" y="3993025"/>
              <a:ext cx="30850" cy="10625"/>
            </a:xfrm>
            <a:custGeom>
              <a:rect b="b" l="l" r="r" t="t"/>
              <a:pathLst>
                <a:path extrusionOk="0" h="425" w="1234">
                  <a:moveTo>
                    <a:pt x="524" y="1"/>
                  </a:moveTo>
                  <a:cubicBezTo>
                    <a:pt x="362" y="1"/>
                    <a:pt x="196" y="49"/>
                    <a:pt x="45" y="149"/>
                  </a:cubicBezTo>
                  <a:cubicBezTo>
                    <a:pt x="0" y="179"/>
                    <a:pt x="28" y="243"/>
                    <a:pt x="69" y="243"/>
                  </a:cubicBezTo>
                  <a:cubicBezTo>
                    <a:pt x="77" y="243"/>
                    <a:pt x="86" y="241"/>
                    <a:pt x="95" y="235"/>
                  </a:cubicBezTo>
                  <a:cubicBezTo>
                    <a:pt x="232" y="144"/>
                    <a:pt x="379" y="101"/>
                    <a:pt x="524" y="101"/>
                  </a:cubicBezTo>
                  <a:cubicBezTo>
                    <a:pt x="752" y="101"/>
                    <a:pt x="972" y="209"/>
                    <a:pt x="1132" y="407"/>
                  </a:cubicBezTo>
                  <a:cubicBezTo>
                    <a:pt x="1142" y="420"/>
                    <a:pt x="1153" y="425"/>
                    <a:pt x="1164" y="425"/>
                  </a:cubicBezTo>
                  <a:cubicBezTo>
                    <a:pt x="1200" y="425"/>
                    <a:pt x="1234" y="374"/>
                    <a:pt x="1203" y="336"/>
                  </a:cubicBezTo>
                  <a:cubicBezTo>
                    <a:pt x="1026" y="118"/>
                    <a:pt x="778" y="1"/>
                    <a:pt x="5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2139850" y="4002325"/>
              <a:ext cx="27675" cy="10500"/>
            </a:xfrm>
            <a:custGeom>
              <a:rect b="b" l="l" r="r" t="t"/>
              <a:pathLst>
                <a:path extrusionOk="0" h="420" w="1107">
                  <a:moveTo>
                    <a:pt x="465" y="0"/>
                  </a:moveTo>
                  <a:cubicBezTo>
                    <a:pt x="323" y="0"/>
                    <a:pt x="178" y="47"/>
                    <a:pt x="43" y="147"/>
                  </a:cubicBezTo>
                  <a:cubicBezTo>
                    <a:pt x="0" y="179"/>
                    <a:pt x="27" y="244"/>
                    <a:pt x="66" y="244"/>
                  </a:cubicBezTo>
                  <a:cubicBezTo>
                    <a:pt x="75" y="244"/>
                    <a:pt x="84" y="241"/>
                    <a:pt x="93" y="234"/>
                  </a:cubicBezTo>
                  <a:cubicBezTo>
                    <a:pt x="215" y="144"/>
                    <a:pt x="345" y="102"/>
                    <a:pt x="471" y="102"/>
                  </a:cubicBezTo>
                  <a:cubicBezTo>
                    <a:pt x="670" y="102"/>
                    <a:pt x="860" y="207"/>
                    <a:pt x="994" y="397"/>
                  </a:cubicBezTo>
                  <a:cubicBezTo>
                    <a:pt x="1005" y="413"/>
                    <a:pt x="1021" y="419"/>
                    <a:pt x="1036" y="419"/>
                  </a:cubicBezTo>
                  <a:cubicBezTo>
                    <a:pt x="1072" y="419"/>
                    <a:pt x="1107" y="384"/>
                    <a:pt x="1080" y="347"/>
                  </a:cubicBezTo>
                  <a:cubicBezTo>
                    <a:pt x="925" y="128"/>
                    <a:pt x="700" y="0"/>
                    <a:pt x="4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a:off x="2194175" y="3994200"/>
              <a:ext cx="15200" cy="37550"/>
            </a:xfrm>
            <a:custGeom>
              <a:rect b="b" l="l" r="r" t="t"/>
              <a:pathLst>
                <a:path extrusionOk="0" h="1502" w="608">
                  <a:moveTo>
                    <a:pt x="538" y="1"/>
                  </a:moveTo>
                  <a:cubicBezTo>
                    <a:pt x="526" y="1"/>
                    <a:pt x="514" y="6"/>
                    <a:pt x="504" y="18"/>
                  </a:cubicBezTo>
                  <a:cubicBezTo>
                    <a:pt x="163" y="417"/>
                    <a:pt x="0" y="931"/>
                    <a:pt x="54" y="1454"/>
                  </a:cubicBezTo>
                  <a:cubicBezTo>
                    <a:pt x="57" y="1486"/>
                    <a:pt x="84" y="1501"/>
                    <a:pt x="109" y="1501"/>
                  </a:cubicBezTo>
                  <a:cubicBezTo>
                    <a:pt x="134" y="1501"/>
                    <a:pt x="157" y="1486"/>
                    <a:pt x="154" y="1454"/>
                  </a:cubicBezTo>
                  <a:cubicBezTo>
                    <a:pt x="104" y="958"/>
                    <a:pt x="252" y="469"/>
                    <a:pt x="575" y="89"/>
                  </a:cubicBezTo>
                  <a:cubicBezTo>
                    <a:pt x="607" y="51"/>
                    <a:pt x="574" y="1"/>
                    <a:pt x="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a:off x="2104150" y="4030050"/>
              <a:ext cx="104700" cy="3575"/>
            </a:xfrm>
            <a:custGeom>
              <a:rect b="b" l="l" r="r" t="t"/>
              <a:pathLst>
                <a:path extrusionOk="0" h="143" w="4188">
                  <a:moveTo>
                    <a:pt x="4121" y="1"/>
                  </a:moveTo>
                  <a:cubicBezTo>
                    <a:pt x="2771" y="15"/>
                    <a:pt x="1419" y="28"/>
                    <a:pt x="69" y="41"/>
                  </a:cubicBezTo>
                  <a:cubicBezTo>
                    <a:pt x="1" y="43"/>
                    <a:pt x="1" y="143"/>
                    <a:pt x="69" y="143"/>
                  </a:cubicBezTo>
                  <a:cubicBezTo>
                    <a:pt x="1419" y="128"/>
                    <a:pt x="2771" y="115"/>
                    <a:pt x="4121" y="101"/>
                  </a:cubicBezTo>
                  <a:cubicBezTo>
                    <a:pt x="4188" y="101"/>
                    <a:pt x="4188" y="1"/>
                    <a:pt x="4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a:off x="2031675" y="3183450"/>
              <a:ext cx="227625" cy="749900"/>
            </a:xfrm>
            <a:custGeom>
              <a:rect b="b" l="l" r="r" t="t"/>
              <a:pathLst>
                <a:path extrusionOk="0" h="29996" w="9105">
                  <a:moveTo>
                    <a:pt x="3514" y="1"/>
                  </a:moveTo>
                  <a:cubicBezTo>
                    <a:pt x="2502" y="1"/>
                    <a:pt x="1609" y="205"/>
                    <a:pt x="1207" y="818"/>
                  </a:cubicBezTo>
                  <a:cubicBezTo>
                    <a:pt x="0" y="2656"/>
                    <a:pt x="1008" y="11616"/>
                    <a:pt x="1115" y="15139"/>
                  </a:cubicBezTo>
                  <a:cubicBezTo>
                    <a:pt x="1223" y="18662"/>
                    <a:pt x="2459" y="27840"/>
                    <a:pt x="3296" y="29206"/>
                  </a:cubicBezTo>
                  <a:cubicBezTo>
                    <a:pt x="3593" y="29693"/>
                    <a:pt x="4221" y="29996"/>
                    <a:pt x="4935" y="29996"/>
                  </a:cubicBezTo>
                  <a:cubicBezTo>
                    <a:pt x="5693" y="29996"/>
                    <a:pt x="6548" y="29654"/>
                    <a:pt x="7206" y="28827"/>
                  </a:cubicBezTo>
                  <a:cubicBezTo>
                    <a:pt x="9104" y="26444"/>
                    <a:pt x="8095" y="17767"/>
                    <a:pt x="7828" y="14333"/>
                  </a:cubicBezTo>
                  <a:cubicBezTo>
                    <a:pt x="7560" y="10899"/>
                    <a:pt x="8041" y="818"/>
                    <a:pt x="8041" y="818"/>
                  </a:cubicBezTo>
                  <a:cubicBezTo>
                    <a:pt x="8041" y="818"/>
                    <a:pt x="5539" y="1"/>
                    <a:pt x="3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a:off x="2063750" y="3556250"/>
              <a:ext cx="44725" cy="6625"/>
            </a:xfrm>
            <a:custGeom>
              <a:rect b="b" l="l" r="r" t="t"/>
              <a:pathLst>
                <a:path extrusionOk="0" h="265" w="1789">
                  <a:moveTo>
                    <a:pt x="1708" y="0"/>
                  </a:moveTo>
                  <a:cubicBezTo>
                    <a:pt x="1702" y="0"/>
                    <a:pt x="1695" y="1"/>
                    <a:pt x="1688" y="4"/>
                  </a:cubicBezTo>
                  <a:cubicBezTo>
                    <a:pt x="1414" y="94"/>
                    <a:pt x="1138" y="139"/>
                    <a:pt x="862" y="139"/>
                  </a:cubicBezTo>
                  <a:cubicBezTo>
                    <a:pt x="609" y="139"/>
                    <a:pt x="356" y="101"/>
                    <a:pt x="103" y="25"/>
                  </a:cubicBezTo>
                  <a:cubicBezTo>
                    <a:pt x="96" y="23"/>
                    <a:pt x="90" y="22"/>
                    <a:pt x="84" y="22"/>
                  </a:cubicBezTo>
                  <a:cubicBezTo>
                    <a:pt x="21" y="22"/>
                    <a:pt x="1" y="124"/>
                    <a:pt x="71" y="146"/>
                  </a:cubicBezTo>
                  <a:cubicBezTo>
                    <a:pt x="334" y="225"/>
                    <a:pt x="599" y="265"/>
                    <a:pt x="864" y="265"/>
                  </a:cubicBezTo>
                  <a:cubicBezTo>
                    <a:pt x="1151" y="265"/>
                    <a:pt x="1438" y="218"/>
                    <a:pt x="1720" y="125"/>
                  </a:cubicBezTo>
                  <a:cubicBezTo>
                    <a:pt x="1789" y="102"/>
                    <a:pt x="1769" y="0"/>
                    <a:pt x="17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129400" y="3907900"/>
              <a:ext cx="82600" cy="40775"/>
            </a:xfrm>
            <a:custGeom>
              <a:rect b="b" l="l" r="r" t="t"/>
              <a:pathLst>
                <a:path extrusionOk="0" h="1631" w="3304">
                  <a:moveTo>
                    <a:pt x="2984" y="0"/>
                  </a:moveTo>
                  <a:lnTo>
                    <a:pt x="0" y="220"/>
                  </a:lnTo>
                  <a:cubicBezTo>
                    <a:pt x="0" y="220"/>
                    <a:pt x="0" y="1453"/>
                    <a:pt x="128" y="1537"/>
                  </a:cubicBezTo>
                  <a:cubicBezTo>
                    <a:pt x="188" y="1576"/>
                    <a:pt x="763" y="1630"/>
                    <a:pt x="1383" y="1630"/>
                  </a:cubicBezTo>
                  <a:cubicBezTo>
                    <a:pt x="2059" y="1630"/>
                    <a:pt x="2789" y="1566"/>
                    <a:pt x="2966" y="1348"/>
                  </a:cubicBezTo>
                  <a:cubicBezTo>
                    <a:pt x="3304" y="929"/>
                    <a:pt x="2984" y="0"/>
                    <a:pt x="2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129475" y="3909700"/>
              <a:ext cx="75525" cy="19675"/>
            </a:xfrm>
            <a:custGeom>
              <a:rect b="b" l="l" r="r" t="t"/>
              <a:pathLst>
                <a:path extrusionOk="0" h="787" w="3021">
                  <a:moveTo>
                    <a:pt x="2939" y="0"/>
                  </a:moveTo>
                  <a:cubicBezTo>
                    <a:pt x="2929" y="0"/>
                    <a:pt x="2920" y="3"/>
                    <a:pt x="2910" y="9"/>
                  </a:cubicBezTo>
                  <a:cubicBezTo>
                    <a:pt x="2199" y="446"/>
                    <a:pt x="1393" y="671"/>
                    <a:pt x="569" y="671"/>
                  </a:cubicBezTo>
                  <a:cubicBezTo>
                    <a:pt x="405" y="671"/>
                    <a:pt x="240" y="662"/>
                    <a:pt x="75" y="644"/>
                  </a:cubicBezTo>
                  <a:cubicBezTo>
                    <a:pt x="72" y="644"/>
                    <a:pt x="70" y="644"/>
                    <a:pt x="68" y="644"/>
                  </a:cubicBezTo>
                  <a:cubicBezTo>
                    <a:pt x="1" y="644"/>
                    <a:pt x="3" y="751"/>
                    <a:pt x="75" y="759"/>
                  </a:cubicBezTo>
                  <a:cubicBezTo>
                    <a:pt x="242" y="777"/>
                    <a:pt x="409" y="786"/>
                    <a:pt x="575" y="786"/>
                  </a:cubicBezTo>
                  <a:cubicBezTo>
                    <a:pt x="1417" y="786"/>
                    <a:pt x="2244" y="553"/>
                    <a:pt x="2968" y="109"/>
                  </a:cubicBezTo>
                  <a:cubicBezTo>
                    <a:pt x="3021" y="77"/>
                    <a:pt x="2988" y="0"/>
                    <a:pt x="2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2189675" y="3225475"/>
              <a:ext cx="28550" cy="676500"/>
            </a:xfrm>
            <a:custGeom>
              <a:rect b="b" l="l" r="r" t="t"/>
              <a:pathLst>
                <a:path extrusionOk="0" h="27060" w="1142">
                  <a:moveTo>
                    <a:pt x="1047" y="1"/>
                  </a:moveTo>
                  <a:cubicBezTo>
                    <a:pt x="1022" y="1"/>
                    <a:pt x="996" y="17"/>
                    <a:pt x="994" y="49"/>
                  </a:cubicBezTo>
                  <a:cubicBezTo>
                    <a:pt x="786" y="3748"/>
                    <a:pt x="683" y="7454"/>
                    <a:pt x="688" y="11159"/>
                  </a:cubicBezTo>
                  <a:cubicBezTo>
                    <a:pt x="689" y="13001"/>
                    <a:pt x="718" y="14842"/>
                    <a:pt x="773" y="16682"/>
                  </a:cubicBezTo>
                  <a:cubicBezTo>
                    <a:pt x="826" y="18470"/>
                    <a:pt x="927" y="20256"/>
                    <a:pt x="1002" y="22043"/>
                  </a:cubicBezTo>
                  <a:cubicBezTo>
                    <a:pt x="1074" y="23729"/>
                    <a:pt x="1040" y="25555"/>
                    <a:pt x="27" y="26987"/>
                  </a:cubicBezTo>
                  <a:cubicBezTo>
                    <a:pt x="1" y="27024"/>
                    <a:pt x="36" y="27059"/>
                    <a:pt x="72" y="27059"/>
                  </a:cubicBezTo>
                  <a:cubicBezTo>
                    <a:pt x="88" y="27059"/>
                    <a:pt x="103" y="27053"/>
                    <a:pt x="114" y="27037"/>
                  </a:cubicBezTo>
                  <a:cubicBezTo>
                    <a:pt x="981" y="25810"/>
                    <a:pt x="1141" y="24274"/>
                    <a:pt x="1125" y="22812"/>
                  </a:cubicBezTo>
                  <a:cubicBezTo>
                    <a:pt x="1116" y="21986"/>
                    <a:pt x="1057" y="21164"/>
                    <a:pt x="1017" y="20340"/>
                  </a:cubicBezTo>
                  <a:cubicBezTo>
                    <a:pt x="972" y="19410"/>
                    <a:pt x="933" y="18478"/>
                    <a:pt x="901" y="17548"/>
                  </a:cubicBezTo>
                  <a:cubicBezTo>
                    <a:pt x="773" y="13823"/>
                    <a:pt x="754" y="10093"/>
                    <a:pt x="843" y="6367"/>
                  </a:cubicBezTo>
                  <a:cubicBezTo>
                    <a:pt x="891" y="4260"/>
                    <a:pt x="977" y="2154"/>
                    <a:pt x="1095" y="49"/>
                  </a:cubicBezTo>
                  <a:cubicBezTo>
                    <a:pt x="1096" y="17"/>
                    <a:pt x="1072" y="1"/>
                    <a:pt x="10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8"/>
            <p:cNvSpPr/>
            <p:nvPr/>
          </p:nvSpPr>
          <p:spPr>
            <a:xfrm>
              <a:off x="1924900" y="3875800"/>
              <a:ext cx="68400" cy="117300"/>
            </a:xfrm>
            <a:custGeom>
              <a:rect b="b" l="l" r="r" t="t"/>
              <a:pathLst>
                <a:path extrusionOk="0" h="4692" w="2736">
                  <a:moveTo>
                    <a:pt x="2735" y="0"/>
                  </a:moveTo>
                  <a:lnTo>
                    <a:pt x="1" y="436"/>
                  </a:lnTo>
                  <a:lnTo>
                    <a:pt x="899" y="4691"/>
                  </a:lnTo>
                  <a:lnTo>
                    <a:pt x="2735" y="4544"/>
                  </a:lnTo>
                  <a:lnTo>
                    <a:pt x="2735"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8"/>
            <p:cNvSpPr/>
            <p:nvPr/>
          </p:nvSpPr>
          <p:spPr>
            <a:xfrm>
              <a:off x="1841550" y="3957400"/>
              <a:ext cx="157975" cy="86450"/>
            </a:xfrm>
            <a:custGeom>
              <a:rect b="b" l="l" r="r" t="t"/>
              <a:pathLst>
                <a:path extrusionOk="0" h="3458" w="6319">
                  <a:moveTo>
                    <a:pt x="3902" y="0"/>
                  </a:moveTo>
                  <a:cubicBezTo>
                    <a:pt x="3883" y="0"/>
                    <a:pt x="3866" y="3"/>
                    <a:pt x="3848" y="9"/>
                  </a:cubicBezTo>
                  <a:cubicBezTo>
                    <a:pt x="3508" y="128"/>
                    <a:pt x="3370" y="1472"/>
                    <a:pt x="3370" y="1472"/>
                  </a:cubicBezTo>
                  <a:cubicBezTo>
                    <a:pt x="3370" y="1472"/>
                    <a:pt x="1519" y="2091"/>
                    <a:pt x="1002" y="2123"/>
                  </a:cubicBezTo>
                  <a:cubicBezTo>
                    <a:pt x="485" y="2156"/>
                    <a:pt x="67" y="2448"/>
                    <a:pt x="1" y="3457"/>
                  </a:cubicBezTo>
                  <a:lnTo>
                    <a:pt x="6318" y="3457"/>
                  </a:lnTo>
                  <a:cubicBezTo>
                    <a:pt x="6318" y="3457"/>
                    <a:pt x="6276" y="1178"/>
                    <a:pt x="6263" y="787"/>
                  </a:cubicBezTo>
                  <a:cubicBezTo>
                    <a:pt x="6260" y="676"/>
                    <a:pt x="6212" y="636"/>
                    <a:pt x="6146" y="636"/>
                  </a:cubicBezTo>
                  <a:cubicBezTo>
                    <a:pt x="5980" y="636"/>
                    <a:pt x="5696" y="886"/>
                    <a:pt x="5696" y="886"/>
                  </a:cubicBezTo>
                  <a:lnTo>
                    <a:pt x="4766" y="999"/>
                  </a:lnTo>
                  <a:cubicBezTo>
                    <a:pt x="4766" y="999"/>
                    <a:pt x="4246" y="0"/>
                    <a:pt x="3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1978775" y="3996400"/>
              <a:ext cx="20100" cy="37575"/>
            </a:xfrm>
            <a:custGeom>
              <a:rect b="b" l="l" r="r" t="t"/>
              <a:pathLst>
                <a:path extrusionOk="0" h="1503" w="804">
                  <a:moveTo>
                    <a:pt x="721" y="1"/>
                  </a:moveTo>
                  <a:cubicBezTo>
                    <a:pt x="713" y="1"/>
                    <a:pt x="705" y="3"/>
                    <a:pt x="697" y="8"/>
                  </a:cubicBezTo>
                  <a:cubicBezTo>
                    <a:pt x="207" y="306"/>
                    <a:pt x="0" y="899"/>
                    <a:pt x="336" y="1476"/>
                  </a:cubicBezTo>
                  <a:cubicBezTo>
                    <a:pt x="347" y="1495"/>
                    <a:pt x="362" y="1502"/>
                    <a:pt x="377" y="1502"/>
                  </a:cubicBezTo>
                  <a:cubicBezTo>
                    <a:pt x="409" y="1502"/>
                    <a:pt x="439" y="1466"/>
                    <a:pt x="416" y="1426"/>
                  </a:cubicBezTo>
                  <a:cubicBezTo>
                    <a:pt x="110" y="899"/>
                    <a:pt x="317" y="363"/>
                    <a:pt x="760" y="93"/>
                  </a:cubicBezTo>
                  <a:cubicBezTo>
                    <a:pt x="803" y="67"/>
                    <a:pt x="766" y="1"/>
                    <a:pt x="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8"/>
            <p:cNvSpPr/>
            <p:nvPr/>
          </p:nvSpPr>
          <p:spPr>
            <a:xfrm>
              <a:off x="1843375" y="4032225"/>
              <a:ext cx="156250" cy="4150"/>
            </a:xfrm>
            <a:custGeom>
              <a:rect b="b" l="l" r="r" t="t"/>
              <a:pathLst>
                <a:path extrusionOk="0" h="166" w="6250">
                  <a:moveTo>
                    <a:pt x="6172" y="1"/>
                  </a:moveTo>
                  <a:lnTo>
                    <a:pt x="5019" y="14"/>
                  </a:lnTo>
                  <a:cubicBezTo>
                    <a:pt x="3368" y="30"/>
                    <a:pt x="1716" y="48"/>
                    <a:pt x="65" y="65"/>
                  </a:cubicBezTo>
                  <a:cubicBezTo>
                    <a:pt x="0" y="65"/>
                    <a:pt x="13" y="166"/>
                    <a:pt x="78" y="166"/>
                  </a:cubicBezTo>
                  <a:cubicBezTo>
                    <a:pt x="462" y="161"/>
                    <a:pt x="845" y="158"/>
                    <a:pt x="1230" y="153"/>
                  </a:cubicBezTo>
                  <a:cubicBezTo>
                    <a:pt x="2882" y="137"/>
                    <a:pt x="4533" y="119"/>
                    <a:pt x="6185" y="101"/>
                  </a:cubicBezTo>
                  <a:cubicBezTo>
                    <a:pt x="6250" y="101"/>
                    <a:pt x="6237" y="1"/>
                    <a:pt x="6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8"/>
            <p:cNvSpPr/>
            <p:nvPr/>
          </p:nvSpPr>
          <p:spPr>
            <a:xfrm>
              <a:off x="1907050" y="3994200"/>
              <a:ext cx="28375" cy="10500"/>
            </a:xfrm>
            <a:custGeom>
              <a:rect b="b" l="l" r="r" t="t"/>
              <a:pathLst>
                <a:path extrusionOk="0" h="420" w="1135">
                  <a:moveTo>
                    <a:pt x="443" y="1"/>
                  </a:moveTo>
                  <a:cubicBezTo>
                    <a:pt x="302" y="1"/>
                    <a:pt x="162" y="47"/>
                    <a:pt x="40" y="147"/>
                  </a:cubicBezTo>
                  <a:cubicBezTo>
                    <a:pt x="1" y="179"/>
                    <a:pt x="36" y="244"/>
                    <a:pt x="76" y="244"/>
                  </a:cubicBezTo>
                  <a:cubicBezTo>
                    <a:pt x="84" y="244"/>
                    <a:pt x="93" y="241"/>
                    <a:pt x="101" y="234"/>
                  </a:cubicBezTo>
                  <a:cubicBezTo>
                    <a:pt x="211" y="144"/>
                    <a:pt x="335" y="101"/>
                    <a:pt x="461" y="101"/>
                  </a:cubicBezTo>
                  <a:cubicBezTo>
                    <a:pt x="661" y="101"/>
                    <a:pt x="864" y="207"/>
                    <a:pt x="1023" y="396"/>
                  </a:cubicBezTo>
                  <a:lnTo>
                    <a:pt x="1023" y="398"/>
                  </a:lnTo>
                  <a:cubicBezTo>
                    <a:pt x="1036" y="413"/>
                    <a:pt x="1052" y="419"/>
                    <a:pt x="1068" y="419"/>
                  </a:cubicBezTo>
                  <a:cubicBezTo>
                    <a:pt x="1104" y="419"/>
                    <a:pt x="1134" y="383"/>
                    <a:pt x="1102" y="346"/>
                  </a:cubicBezTo>
                  <a:cubicBezTo>
                    <a:pt x="919" y="127"/>
                    <a:pt x="678" y="1"/>
                    <a:pt x="4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1893975" y="3998325"/>
              <a:ext cx="28350" cy="10475"/>
            </a:xfrm>
            <a:custGeom>
              <a:rect b="b" l="l" r="r" t="t"/>
              <a:pathLst>
                <a:path extrusionOk="0" h="419" w="1134">
                  <a:moveTo>
                    <a:pt x="443" y="0"/>
                  </a:moveTo>
                  <a:cubicBezTo>
                    <a:pt x="301" y="0"/>
                    <a:pt x="162" y="47"/>
                    <a:pt x="39" y="147"/>
                  </a:cubicBezTo>
                  <a:cubicBezTo>
                    <a:pt x="1" y="178"/>
                    <a:pt x="35" y="242"/>
                    <a:pt x="75" y="242"/>
                  </a:cubicBezTo>
                  <a:cubicBezTo>
                    <a:pt x="84" y="242"/>
                    <a:pt x="92" y="239"/>
                    <a:pt x="101" y="233"/>
                  </a:cubicBezTo>
                  <a:cubicBezTo>
                    <a:pt x="210" y="143"/>
                    <a:pt x="334" y="101"/>
                    <a:pt x="460" y="101"/>
                  </a:cubicBezTo>
                  <a:cubicBezTo>
                    <a:pt x="659" y="101"/>
                    <a:pt x="863" y="207"/>
                    <a:pt x="1023" y="396"/>
                  </a:cubicBezTo>
                  <a:cubicBezTo>
                    <a:pt x="1036" y="412"/>
                    <a:pt x="1053" y="419"/>
                    <a:pt x="1068" y="419"/>
                  </a:cubicBezTo>
                  <a:cubicBezTo>
                    <a:pt x="1104" y="419"/>
                    <a:pt x="1134" y="383"/>
                    <a:pt x="1102" y="346"/>
                  </a:cubicBezTo>
                  <a:cubicBezTo>
                    <a:pt x="919" y="127"/>
                    <a:pt x="678" y="0"/>
                    <a:pt x="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1880475" y="4002400"/>
              <a:ext cx="28350" cy="10500"/>
            </a:xfrm>
            <a:custGeom>
              <a:rect b="b" l="l" r="r" t="t"/>
              <a:pathLst>
                <a:path extrusionOk="0" h="420" w="1134">
                  <a:moveTo>
                    <a:pt x="442" y="1"/>
                  </a:moveTo>
                  <a:cubicBezTo>
                    <a:pt x="300" y="1"/>
                    <a:pt x="161" y="47"/>
                    <a:pt x="38" y="147"/>
                  </a:cubicBezTo>
                  <a:cubicBezTo>
                    <a:pt x="1" y="179"/>
                    <a:pt x="35" y="244"/>
                    <a:pt x="75" y="244"/>
                  </a:cubicBezTo>
                  <a:cubicBezTo>
                    <a:pt x="84" y="244"/>
                    <a:pt x="93" y="241"/>
                    <a:pt x="101" y="234"/>
                  </a:cubicBezTo>
                  <a:cubicBezTo>
                    <a:pt x="211" y="144"/>
                    <a:pt x="335" y="102"/>
                    <a:pt x="461" y="102"/>
                  </a:cubicBezTo>
                  <a:cubicBezTo>
                    <a:pt x="660" y="102"/>
                    <a:pt x="862" y="208"/>
                    <a:pt x="1022" y="398"/>
                  </a:cubicBezTo>
                  <a:cubicBezTo>
                    <a:pt x="1035" y="413"/>
                    <a:pt x="1051" y="419"/>
                    <a:pt x="1066" y="419"/>
                  </a:cubicBezTo>
                  <a:cubicBezTo>
                    <a:pt x="1102" y="419"/>
                    <a:pt x="1133" y="384"/>
                    <a:pt x="1103" y="347"/>
                  </a:cubicBezTo>
                  <a:cubicBezTo>
                    <a:pt x="918" y="128"/>
                    <a:pt x="677" y="1"/>
                    <a:pt x="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8"/>
            <p:cNvSpPr/>
            <p:nvPr/>
          </p:nvSpPr>
          <p:spPr>
            <a:xfrm>
              <a:off x="1851250" y="3171175"/>
              <a:ext cx="270950" cy="760300"/>
            </a:xfrm>
            <a:custGeom>
              <a:rect b="b" l="l" r="r" t="t"/>
              <a:pathLst>
                <a:path extrusionOk="0" h="30412" w="10838">
                  <a:moveTo>
                    <a:pt x="4414" y="1"/>
                  </a:moveTo>
                  <a:cubicBezTo>
                    <a:pt x="4039" y="1"/>
                    <a:pt x="3757" y="59"/>
                    <a:pt x="3617" y="197"/>
                  </a:cubicBezTo>
                  <a:cubicBezTo>
                    <a:pt x="2748" y="1058"/>
                    <a:pt x="401" y="12241"/>
                    <a:pt x="201" y="14824"/>
                  </a:cubicBezTo>
                  <a:cubicBezTo>
                    <a:pt x="0" y="17408"/>
                    <a:pt x="1301" y="26224"/>
                    <a:pt x="1737" y="27725"/>
                  </a:cubicBezTo>
                  <a:cubicBezTo>
                    <a:pt x="2218" y="29376"/>
                    <a:pt x="3177" y="30411"/>
                    <a:pt x="4294" y="30411"/>
                  </a:cubicBezTo>
                  <a:cubicBezTo>
                    <a:pt x="5033" y="30411"/>
                    <a:pt x="5841" y="29959"/>
                    <a:pt x="6626" y="28935"/>
                  </a:cubicBezTo>
                  <a:cubicBezTo>
                    <a:pt x="8221" y="26854"/>
                    <a:pt x="5614" y="16436"/>
                    <a:pt x="6151" y="15350"/>
                  </a:cubicBezTo>
                  <a:cubicBezTo>
                    <a:pt x="8216" y="11193"/>
                    <a:pt x="10837" y="1578"/>
                    <a:pt x="10837" y="1578"/>
                  </a:cubicBezTo>
                  <a:cubicBezTo>
                    <a:pt x="10837" y="1578"/>
                    <a:pt x="6367" y="1"/>
                    <a:pt x="4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8"/>
            <p:cNvSpPr/>
            <p:nvPr/>
          </p:nvSpPr>
          <p:spPr>
            <a:xfrm>
              <a:off x="1858375" y="3546075"/>
              <a:ext cx="44025" cy="11250"/>
            </a:xfrm>
            <a:custGeom>
              <a:rect b="b" l="l" r="r" t="t"/>
              <a:pathLst>
                <a:path extrusionOk="0" h="450" w="1761">
                  <a:moveTo>
                    <a:pt x="93" y="0"/>
                  </a:moveTo>
                  <a:cubicBezTo>
                    <a:pt x="37" y="0"/>
                    <a:pt x="1" y="84"/>
                    <a:pt x="61" y="117"/>
                  </a:cubicBezTo>
                  <a:cubicBezTo>
                    <a:pt x="466" y="337"/>
                    <a:pt x="901" y="450"/>
                    <a:pt x="1353" y="450"/>
                  </a:cubicBezTo>
                  <a:cubicBezTo>
                    <a:pt x="1461" y="450"/>
                    <a:pt x="1571" y="443"/>
                    <a:pt x="1681" y="430"/>
                  </a:cubicBezTo>
                  <a:cubicBezTo>
                    <a:pt x="1757" y="422"/>
                    <a:pt x="1760" y="305"/>
                    <a:pt x="1690" y="305"/>
                  </a:cubicBezTo>
                  <a:cubicBezTo>
                    <a:pt x="1687" y="305"/>
                    <a:pt x="1684" y="305"/>
                    <a:pt x="1681" y="306"/>
                  </a:cubicBezTo>
                  <a:cubicBezTo>
                    <a:pt x="1573" y="319"/>
                    <a:pt x="1465" y="325"/>
                    <a:pt x="1359" y="325"/>
                  </a:cubicBezTo>
                  <a:cubicBezTo>
                    <a:pt x="927" y="325"/>
                    <a:pt x="514" y="220"/>
                    <a:pt x="124" y="9"/>
                  </a:cubicBezTo>
                  <a:cubicBezTo>
                    <a:pt x="114" y="3"/>
                    <a:pt x="103" y="0"/>
                    <a:pt x="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8"/>
            <p:cNvSpPr/>
            <p:nvPr/>
          </p:nvSpPr>
          <p:spPr>
            <a:xfrm>
              <a:off x="1921725" y="3904150"/>
              <a:ext cx="85775" cy="39750"/>
            </a:xfrm>
            <a:custGeom>
              <a:rect b="b" l="l" r="r" t="t"/>
              <a:pathLst>
                <a:path extrusionOk="0" h="1590" w="3431">
                  <a:moveTo>
                    <a:pt x="3111" y="0"/>
                  </a:moveTo>
                  <a:lnTo>
                    <a:pt x="128" y="218"/>
                  </a:lnTo>
                  <a:cubicBezTo>
                    <a:pt x="128" y="218"/>
                    <a:pt x="0" y="1367"/>
                    <a:pt x="128" y="1451"/>
                  </a:cubicBezTo>
                  <a:cubicBezTo>
                    <a:pt x="199" y="1498"/>
                    <a:pt x="1008" y="1590"/>
                    <a:pt x="1768" y="1590"/>
                  </a:cubicBezTo>
                  <a:cubicBezTo>
                    <a:pt x="2371" y="1590"/>
                    <a:pt x="2944" y="1532"/>
                    <a:pt x="3093" y="1347"/>
                  </a:cubicBezTo>
                  <a:cubicBezTo>
                    <a:pt x="3431" y="929"/>
                    <a:pt x="3111" y="0"/>
                    <a:pt x="3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8"/>
            <p:cNvSpPr/>
            <p:nvPr/>
          </p:nvSpPr>
          <p:spPr>
            <a:xfrm>
              <a:off x="1923700" y="3911800"/>
              <a:ext cx="77175" cy="11225"/>
            </a:xfrm>
            <a:custGeom>
              <a:rect b="b" l="l" r="r" t="t"/>
              <a:pathLst>
                <a:path extrusionOk="0" h="449" w="3087">
                  <a:moveTo>
                    <a:pt x="3015" y="0"/>
                  </a:moveTo>
                  <a:cubicBezTo>
                    <a:pt x="3009" y="0"/>
                    <a:pt x="3002" y="2"/>
                    <a:pt x="2995" y="4"/>
                  </a:cubicBezTo>
                  <a:cubicBezTo>
                    <a:pt x="2425" y="223"/>
                    <a:pt x="1828" y="333"/>
                    <a:pt x="1228" y="333"/>
                  </a:cubicBezTo>
                  <a:cubicBezTo>
                    <a:pt x="850" y="333"/>
                    <a:pt x="472" y="289"/>
                    <a:pt x="99" y="201"/>
                  </a:cubicBezTo>
                  <a:cubicBezTo>
                    <a:pt x="93" y="200"/>
                    <a:pt x="88" y="199"/>
                    <a:pt x="83" y="199"/>
                  </a:cubicBezTo>
                  <a:cubicBezTo>
                    <a:pt x="22" y="199"/>
                    <a:pt x="1" y="296"/>
                    <a:pt x="68" y="313"/>
                  </a:cubicBezTo>
                  <a:cubicBezTo>
                    <a:pt x="451" y="403"/>
                    <a:pt x="840" y="448"/>
                    <a:pt x="1228" y="448"/>
                  </a:cubicBezTo>
                  <a:cubicBezTo>
                    <a:pt x="1838" y="448"/>
                    <a:pt x="2446" y="337"/>
                    <a:pt x="3026" y="116"/>
                  </a:cubicBezTo>
                  <a:cubicBezTo>
                    <a:pt x="3087" y="93"/>
                    <a:pt x="3069" y="0"/>
                    <a:pt x="3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8"/>
            <p:cNvSpPr/>
            <p:nvPr/>
          </p:nvSpPr>
          <p:spPr>
            <a:xfrm>
              <a:off x="2042575" y="3222950"/>
              <a:ext cx="9500" cy="194200"/>
            </a:xfrm>
            <a:custGeom>
              <a:rect b="b" l="l" r="r" t="t"/>
              <a:pathLst>
                <a:path extrusionOk="0" h="7768" w="380">
                  <a:moveTo>
                    <a:pt x="122" y="0"/>
                  </a:moveTo>
                  <a:cubicBezTo>
                    <a:pt x="97" y="0"/>
                    <a:pt x="71" y="16"/>
                    <a:pt x="70" y="49"/>
                  </a:cubicBezTo>
                  <a:cubicBezTo>
                    <a:pt x="1" y="2607"/>
                    <a:pt x="68" y="5169"/>
                    <a:pt x="277" y="7719"/>
                  </a:cubicBezTo>
                  <a:cubicBezTo>
                    <a:pt x="279" y="7752"/>
                    <a:pt x="305" y="7768"/>
                    <a:pt x="331" y="7768"/>
                  </a:cubicBezTo>
                  <a:cubicBezTo>
                    <a:pt x="356" y="7768"/>
                    <a:pt x="379" y="7752"/>
                    <a:pt x="377" y="7719"/>
                  </a:cubicBezTo>
                  <a:cubicBezTo>
                    <a:pt x="169" y="5169"/>
                    <a:pt x="101" y="2607"/>
                    <a:pt x="170" y="49"/>
                  </a:cubicBezTo>
                  <a:cubicBezTo>
                    <a:pt x="172" y="16"/>
                    <a:pt x="147"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8"/>
            <p:cNvSpPr/>
            <p:nvPr/>
          </p:nvSpPr>
          <p:spPr>
            <a:xfrm>
              <a:off x="2046775" y="3222950"/>
              <a:ext cx="19925" cy="73725"/>
            </a:xfrm>
            <a:custGeom>
              <a:rect b="b" l="l" r="r" t="t"/>
              <a:pathLst>
                <a:path extrusionOk="0" h="2949" w="797">
                  <a:moveTo>
                    <a:pt x="719" y="0"/>
                  </a:moveTo>
                  <a:cubicBezTo>
                    <a:pt x="694" y="0"/>
                    <a:pt x="669" y="16"/>
                    <a:pt x="671" y="49"/>
                  </a:cubicBezTo>
                  <a:cubicBezTo>
                    <a:pt x="692" y="556"/>
                    <a:pt x="687" y="1063"/>
                    <a:pt x="652" y="1570"/>
                  </a:cubicBezTo>
                  <a:cubicBezTo>
                    <a:pt x="624" y="1958"/>
                    <a:pt x="651" y="2848"/>
                    <a:pt x="84" y="2848"/>
                  </a:cubicBezTo>
                  <a:cubicBezTo>
                    <a:pt x="78" y="2848"/>
                    <a:pt x="71" y="2848"/>
                    <a:pt x="65" y="2848"/>
                  </a:cubicBezTo>
                  <a:cubicBezTo>
                    <a:pt x="65" y="2848"/>
                    <a:pt x="64" y="2848"/>
                    <a:pt x="64" y="2848"/>
                  </a:cubicBezTo>
                  <a:cubicBezTo>
                    <a:pt x="1" y="2848"/>
                    <a:pt x="1" y="2946"/>
                    <a:pt x="65" y="2948"/>
                  </a:cubicBezTo>
                  <a:cubicBezTo>
                    <a:pt x="73" y="2948"/>
                    <a:pt x="80" y="2948"/>
                    <a:pt x="88" y="2948"/>
                  </a:cubicBezTo>
                  <a:cubicBezTo>
                    <a:pt x="593" y="2948"/>
                    <a:pt x="680" y="2356"/>
                    <a:pt x="718" y="1966"/>
                  </a:cubicBezTo>
                  <a:cubicBezTo>
                    <a:pt x="782" y="1328"/>
                    <a:pt x="797" y="688"/>
                    <a:pt x="771" y="49"/>
                  </a:cubicBezTo>
                  <a:cubicBezTo>
                    <a:pt x="769" y="16"/>
                    <a:pt x="744"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8"/>
            <p:cNvSpPr/>
            <p:nvPr/>
          </p:nvSpPr>
          <p:spPr>
            <a:xfrm>
              <a:off x="1914825" y="3211775"/>
              <a:ext cx="44175" cy="56025"/>
            </a:xfrm>
            <a:custGeom>
              <a:rect b="b" l="l" r="r" t="t"/>
              <a:pathLst>
                <a:path extrusionOk="0" h="2241" w="1767">
                  <a:moveTo>
                    <a:pt x="1706" y="1"/>
                  </a:moveTo>
                  <a:cubicBezTo>
                    <a:pt x="1686" y="1"/>
                    <a:pt x="1667" y="12"/>
                    <a:pt x="1660" y="37"/>
                  </a:cubicBezTo>
                  <a:cubicBezTo>
                    <a:pt x="1444" y="932"/>
                    <a:pt x="854" y="1702"/>
                    <a:pt x="48" y="2146"/>
                  </a:cubicBezTo>
                  <a:cubicBezTo>
                    <a:pt x="0" y="2173"/>
                    <a:pt x="30" y="2240"/>
                    <a:pt x="74" y="2240"/>
                  </a:cubicBezTo>
                  <a:cubicBezTo>
                    <a:pt x="82" y="2240"/>
                    <a:pt x="90" y="2238"/>
                    <a:pt x="98" y="2234"/>
                  </a:cubicBezTo>
                  <a:cubicBezTo>
                    <a:pt x="927" y="1776"/>
                    <a:pt x="1534" y="982"/>
                    <a:pt x="1757" y="63"/>
                  </a:cubicBezTo>
                  <a:cubicBezTo>
                    <a:pt x="1767" y="25"/>
                    <a:pt x="1736" y="1"/>
                    <a:pt x="17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8"/>
            <p:cNvSpPr/>
            <p:nvPr/>
          </p:nvSpPr>
          <p:spPr>
            <a:xfrm>
              <a:off x="1963425" y="3378775"/>
              <a:ext cx="82375" cy="490050"/>
            </a:xfrm>
            <a:custGeom>
              <a:rect b="b" l="l" r="r" t="t"/>
              <a:pathLst>
                <a:path extrusionOk="0" h="19602" w="3295">
                  <a:moveTo>
                    <a:pt x="3225" y="1"/>
                  </a:moveTo>
                  <a:cubicBezTo>
                    <a:pt x="3210" y="1"/>
                    <a:pt x="3195" y="8"/>
                    <a:pt x="3184" y="25"/>
                  </a:cubicBezTo>
                  <a:cubicBezTo>
                    <a:pt x="1786" y="2218"/>
                    <a:pt x="329" y="4533"/>
                    <a:pt x="110" y="7193"/>
                  </a:cubicBezTo>
                  <a:cubicBezTo>
                    <a:pt x="1" y="8524"/>
                    <a:pt x="301" y="9797"/>
                    <a:pt x="707" y="11054"/>
                  </a:cubicBezTo>
                  <a:cubicBezTo>
                    <a:pt x="1117" y="12328"/>
                    <a:pt x="1537" y="13583"/>
                    <a:pt x="1774" y="14905"/>
                  </a:cubicBezTo>
                  <a:cubicBezTo>
                    <a:pt x="2049" y="16436"/>
                    <a:pt x="2136" y="17999"/>
                    <a:pt x="2039" y="19553"/>
                  </a:cubicBezTo>
                  <a:cubicBezTo>
                    <a:pt x="2037" y="19586"/>
                    <a:pt x="2061" y="19602"/>
                    <a:pt x="2086" y="19602"/>
                  </a:cubicBezTo>
                  <a:cubicBezTo>
                    <a:pt x="2111" y="19602"/>
                    <a:pt x="2137" y="19586"/>
                    <a:pt x="2139" y="19553"/>
                  </a:cubicBezTo>
                  <a:cubicBezTo>
                    <a:pt x="2222" y="18222"/>
                    <a:pt x="2170" y="16885"/>
                    <a:pt x="1981" y="15565"/>
                  </a:cubicBezTo>
                  <a:cubicBezTo>
                    <a:pt x="1792" y="14242"/>
                    <a:pt x="1445" y="12966"/>
                    <a:pt x="1025" y="11702"/>
                  </a:cubicBezTo>
                  <a:cubicBezTo>
                    <a:pt x="608" y="10445"/>
                    <a:pt x="186" y="9172"/>
                    <a:pt x="185" y="7835"/>
                  </a:cubicBezTo>
                  <a:cubicBezTo>
                    <a:pt x="183" y="6500"/>
                    <a:pt x="540" y="5185"/>
                    <a:pt x="1068" y="3969"/>
                  </a:cubicBezTo>
                  <a:cubicBezTo>
                    <a:pt x="1663" y="2598"/>
                    <a:pt x="2469" y="1333"/>
                    <a:pt x="3270" y="75"/>
                  </a:cubicBezTo>
                  <a:cubicBezTo>
                    <a:pt x="3295" y="37"/>
                    <a:pt x="3260" y="1"/>
                    <a:pt x="3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8"/>
            <p:cNvSpPr/>
            <p:nvPr/>
          </p:nvSpPr>
          <p:spPr>
            <a:xfrm>
              <a:off x="1921400" y="2704100"/>
              <a:ext cx="325000" cy="331975"/>
            </a:xfrm>
            <a:custGeom>
              <a:rect b="b" l="l" r="r" t="t"/>
              <a:pathLst>
                <a:path extrusionOk="0" h="13279" w="13000">
                  <a:moveTo>
                    <a:pt x="7274" y="1"/>
                  </a:moveTo>
                  <a:lnTo>
                    <a:pt x="4718" y="642"/>
                  </a:lnTo>
                  <a:cubicBezTo>
                    <a:pt x="4718" y="642"/>
                    <a:pt x="4575" y="717"/>
                    <a:pt x="4342" y="839"/>
                  </a:cubicBezTo>
                  <a:cubicBezTo>
                    <a:pt x="4321" y="849"/>
                    <a:pt x="4300" y="862"/>
                    <a:pt x="4277" y="873"/>
                  </a:cubicBezTo>
                  <a:cubicBezTo>
                    <a:pt x="4250" y="888"/>
                    <a:pt x="4221" y="902"/>
                    <a:pt x="4192" y="918"/>
                  </a:cubicBezTo>
                  <a:cubicBezTo>
                    <a:pt x="3198" y="1442"/>
                    <a:pt x="1108" y="2564"/>
                    <a:pt x="646" y="2970"/>
                  </a:cubicBezTo>
                  <a:cubicBezTo>
                    <a:pt x="34" y="3505"/>
                    <a:pt x="0" y="5832"/>
                    <a:pt x="312" y="7664"/>
                  </a:cubicBezTo>
                  <a:cubicBezTo>
                    <a:pt x="624" y="9496"/>
                    <a:pt x="34" y="12461"/>
                    <a:pt x="34" y="12461"/>
                  </a:cubicBezTo>
                  <a:lnTo>
                    <a:pt x="36" y="12461"/>
                  </a:lnTo>
                  <a:cubicBezTo>
                    <a:pt x="1089" y="13074"/>
                    <a:pt x="2849" y="13278"/>
                    <a:pt x="4728" y="13278"/>
                  </a:cubicBezTo>
                  <a:cubicBezTo>
                    <a:pt x="8485" y="13278"/>
                    <a:pt x="12717" y="12461"/>
                    <a:pt x="12717" y="12461"/>
                  </a:cubicBezTo>
                  <a:cubicBezTo>
                    <a:pt x="12717" y="12461"/>
                    <a:pt x="13000" y="3637"/>
                    <a:pt x="12208" y="2721"/>
                  </a:cubicBezTo>
                  <a:cubicBezTo>
                    <a:pt x="11586" y="1999"/>
                    <a:pt x="9802" y="1044"/>
                    <a:pt x="8248" y="385"/>
                  </a:cubicBezTo>
                  <a:cubicBezTo>
                    <a:pt x="8203" y="366"/>
                    <a:pt x="8157" y="348"/>
                    <a:pt x="8112" y="329"/>
                  </a:cubicBezTo>
                  <a:cubicBezTo>
                    <a:pt x="8088" y="319"/>
                    <a:pt x="8062" y="308"/>
                    <a:pt x="8036" y="298"/>
                  </a:cubicBezTo>
                  <a:cubicBezTo>
                    <a:pt x="7771" y="188"/>
                    <a:pt x="7514" y="88"/>
                    <a:pt x="7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8"/>
            <p:cNvSpPr/>
            <p:nvPr/>
          </p:nvSpPr>
          <p:spPr>
            <a:xfrm>
              <a:off x="2022600" y="2704075"/>
              <a:ext cx="99750" cy="60800"/>
            </a:xfrm>
            <a:custGeom>
              <a:rect b="b" l="l" r="r" t="t"/>
              <a:pathLst>
                <a:path extrusionOk="0" h="2432" w="3990">
                  <a:moveTo>
                    <a:pt x="3226" y="0"/>
                  </a:moveTo>
                  <a:lnTo>
                    <a:pt x="670" y="643"/>
                  </a:lnTo>
                  <a:cubicBezTo>
                    <a:pt x="670" y="643"/>
                    <a:pt x="527" y="718"/>
                    <a:pt x="296" y="839"/>
                  </a:cubicBezTo>
                  <a:cubicBezTo>
                    <a:pt x="275" y="850"/>
                    <a:pt x="252" y="861"/>
                    <a:pt x="229" y="874"/>
                  </a:cubicBezTo>
                  <a:cubicBezTo>
                    <a:pt x="202" y="889"/>
                    <a:pt x="173" y="903"/>
                    <a:pt x="144" y="919"/>
                  </a:cubicBezTo>
                  <a:cubicBezTo>
                    <a:pt x="1" y="1491"/>
                    <a:pt x="84" y="2432"/>
                    <a:pt x="994" y="2432"/>
                  </a:cubicBezTo>
                  <a:cubicBezTo>
                    <a:pt x="1141" y="2432"/>
                    <a:pt x="1310" y="2407"/>
                    <a:pt x="1504" y="2352"/>
                  </a:cubicBezTo>
                  <a:cubicBezTo>
                    <a:pt x="2932" y="1947"/>
                    <a:pt x="3726" y="774"/>
                    <a:pt x="3990" y="299"/>
                  </a:cubicBezTo>
                  <a:cubicBezTo>
                    <a:pt x="3723" y="189"/>
                    <a:pt x="3466" y="89"/>
                    <a:pt x="32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8"/>
            <p:cNvSpPr/>
            <p:nvPr/>
          </p:nvSpPr>
          <p:spPr>
            <a:xfrm>
              <a:off x="2037975" y="2704375"/>
              <a:ext cx="75" cy="75"/>
            </a:xfrm>
            <a:custGeom>
              <a:rect b="b" l="l" r="r" t="t"/>
              <a:pathLst>
                <a:path extrusionOk="0" h="3" w="3">
                  <a:moveTo>
                    <a:pt x="2" y="1"/>
                  </a:moveTo>
                  <a:cubicBezTo>
                    <a:pt x="1" y="1"/>
                    <a:pt x="0" y="2"/>
                    <a:pt x="0" y="3"/>
                  </a:cubicBezTo>
                  <a:lnTo>
                    <a:pt x="2" y="3"/>
                  </a:lnTo>
                  <a:cubicBezTo>
                    <a:pt x="2" y="1"/>
                    <a:pt x="2" y="1"/>
                    <a:pt x="2" y="1"/>
                  </a:cubicBezTo>
                  <a:cubicBezTo>
                    <a:pt x="2" y="1"/>
                    <a:pt x="2" y="1"/>
                    <a:pt x="2" y="1"/>
                  </a:cubicBezTo>
                  <a:close/>
                </a:path>
              </a:pathLst>
            </a:custGeom>
            <a:solidFill>
              <a:srgbClr val="416B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8"/>
            <p:cNvSpPr/>
            <p:nvPr/>
          </p:nvSpPr>
          <p:spPr>
            <a:xfrm>
              <a:off x="1889850" y="2944350"/>
              <a:ext cx="376750" cy="284200"/>
            </a:xfrm>
            <a:custGeom>
              <a:rect b="b" l="l" r="r" t="t"/>
              <a:pathLst>
                <a:path extrusionOk="0" h="11368" w="15070">
                  <a:moveTo>
                    <a:pt x="1647" y="0"/>
                  </a:moveTo>
                  <a:cubicBezTo>
                    <a:pt x="1556" y="769"/>
                    <a:pt x="1456" y="1670"/>
                    <a:pt x="1335" y="2649"/>
                  </a:cubicBezTo>
                  <a:cubicBezTo>
                    <a:pt x="1325" y="2719"/>
                    <a:pt x="1317" y="2788"/>
                    <a:pt x="1307" y="2858"/>
                  </a:cubicBezTo>
                  <a:cubicBezTo>
                    <a:pt x="1041" y="4988"/>
                    <a:pt x="671" y="7468"/>
                    <a:pt x="83" y="9763"/>
                  </a:cubicBezTo>
                  <a:cubicBezTo>
                    <a:pt x="1" y="10088"/>
                    <a:pt x="684" y="10451"/>
                    <a:pt x="1755" y="10748"/>
                  </a:cubicBezTo>
                  <a:lnTo>
                    <a:pt x="1755" y="10750"/>
                  </a:lnTo>
                  <a:cubicBezTo>
                    <a:pt x="1787" y="10758"/>
                    <a:pt x="1819" y="10768"/>
                    <a:pt x="1852" y="10776"/>
                  </a:cubicBezTo>
                  <a:cubicBezTo>
                    <a:pt x="2436" y="10934"/>
                    <a:pt x="3128" y="11071"/>
                    <a:pt x="3869" y="11175"/>
                  </a:cubicBezTo>
                  <a:cubicBezTo>
                    <a:pt x="3902" y="11178"/>
                    <a:pt x="3935" y="11183"/>
                    <a:pt x="3969" y="11188"/>
                  </a:cubicBezTo>
                  <a:cubicBezTo>
                    <a:pt x="4804" y="11299"/>
                    <a:pt x="5698" y="11367"/>
                    <a:pt x="6570" y="11367"/>
                  </a:cubicBezTo>
                  <a:cubicBezTo>
                    <a:pt x="6580" y="11367"/>
                    <a:pt x="6590" y="11367"/>
                    <a:pt x="6601" y="11367"/>
                  </a:cubicBezTo>
                  <a:cubicBezTo>
                    <a:pt x="6636" y="11367"/>
                    <a:pt x="6670" y="11367"/>
                    <a:pt x="6704" y="11365"/>
                  </a:cubicBezTo>
                  <a:cubicBezTo>
                    <a:pt x="7082" y="11364"/>
                    <a:pt x="7455" y="11348"/>
                    <a:pt x="7815" y="11317"/>
                  </a:cubicBezTo>
                  <a:cubicBezTo>
                    <a:pt x="8595" y="11252"/>
                    <a:pt x="9292" y="11223"/>
                    <a:pt x="9910" y="11215"/>
                  </a:cubicBezTo>
                  <a:cubicBezTo>
                    <a:pt x="9944" y="11215"/>
                    <a:pt x="9978" y="11214"/>
                    <a:pt x="10012" y="11214"/>
                  </a:cubicBezTo>
                  <a:cubicBezTo>
                    <a:pt x="10107" y="11213"/>
                    <a:pt x="10200" y="11212"/>
                    <a:pt x="10292" y="11212"/>
                  </a:cubicBezTo>
                  <a:cubicBezTo>
                    <a:pt x="11332" y="11212"/>
                    <a:pt x="12136" y="11268"/>
                    <a:pt x="12740" y="11296"/>
                  </a:cubicBezTo>
                  <a:cubicBezTo>
                    <a:pt x="12776" y="11298"/>
                    <a:pt x="12810" y="11299"/>
                    <a:pt x="12844" y="11301"/>
                  </a:cubicBezTo>
                  <a:cubicBezTo>
                    <a:pt x="12998" y="11307"/>
                    <a:pt x="13139" y="11311"/>
                    <a:pt x="13266" y="11311"/>
                  </a:cubicBezTo>
                  <a:cubicBezTo>
                    <a:pt x="13612" y="11311"/>
                    <a:pt x="13862" y="11282"/>
                    <a:pt x="14029" y="11193"/>
                  </a:cubicBezTo>
                  <a:cubicBezTo>
                    <a:pt x="15069" y="10635"/>
                    <a:pt x="14031" y="1131"/>
                    <a:pt x="14031" y="1131"/>
                  </a:cubicBezTo>
                  <a:lnTo>
                    <a:pt x="14016" y="1129"/>
                  </a:lnTo>
                  <a:lnTo>
                    <a:pt x="12364" y="979"/>
                  </a:lnTo>
                  <a:lnTo>
                    <a:pt x="12265" y="969"/>
                  </a:lnTo>
                  <a:lnTo>
                    <a:pt x="9637" y="730"/>
                  </a:lnTo>
                  <a:lnTo>
                    <a:pt x="9536" y="721"/>
                  </a:lnTo>
                  <a:lnTo>
                    <a:pt x="7423" y="528"/>
                  </a:lnTo>
                  <a:lnTo>
                    <a:pt x="7323" y="519"/>
                  </a:lnTo>
                  <a:lnTo>
                    <a:pt x="4546" y="265"/>
                  </a:lnTo>
                  <a:lnTo>
                    <a:pt x="4447" y="255"/>
                  </a:lnTo>
                  <a:lnTo>
                    <a:pt x="2520" y="81"/>
                  </a:lnTo>
                  <a:lnTo>
                    <a:pt x="2420" y="71"/>
                  </a:lnTo>
                  <a:lnTo>
                    <a:pt x="16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8"/>
            <p:cNvSpPr/>
            <p:nvPr/>
          </p:nvSpPr>
          <p:spPr>
            <a:xfrm>
              <a:off x="1918200" y="2892050"/>
              <a:ext cx="13550" cy="131700"/>
            </a:xfrm>
            <a:custGeom>
              <a:rect b="b" l="l" r="r" t="t"/>
              <a:pathLst>
                <a:path extrusionOk="0" h="5268" w="542">
                  <a:moveTo>
                    <a:pt x="449" y="0"/>
                  </a:moveTo>
                  <a:cubicBezTo>
                    <a:pt x="424" y="0"/>
                    <a:pt x="399" y="17"/>
                    <a:pt x="400" y="49"/>
                  </a:cubicBezTo>
                  <a:cubicBezTo>
                    <a:pt x="442" y="1776"/>
                    <a:pt x="311" y="3504"/>
                    <a:pt x="7" y="5205"/>
                  </a:cubicBezTo>
                  <a:cubicBezTo>
                    <a:pt x="0" y="5243"/>
                    <a:pt x="32" y="5268"/>
                    <a:pt x="62" y="5268"/>
                  </a:cubicBezTo>
                  <a:cubicBezTo>
                    <a:pt x="81" y="5268"/>
                    <a:pt x="99" y="5257"/>
                    <a:pt x="104" y="5231"/>
                  </a:cubicBezTo>
                  <a:cubicBezTo>
                    <a:pt x="408" y="3522"/>
                    <a:pt x="542" y="1785"/>
                    <a:pt x="500" y="49"/>
                  </a:cubicBezTo>
                  <a:cubicBezTo>
                    <a:pt x="500" y="17"/>
                    <a:pt x="474" y="0"/>
                    <a:pt x="4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8"/>
            <p:cNvSpPr/>
            <p:nvPr/>
          </p:nvSpPr>
          <p:spPr>
            <a:xfrm>
              <a:off x="2189975" y="2756275"/>
              <a:ext cx="26825" cy="470600"/>
            </a:xfrm>
            <a:custGeom>
              <a:rect b="b" l="l" r="r" t="t"/>
              <a:pathLst>
                <a:path extrusionOk="0" h="18824" w="1073">
                  <a:moveTo>
                    <a:pt x="724" y="1"/>
                  </a:moveTo>
                  <a:cubicBezTo>
                    <a:pt x="357" y="1190"/>
                    <a:pt x="165" y="2429"/>
                    <a:pt x="92" y="3674"/>
                  </a:cubicBezTo>
                  <a:cubicBezTo>
                    <a:pt x="0" y="5286"/>
                    <a:pt x="100" y="6892"/>
                    <a:pt x="260" y="8492"/>
                  </a:cubicBezTo>
                  <a:cubicBezTo>
                    <a:pt x="330" y="9203"/>
                    <a:pt x="412" y="9914"/>
                    <a:pt x="493" y="10625"/>
                  </a:cubicBezTo>
                  <a:cubicBezTo>
                    <a:pt x="577" y="11350"/>
                    <a:pt x="659" y="12077"/>
                    <a:pt x="727" y="12804"/>
                  </a:cubicBezTo>
                  <a:cubicBezTo>
                    <a:pt x="916" y="14794"/>
                    <a:pt x="1008" y="16835"/>
                    <a:pt x="735" y="18819"/>
                  </a:cubicBezTo>
                  <a:cubicBezTo>
                    <a:pt x="771" y="18821"/>
                    <a:pt x="805" y="18822"/>
                    <a:pt x="839" y="18824"/>
                  </a:cubicBezTo>
                  <a:cubicBezTo>
                    <a:pt x="921" y="18220"/>
                    <a:pt x="971" y="17612"/>
                    <a:pt x="994" y="17003"/>
                  </a:cubicBezTo>
                  <a:cubicBezTo>
                    <a:pt x="1073" y="14860"/>
                    <a:pt x="831" y="12734"/>
                    <a:pt x="588" y="10608"/>
                  </a:cubicBezTo>
                  <a:cubicBezTo>
                    <a:pt x="508" y="9907"/>
                    <a:pt x="427" y="9205"/>
                    <a:pt x="359" y="8502"/>
                  </a:cubicBezTo>
                  <a:cubicBezTo>
                    <a:pt x="336" y="8281"/>
                    <a:pt x="315" y="8060"/>
                    <a:pt x="296" y="7840"/>
                  </a:cubicBezTo>
                  <a:cubicBezTo>
                    <a:pt x="73" y="5247"/>
                    <a:pt x="46" y="2563"/>
                    <a:pt x="810" y="61"/>
                  </a:cubicBezTo>
                  <a:cubicBezTo>
                    <a:pt x="781" y="41"/>
                    <a:pt x="753" y="22"/>
                    <a:pt x="7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8"/>
            <p:cNvSpPr/>
            <p:nvPr/>
          </p:nvSpPr>
          <p:spPr>
            <a:xfrm>
              <a:off x="2127650" y="2726575"/>
              <a:ext cx="30450" cy="498175"/>
            </a:xfrm>
            <a:custGeom>
              <a:rect b="b" l="l" r="r" t="t"/>
              <a:pathLst>
                <a:path extrusionOk="0" h="19927" w="1218">
                  <a:moveTo>
                    <a:pt x="1125" y="0"/>
                  </a:moveTo>
                  <a:cubicBezTo>
                    <a:pt x="755" y="1371"/>
                    <a:pt x="476" y="2767"/>
                    <a:pt x="288" y="4177"/>
                  </a:cubicBezTo>
                  <a:cubicBezTo>
                    <a:pt x="95" y="5639"/>
                    <a:pt x="1" y="7112"/>
                    <a:pt x="7" y="8587"/>
                  </a:cubicBezTo>
                  <a:cubicBezTo>
                    <a:pt x="9" y="8868"/>
                    <a:pt x="14" y="9151"/>
                    <a:pt x="24" y="9432"/>
                  </a:cubicBezTo>
                  <a:cubicBezTo>
                    <a:pt x="54" y="10346"/>
                    <a:pt x="125" y="11257"/>
                    <a:pt x="211" y="12168"/>
                  </a:cubicBezTo>
                  <a:cubicBezTo>
                    <a:pt x="235" y="12430"/>
                    <a:pt x="261" y="12691"/>
                    <a:pt x="288" y="12953"/>
                  </a:cubicBezTo>
                  <a:cubicBezTo>
                    <a:pt x="521" y="15260"/>
                    <a:pt x="776" y="17631"/>
                    <a:pt x="398" y="19926"/>
                  </a:cubicBezTo>
                  <a:cubicBezTo>
                    <a:pt x="432" y="19926"/>
                    <a:pt x="466" y="19925"/>
                    <a:pt x="500" y="19925"/>
                  </a:cubicBezTo>
                  <a:cubicBezTo>
                    <a:pt x="665" y="18921"/>
                    <a:pt x="710" y="17899"/>
                    <a:pt x="687" y="16881"/>
                  </a:cubicBezTo>
                  <a:cubicBezTo>
                    <a:pt x="654" y="15431"/>
                    <a:pt x="490" y="13988"/>
                    <a:pt x="347" y="12546"/>
                  </a:cubicBezTo>
                  <a:cubicBezTo>
                    <a:pt x="335" y="12417"/>
                    <a:pt x="322" y="12287"/>
                    <a:pt x="309" y="12158"/>
                  </a:cubicBezTo>
                  <a:cubicBezTo>
                    <a:pt x="224" y="11254"/>
                    <a:pt x="156" y="10348"/>
                    <a:pt x="125" y="9441"/>
                  </a:cubicBezTo>
                  <a:cubicBezTo>
                    <a:pt x="111" y="9018"/>
                    <a:pt x="104" y="8597"/>
                    <a:pt x="108" y="8173"/>
                  </a:cubicBezTo>
                  <a:cubicBezTo>
                    <a:pt x="132" y="5429"/>
                    <a:pt x="507" y="2693"/>
                    <a:pt x="1217" y="44"/>
                  </a:cubicBezTo>
                  <a:cubicBezTo>
                    <a:pt x="1187" y="29"/>
                    <a:pt x="1156" y="15"/>
                    <a:pt x="1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8"/>
            <p:cNvSpPr/>
            <p:nvPr/>
          </p:nvSpPr>
          <p:spPr>
            <a:xfrm>
              <a:off x="2054850" y="2704425"/>
              <a:ext cx="51750" cy="524100"/>
            </a:xfrm>
            <a:custGeom>
              <a:rect b="b" l="l" r="r" t="t"/>
              <a:pathLst>
                <a:path extrusionOk="0" h="20964" w="2070">
                  <a:moveTo>
                    <a:pt x="1974" y="1"/>
                  </a:moveTo>
                  <a:cubicBezTo>
                    <a:pt x="1330" y="1178"/>
                    <a:pt x="1005" y="2500"/>
                    <a:pt x="847" y="3831"/>
                  </a:cubicBezTo>
                  <a:cubicBezTo>
                    <a:pt x="676" y="5265"/>
                    <a:pt x="677" y="6717"/>
                    <a:pt x="690" y="8160"/>
                  </a:cubicBezTo>
                  <a:cubicBezTo>
                    <a:pt x="697" y="8812"/>
                    <a:pt x="710" y="9463"/>
                    <a:pt x="723" y="10116"/>
                  </a:cubicBezTo>
                  <a:cubicBezTo>
                    <a:pt x="740" y="11015"/>
                    <a:pt x="760" y="11914"/>
                    <a:pt x="766" y="12813"/>
                  </a:cubicBezTo>
                  <a:cubicBezTo>
                    <a:pt x="768" y="12952"/>
                    <a:pt x="768" y="13093"/>
                    <a:pt x="768" y="13232"/>
                  </a:cubicBezTo>
                  <a:cubicBezTo>
                    <a:pt x="773" y="15827"/>
                    <a:pt x="640" y="18444"/>
                    <a:pt x="1" y="20964"/>
                  </a:cubicBezTo>
                  <a:cubicBezTo>
                    <a:pt x="36" y="20964"/>
                    <a:pt x="70" y="20964"/>
                    <a:pt x="104" y="20962"/>
                  </a:cubicBezTo>
                  <a:cubicBezTo>
                    <a:pt x="435" y="19654"/>
                    <a:pt x="634" y="18313"/>
                    <a:pt x="744" y="16966"/>
                  </a:cubicBezTo>
                  <a:cubicBezTo>
                    <a:pt x="844" y="15721"/>
                    <a:pt x="873" y="14474"/>
                    <a:pt x="870" y="13227"/>
                  </a:cubicBezTo>
                  <a:cubicBezTo>
                    <a:pt x="868" y="12193"/>
                    <a:pt x="844" y="11159"/>
                    <a:pt x="823" y="10125"/>
                  </a:cubicBezTo>
                  <a:cubicBezTo>
                    <a:pt x="807" y="9355"/>
                    <a:pt x="792" y="8584"/>
                    <a:pt x="789" y="7814"/>
                  </a:cubicBezTo>
                  <a:cubicBezTo>
                    <a:pt x="774" y="5212"/>
                    <a:pt x="778" y="2371"/>
                    <a:pt x="2070" y="36"/>
                  </a:cubicBezTo>
                  <a:cubicBezTo>
                    <a:pt x="2037" y="24"/>
                    <a:pt x="2005" y="12"/>
                    <a:pt x="19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a:off x="1986575" y="2720875"/>
              <a:ext cx="51425" cy="503175"/>
            </a:xfrm>
            <a:custGeom>
              <a:rect b="b" l="l" r="r" t="t"/>
              <a:pathLst>
                <a:path extrusionOk="0" h="20127" w="2057">
                  <a:moveTo>
                    <a:pt x="2056" y="0"/>
                  </a:moveTo>
                  <a:lnTo>
                    <a:pt x="2056" y="0"/>
                  </a:lnTo>
                  <a:cubicBezTo>
                    <a:pt x="2024" y="16"/>
                    <a:pt x="1979" y="41"/>
                    <a:pt x="1922" y="70"/>
                  </a:cubicBezTo>
                  <a:cubicBezTo>
                    <a:pt x="1425" y="1370"/>
                    <a:pt x="1103" y="2732"/>
                    <a:pt x="903" y="4113"/>
                  </a:cubicBezTo>
                  <a:cubicBezTo>
                    <a:pt x="661" y="5798"/>
                    <a:pt x="593" y="7497"/>
                    <a:pt x="578" y="9196"/>
                  </a:cubicBezTo>
                  <a:cubicBezTo>
                    <a:pt x="569" y="10315"/>
                    <a:pt x="583" y="11436"/>
                    <a:pt x="585" y="12554"/>
                  </a:cubicBezTo>
                  <a:cubicBezTo>
                    <a:pt x="585" y="12664"/>
                    <a:pt x="585" y="12774"/>
                    <a:pt x="585" y="12884"/>
                  </a:cubicBezTo>
                  <a:cubicBezTo>
                    <a:pt x="583" y="15300"/>
                    <a:pt x="506" y="17746"/>
                    <a:pt x="0" y="20114"/>
                  </a:cubicBezTo>
                  <a:cubicBezTo>
                    <a:pt x="33" y="20117"/>
                    <a:pt x="66" y="20122"/>
                    <a:pt x="100" y="20127"/>
                  </a:cubicBezTo>
                  <a:cubicBezTo>
                    <a:pt x="320" y="19101"/>
                    <a:pt x="461" y="18058"/>
                    <a:pt x="546" y="17011"/>
                  </a:cubicBezTo>
                  <a:cubicBezTo>
                    <a:pt x="669" y="15530"/>
                    <a:pt x="687" y="14045"/>
                    <a:pt x="683" y="12562"/>
                  </a:cubicBezTo>
                  <a:cubicBezTo>
                    <a:pt x="682" y="11443"/>
                    <a:pt x="667" y="10324"/>
                    <a:pt x="677" y="9204"/>
                  </a:cubicBezTo>
                  <a:cubicBezTo>
                    <a:pt x="680" y="8831"/>
                    <a:pt x="685" y="8456"/>
                    <a:pt x="695" y="8082"/>
                  </a:cubicBezTo>
                  <a:cubicBezTo>
                    <a:pt x="767" y="5344"/>
                    <a:pt x="1053" y="2565"/>
                    <a:pt x="20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8"/>
            <p:cNvSpPr/>
            <p:nvPr/>
          </p:nvSpPr>
          <p:spPr>
            <a:xfrm>
              <a:off x="1933700" y="2752175"/>
              <a:ext cx="46100" cy="461575"/>
            </a:xfrm>
            <a:custGeom>
              <a:rect b="b" l="l" r="r" t="t"/>
              <a:pathLst>
                <a:path extrusionOk="0" h="18463" w="1844">
                  <a:moveTo>
                    <a:pt x="1844" y="0"/>
                  </a:moveTo>
                  <a:cubicBezTo>
                    <a:pt x="1795" y="26"/>
                    <a:pt x="1749" y="53"/>
                    <a:pt x="1700" y="81"/>
                  </a:cubicBezTo>
                  <a:cubicBezTo>
                    <a:pt x="1579" y="368"/>
                    <a:pt x="1484" y="667"/>
                    <a:pt x="1404" y="969"/>
                  </a:cubicBezTo>
                  <a:cubicBezTo>
                    <a:pt x="1199" y="1733"/>
                    <a:pt x="1057" y="2514"/>
                    <a:pt x="951" y="3297"/>
                  </a:cubicBezTo>
                  <a:cubicBezTo>
                    <a:pt x="747" y="4777"/>
                    <a:pt x="684" y="6266"/>
                    <a:pt x="666" y="7758"/>
                  </a:cubicBezTo>
                  <a:cubicBezTo>
                    <a:pt x="653" y="8834"/>
                    <a:pt x="663" y="9910"/>
                    <a:pt x="661" y="10984"/>
                  </a:cubicBezTo>
                  <a:cubicBezTo>
                    <a:pt x="661" y="11234"/>
                    <a:pt x="660" y="11485"/>
                    <a:pt x="658" y="11734"/>
                  </a:cubicBezTo>
                  <a:cubicBezTo>
                    <a:pt x="639" y="13980"/>
                    <a:pt x="529" y="16251"/>
                    <a:pt x="1" y="18437"/>
                  </a:cubicBezTo>
                  <a:cubicBezTo>
                    <a:pt x="33" y="18445"/>
                    <a:pt x="65" y="18455"/>
                    <a:pt x="98" y="18463"/>
                  </a:cubicBezTo>
                  <a:cubicBezTo>
                    <a:pt x="325" y="17529"/>
                    <a:pt x="477" y="16578"/>
                    <a:pt x="576" y="15620"/>
                  </a:cubicBezTo>
                  <a:cubicBezTo>
                    <a:pt x="733" y="14089"/>
                    <a:pt x="762" y="12549"/>
                    <a:pt x="763" y="11010"/>
                  </a:cubicBezTo>
                  <a:cubicBezTo>
                    <a:pt x="765" y="9929"/>
                    <a:pt x="754" y="8847"/>
                    <a:pt x="768" y="7768"/>
                  </a:cubicBezTo>
                  <a:cubicBezTo>
                    <a:pt x="770" y="7579"/>
                    <a:pt x="773" y="7390"/>
                    <a:pt x="776" y="7203"/>
                  </a:cubicBezTo>
                  <a:cubicBezTo>
                    <a:pt x="805" y="5786"/>
                    <a:pt x="884" y="4369"/>
                    <a:pt x="1098" y="2969"/>
                  </a:cubicBezTo>
                  <a:cubicBezTo>
                    <a:pt x="1203" y="2287"/>
                    <a:pt x="1333" y="1607"/>
                    <a:pt x="1514" y="942"/>
                  </a:cubicBezTo>
                  <a:cubicBezTo>
                    <a:pt x="1602" y="620"/>
                    <a:pt x="1707" y="302"/>
                    <a:pt x="18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8"/>
            <p:cNvSpPr/>
            <p:nvPr/>
          </p:nvSpPr>
          <p:spPr>
            <a:xfrm>
              <a:off x="2207900" y="2830950"/>
              <a:ext cx="213200" cy="415400"/>
            </a:xfrm>
            <a:custGeom>
              <a:rect b="b" l="l" r="r" t="t"/>
              <a:pathLst>
                <a:path extrusionOk="0" h="16616" w="8528">
                  <a:moveTo>
                    <a:pt x="2961" y="1"/>
                  </a:moveTo>
                  <a:lnTo>
                    <a:pt x="189" y="3809"/>
                  </a:lnTo>
                  <a:lnTo>
                    <a:pt x="188" y="3809"/>
                  </a:lnTo>
                  <a:cubicBezTo>
                    <a:pt x="188" y="3809"/>
                    <a:pt x="3746" y="7179"/>
                    <a:pt x="4048" y="8038"/>
                  </a:cubicBezTo>
                  <a:cubicBezTo>
                    <a:pt x="4284" y="8715"/>
                    <a:pt x="1" y="15076"/>
                    <a:pt x="1" y="15076"/>
                  </a:cubicBezTo>
                  <a:lnTo>
                    <a:pt x="1165" y="16615"/>
                  </a:lnTo>
                  <a:cubicBezTo>
                    <a:pt x="1165" y="16615"/>
                    <a:pt x="8528" y="9274"/>
                    <a:pt x="7888" y="7240"/>
                  </a:cubicBezTo>
                  <a:cubicBezTo>
                    <a:pt x="7612" y="6360"/>
                    <a:pt x="5919" y="2327"/>
                    <a:pt x="2961"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2216025" y="3180700"/>
              <a:ext cx="50725" cy="48925"/>
            </a:xfrm>
            <a:custGeom>
              <a:rect b="b" l="l" r="r" t="t"/>
              <a:pathLst>
                <a:path extrusionOk="0" h="1957" w="2029">
                  <a:moveTo>
                    <a:pt x="351" y="0"/>
                  </a:moveTo>
                  <a:lnTo>
                    <a:pt x="0" y="535"/>
                  </a:lnTo>
                  <a:cubicBezTo>
                    <a:pt x="0" y="535"/>
                    <a:pt x="1176" y="1168"/>
                    <a:pt x="1565" y="1957"/>
                  </a:cubicBezTo>
                  <a:cubicBezTo>
                    <a:pt x="1565" y="1957"/>
                    <a:pt x="2016" y="1703"/>
                    <a:pt x="2029" y="1394"/>
                  </a:cubicBezTo>
                  <a:cubicBezTo>
                    <a:pt x="2029" y="1394"/>
                    <a:pt x="1346" y="251"/>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8"/>
            <p:cNvSpPr/>
            <p:nvPr/>
          </p:nvSpPr>
          <p:spPr>
            <a:xfrm>
              <a:off x="2235650" y="3192475"/>
              <a:ext cx="29825" cy="30725"/>
            </a:xfrm>
            <a:custGeom>
              <a:rect b="b" l="l" r="r" t="t"/>
              <a:pathLst>
                <a:path extrusionOk="0" h="1229" w="1193">
                  <a:moveTo>
                    <a:pt x="732" y="1"/>
                  </a:moveTo>
                  <a:cubicBezTo>
                    <a:pt x="553" y="1"/>
                    <a:pt x="351" y="110"/>
                    <a:pt x="209" y="302"/>
                  </a:cubicBezTo>
                  <a:cubicBezTo>
                    <a:pt x="2" y="579"/>
                    <a:pt x="0" y="928"/>
                    <a:pt x="204" y="1079"/>
                  </a:cubicBezTo>
                  <a:lnTo>
                    <a:pt x="407" y="1229"/>
                  </a:lnTo>
                  <a:lnTo>
                    <a:pt x="473" y="1146"/>
                  </a:lnTo>
                  <a:lnTo>
                    <a:pt x="1102" y="366"/>
                  </a:lnTo>
                  <a:lnTo>
                    <a:pt x="1192" y="253"/>
                  </a:lnTo>
                  <a:lnTo>
                    <a:pt x="952" y="71"/>
                  </a:lnTo>
                  <a:cubicBezTo>
                    <a:pt x="888" y="23"/>
                    <a:pt x="812"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8"/>
            <p:cNvSpPr/>
            <p:nvPr/>
          </p:nvSpPr>
          <p:spPr>
            <a:xfrm>
              <a:off x="2240700" y="3196225"/>
              <a:ext cx="28900" cy="28725"/>
            </a:xfrm>
            <a:custGeom>
              <a:rect b="b" l="l" r="r" t="t"/>
              <a:pathLst>
                <a:path extrusionOk="0" h="1149" w="1156">
                  <a:moveTo>
                    <a:pt x="732" y="0"/>
                  </a:moveTo>
                  <a:cubicBezTo>
                    <a:pt x="553" y="0"/>
                    <a:pt x="351" y="109"/>
                    <a:pt x="208" y="302"/>
                  </a:cubicBezTo>
                  <a:cubicBezTo>
                    <a:pt x="3" y="580"/>
                    <a:pt x="0" y="929"/>
                    <a:pt x="205" y="1079"/>
                  </a:cubicBezTo>
                  <a:cubicBezTo>
                    <a:pt x="269" y="1126"/>
                    <a:pt x="345" y="1148"/>
                    <a:pt x="425" y="1148"/>
                  </a:cubicBezTo>
                  <a:cubicBezTo>
                    <a:pt x="604" y="1148"/>
                    <a:pt x="805" y="1039"/>
                    <a:pt x="947" y="848"/>
                  </a:cubicBezTo>
                  <a:cubicBezTo>
                    <a:pt x="1153" y="568"/>
                    <a:pt x="1155" y="221"/>
                    <a:pt x="952" y="69"/>
                  </a:cubicBezTo>
                  <a:cubicBezTo>
                    <a:pt x="888" y="23"/>
                    <a:pt x="812" y="0"/>
                    <a:pt x="732" y="0"/>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2246700" y="3201950"/>
              <a:ext cx="18850" cy="18750"/>
            </a:xfrm>
            <a:custGeom>
              <a:rect b="b" l="l" r="r" t="t"/>
              <a:pathLst>
                <a:path extrusionOk="0" h="750" w="754">
                  <a:moveTo>
                    <a:pt x="478" y="0"/>
                  </a:moveTo>
                  <a:cubicBezTo>
                    <a:pt x="361" y="0"/>
                    <a:pt x="229" y="71"/>
                    <a:pt x="136" y="197"/>
                  </a:cubicBezTo>
                  <a:cubicBezTo>
                    <a:pt x="2" y="378"/>
                    <a:pt x="1" y="606"/>
                    <a:pt x="135" y="704"/>
                  </a:cubicBezTo>
                  <a:cubicBezTo>
                    <a:pt x="176" y="735"/>
                    <a:pt x="225" y="750"/>
                    <a:pt x="278" y="750"/>
                  </a:cubicBezTo>
                  <a:cubicBezTo>
                    <a:pt x="394" y="750"/>
                    <a:pt x="525" y="678"/>
                    <a:pt x="618" y="553"/>
                  </a:cubicBezTo>
                  <a:cubicBezTo>
                    <a:pt x="753" y="372"/>
                    <a:pt x="753" y="144"/>
                    <a:pt x="621" y="45"/>
                  </a:cubicBezTo>
                  <a:cubicBezTo>
                    <a:pt x="580" y="15"/>
                    <a:pt x="530" y="0"/>
                    <a:pt x="4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2308575" y="3007475"/>
              <a:ext cx="38525" cy="25000"/>
            </a:xfrm>
            <a:custGeom>
              <a:rect b="b" l="l" r="r" t="t"/>
              <a:pathLst>
                <a:path extrusionOk="0" h="1000" w="1541">
                  <a:moveTo>
                    <a:pt x="1435" y="0"/>
                  </a:moveTo>
                  <a:cubicBezTo>
                    <a:pt x="1429" y="0"/>
                    <a:pt x="1421" y="1"/>
                    <a:pt x="1414" y="3"/>
                  </a:cubicBezTo>
                  <a:cubicBezTo>
                    <a:pt x="881" y="147"/>
                    <a:pt x="406" y="446"/>
                    <a:pt x="47" y="867"/>
                  </a:cubicBezTo>
                  <a:cubicBezTo>
                    <a:pt x="1" y="924"/>
                    <a:pt x="50" y="999"/>
                    <a:pt x="104" y="999"/>
                  </a:cubicBezTo>
                  <a:cubicBezTo>
                    <a:pt x="121" y="999"/>
                    <a:pt x="139" y="992"/>
                    <a:pt x="154" y="974"/>
                  </a:cubicBezTo>
                  <a:cubicBezTo>
                    <a:pt x="496" y="572"/>
                    <a:pt x="944" y="286"/>
                    <a:pt x="1454" y="149"/>
                  </a:cubicBezTo>
                  <a:cubicBezTo>
                    <a:pt x="1540" y="125"/>
                    <a:pt x="1513" y="0"/>
                    <a:pt x="1435"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2314825" y="2999775"/>
              <a:ext cx="15650" cy="24575"/>
            </a:xfrm>
            <a:custGeom>
              <a:rect b="b" l="l" r="r" t="t"/>
              <a:pathLst>
                <a:path extrusionOk="0" h="983" w="626">
                  <a:moveTo>
                    <a:pt x="519" y="1"/>
                  </a:moveTo>
                  <a:cubicBezTo>
                    <a:pt x="496" y="1"/>
                    <a:pt x="473" y="10"/>
                    <a:pt x="456" y="33"/>
                  </a:cubicBezTo>
                  <a:cubicBezTo>
                    <a:pt x="262" y="295"/>
                    <a:pt x="117" y="581"/>
                    <a:pt x="19" y="891"/>
                  </a:cubicBezTo>
                  <a:cubicBezTo>
                    <a:pt x="0" y="946"/>
                    <a:pt x="45" y="982"/>
                    <a:pt x="90" y="982"/>
                  </a:cubicBezTo>
                  <a:cubicBezTo>
                    <a:pt x="121" y="982"/>
                    <a:pt x="151" y="967"/>
                    <a:pt x="162" y="930"/>
                  </a:cubicBezTo>
                  <a:cubicBezTo>
                    <a:pt x="259" y="633"/>
                    <a:pt x="400" y="361"/>
                    <a:pt x="585" y="109"/>
                  </a:cubicBezTo>
                  <a:cubicBezTo>
                    <a:pt x="625" y="55"/>
                    <a:pt x="573" y="1"/>
                    <a:pt x="519"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8"/>
            <p:cNvSpPr/>
            <p:nvPr/>
          </p:nvSpPr>
          <p:spPr>
            <a:xfrm>
              <a:off x="2143000" y="3196900"/>
              <a:ext cx="97600" cy="92050"/>
            </a:xfrm>
            <a:custGeom>
              <a:rect b="b" l="l" r="r" t="t"/>
              <a:pathLst>
                <a:path extrusionOk="0" h="3682" w="3904">
                  <a:moveTo>
                    <a:pt x="2889" y="0"/>
                  </a:moveTo>
                  <a:cubicBezTo>
                    <a:pt x="2889" y="0"/>
                    <a:pt x="1325" y="280"/>
                    <a:pt x="170" y="1265"/>
                  </a:cubicBezTo>
                  <a:cubicBezTo>
                    <a:pt x="1" y="1410"/>
                    <a:pt x="31" y="1461"/>
                    <a:pt x="157" y="1461"/>
                  </a:cubicBezTo>
                  <a:cubicBezTo>
                    <a:pt x="462" y="1461"/>
                    <a:pt x="1324" y="1167"/>
                    <a:pt x="1324" y="1166"/>
                  </a:cubicBezTo>
                  <a:lnTo>
                    <a:pt x="1324" y="1166"/>
                  </a:lnTo>
                  <a:lnTo>
                    <a:pt x="718" y="1682"/>
                  </a:lnTo>
                  <a:cubicBezTo>
                    <a:pt x="718" y="1682"/>
                    <a:pt x="753" y="1756"/>
                    <a:pt x="816" y="1877"/>
                  </a:cubicBezTo>
                  <a:lnTo>
                    <a:pt x="816" y="1879"/>
                  </a:lnTo>
                  <a:cubicBezTo>
                    <a:pt x="1303" y="2536"/>
                    <a:pt x="1860" y="3142"/>
                    <a:pt x="2474" y="3681"/>
                  </a:cubicBezTo>
                  <a:cubicBezTo>
                    <a:pt x="3144" y="3417"/>
                    <a:pt x="3903" y="1855"/>
                    <a:pt x="3903" y="1855"/>
                  </a:cubicBezTo>
                  <a:lnTo>
                    <a:pt x="2889"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8"/>
            <p:cNvSpPr/>
            <p:nvPr/>
          </p:nvSpPr>
          <p:spPr>
            <a:xfrm>
              <a:off x="2156000" y="3233350"/>
              <a:ext cx="55125" cy="61350"/>
            </a:xfrm>
            <a:custGeom>
              <a:rect b="b" l="l" r="r" t="t"/>
              <a:pathLst>
                <a:path extrusionOk="0" h="2454" w="2205">
                  <a:moveTo>
                    <a:pt x="68" y="0"/>
                  </a:moveTo>
                  <a:cubicBezTo>
                    <a:pt x="35" y="0"/>
                    <a:pt x="1" y="36"/>
                    <a:pt x="22" y="75"/>
                  </a:cubicBezTo>
                  <a:lnTo>
                    <a:pt x="20" y="75"/>
                  </a:lnTo>
                  <a:cubicBezTo>
                    <a:pt x="529" y="1014"/>
                    <a:pt x="1245" y="1823"/>
                    <a:pt x="2112" y="2445"/>
                  </a:cubicBezTo>
                  <a:cubicBezTo>
                    <a:pt x="2121" y="2451"/>
                    <a:pt x="2130" y="2454"/>
                    <a:pt x="2138" y="2454"/>
                  </a:cubicBezTo>
                  <a:cubicBezTo>
                    <a:pt x="2178" y="2454"/>
                    <a:pt x="2205" y="2390"/>
                    <a:pt x="2162" y="2358"/>
                  </a:cubicBezTo>
                  <a:cubicBezTo>
                    <a:pt x="1309" y="1747"/>
                    <a:pt x="608" y="947"/>
                    <a:pt x="107" y="25"/>
                  </a:cubicBezTo>
                  <a:cubicBezTo>
                    <a:pt x="98" y="7"/>
                    <a:pt x="83"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2157425" y="2745100"/>
              <a:ext cx="174675" cy="217450"/>
            </a:xfrm>
            <a:custGeom>
              <a:rect b="b" l="l" r="r" t="t"/>
              <a:pathLst>
                <a:path extrusionOk="0" h="8698" w="6987">
                  <a:moveTo>
                    <a:pt x="1327" y="0"/>
                  </a:moveTo>
                  <a:cubicBezTo>
                    <a:pt x="1327" y="0"/>
                    <a:pt x="0" y="2467"/>
                    <a:pt x="608" y="5213"/>
                  </a:cubicBezTo>
                  <a:cubicBezTo>
                    <a:pt x="1160" y="7710"/>
                    <a:pt x="2809" y="8697"/>
                    <a:pt x="2809" y="8697"/>
                  </a:cubicBezTo>
                  <a:lnTo>
                    <a:pt x="6986" y="4738"/>
                  </a:lnTo>
                  <a:cubicBezTo>
                    <a:pt x="5896" y="3134"/>
                    <a:pt x="3796" y="810"/>
                    <a:pt x="13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8"/>
            <p:cNvSpPr/>
            <p:nvPr/>
          </p:nvSpPr>
          <p:spPr>
            <a:xfrm>
              <a:off x="2212600" y="2851125"/>
              <a:ext cx="106350" cy="101475"/>
            </a:xfrm>
            <a:custGeom>
              <a:rect b="b" l="l" r="r" t="t"/>
              <a:pathLst>
                <a:path extrusionOk="0" h="4059" w="4254">
                  <a:moveTo>
                    <a:pt x="4178" y="0"/>
                  </a:moveTo>
                  <a:cubicBezTo>
                    <a:pt x="4167" y="0"/>
                    <a:pt x="4155" y="5"/>
                    <a:pt x="4145" y="14"/>
                  </a:cubicBezTo>
                  <a:cubicBezTo>
                    <a:pt x="2717" y="1271"/>
                    <a:pt x="1358" y="2607"/>
                    <a:pt x="35" y="3973"/>
                  </a:cubicBezTo>
                  <a:cubicBezTo>
                    <a:pt x="0" y="4008"/>
                    <a:pt x="35" y="4059"/>
                    <a:pt x="74" y="4059"/>
                  </a:cubicBezTo>
                  <a:cubicBezTo>
                    <a:pt x="85" y="4059"/>
                    <a:pt x="96" y="4054"/>
                    <a:pt x="106" y="4044"/>
                  </a:cubicBezTo>
                  <a:cubicBezTo>
                    <a:pt x="1429" y="2678"/>
                    <a:pt x="2788" y="1342"/>
                    <a:pt x="4216" y="85"/>
                  </a:cubicBezTo>
                  <a:cubicBezTo>
                    <a:pt x="4254" y="51"/>
                    <a:pt x="4219" y="0"/>
                    <a:pt x="4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a:off x="2155850" y="2830475"/>
              <a:ext cx="73750" cy="134450"/>
            </a:xfrm>
            <a:custGeom>
              <a:rect b="b" l="l" r="r" t="t"/>
              <a:pathLst>
                <a:path extrusionOk="0" h="5378" w="2950">
                  <a:moveTo>
                    <a:pt x="50" y="0"/>
                  </a:moveTo>
                  <a:cubicBezTo>
                    <a:pt x="25" y="0"/>
                    <a:pt x="0" y="16"/>
                    <a:pt x="2" y="49"/>
                  </a:cubicBezTo>
                  <a:cubicBezTo>
                    <a:pt x="112" y="2111"/>
                    <a:pt x="1297" y="4043"/>
                    <a:pt x="2840" y="5365"/>
                  </a:cubicBezTo>
                  <a:cubicBezTo>
                    <a:pt x="2850" y="5374"/>
                    <a:pt x="2862" y="5377"/>
                    <a:pt x="2873" y="5377"/>
                  </a:cubicBezTo>
                  <a:cubicBezTo>
                    <a:pt x="2914" y="5377"/>
                    <a:pt x="2949" y="5326"/>
                    <a:pt x="2911" y="5293"/>
                  </a:cubicBezTo>
                  <a:cubicBezTo>
                    <a:pt x="1388" y="3992"/>
                    <a:pt x="210" y="2086"/>
                    <a:pt x="102" y="49"/>
                  </a:cubicBezTo>
                  <a:cubicBezTo>
                    <a:pt x="101" y="16"/>
                    <a:pt x="75" y="0"/>
                    <a:pt x="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a:off x="2061750" y="2602600"/>
              <a:ext cx="52375" cy="75825"/>
            </a:xfrm>
            <a:custGeom>
              <a:rect b="b" l="l" r="r" t="t"/>
              <a:pathLst>
                <a:path extrusionOk="0" h="3033" w="2095">
                  <a:moveTo>
                    <a:pt x="721" y="0"/>
                  </a:moveTo>
                  <a:lnTo>
                    <a:pt x="1" y="2016"/>
                  </a:lnTo>
                  <a:cubicBezTo>
                    <a:pt x="1" y="2016"/>
                    <a:pt x="462" y="3033"/>
                    <a:pt x="988" y="3033"/>
                  </a:cubicBezTo>
                  <a:cubicBezTo>
                    <a:pt x="1020" y="3033"/>
                    <a:pt x="1053" y="3029"/>
                    <a:pt x="1086" y="3021"/>
                  </a:cubicBezTo>
                  <a:cubicBezTo>
                    <a:pt x="1652" y="2877"/>
                    <a:pt x="1388" y="2223"/>
                    <a:pt x="1388" y="2223"/>
                  </a:cubicBezTo>
                  <a:lnTo>
                    <a:pt x="1388" y="2223"/>
                  </a:lnTo>
                  <a:cubicBezTo>
                    <a:pt x="1388" y="2223"/>
                    <a:pt x="1496" y="2327"/>
                    <a:pt x="1632" y="2327"/>
                  </a:cubicBezTo>
                  <a:cubicBezTo>
                    <a:pt x="1706" y="2327"/>
                    <a:pt x="1789" y="2296"/>
                    <a:pt x="1868" y="2202"/>
                  </a:cubicBezTo>
                  <a:cubicBezTo>
                    <a:pt x="2094" y="1932"/>
                    <a:pt x="1522" y="1258"/>
                    <a:pt x="1522" y="1258"/>
                  </a:cubicBezTo>
                  <a:lnTo>
                    <a:pt x="1522" y="1258"/>
                  </a:lnTo>
                  <a:cubicBezTo>
                    <a:pt x="1523" y="1258"/>
                    <a:pt x="1525" y="1258"/>
                    <a:pt x="1526" y="1258"/>
                  </a:cubicBezTo>
                  <a:cubicBezTo>
                    <a:pt x="1897" y="1258"/>
                    <a:pt x="2072" y="688"/>
                    <a:pt x="1655" y="430"/>
                  </a:cubicBezTo>
                  <a:cubicBezTo>
                    <a:pt x="1237" y="171"/>
                    <a:pt x="721"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8"/>
            <p:cNvSpPr/>
            <p:nvPr/>
          </p:nvSpPr>
          <p:spPr>
            <a:xfrm>
              <a:off x="2027925" y="2638850"/>
              <a:ext cx="84175" cy="108850"/>
            </a:xfrm>
            <a:custGeom>
              <a:rect b="b" l="l" r="r" t="t"/>
              <a:pathLst>
                <a:path extrusionOk="0" h="4354" w="3367">
                  <a:moveTo>
                    <a:pt x="2212" y="1"/>
                  </a:moveTo>
                  <a:lnTo>
                    <a:pt x="0" y="1214"/>
                  </a:lnTo>
                  <a:lnTo>
                    <a:pt x="34" y="1853"/>
                  </a:lnTo>
                  <a:lnTo>
                    <a:pt x="83" y="2766"/>
                  </a:lnTo>
                  <a:lnTo>
                    <a:pt x="157" y="4149"/>
                  </a:lnTo>
                  <a:cubicBezTo>
                    <a:pt x="494" y="4293"/>
                    <a:pt x="807" y="4354"/>
                    <a:pt x="1095" y="4354"/>
                  </a:cubicBezTo>
                  <a:cubicBezTo>
                    <a:pt x="2557" y="4354"/>
                    <a:pt x="3366" y="2792"/>
                    <a:pt x="3366" y="2792"/>
                  </a:cubicBezTo>
                  <a:cubicBezTo>
                    <a:pt x="2869" y="2033"/>
                    <a:pt x="2473" y="1118"/>
                    <a:pt x="2212"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8"/>
            <p:cNvSpPr/>
            <p:nvPr/>
          </p:nvSpPr>
          <p:spPr>
            <a:xfrm>
              <a:off x="2028775" y="2665350"/>
              <a:ext cx="48100" cy="51375"/>
            </a:xfrm>
            <a:custGeom>
              <a:rect b="b" l="l" r="r" t="t"/>
              <a:pathLst>
                <a:path extrusionOk="0" h="2055" w="1924">
                  <a:moveTo>
                    <a:pt x="1924" y="0"/>
                  </a:moveTo>
                  <a:lnTo>
                    <a:pt x="0" y="793"/>
                  </a:lnTo>
                  <a:lnTo>
                    <a:pt x="68" y="2053"/>
                  </a:lnTo>
                  <a:cubicBezTo>
                    <a:pt x="75" y="2054"/>
                    <a:pt x="83" y="2054"/>
                    <a:pt x="91" y="2054"/>
                  </a:cubicBezTo>
                  <a:cubicBezTo>
                    <a:pt x="455" y="2054"/>
                    <a:pt x="1317" y="1575"/>
                    <a:pt x="192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8"/>
            <p:cNvSpPr/>
            <p:nvPr/>
          </p:nvSpPr>
          <p:spPr>
            <a:xfrm>
              <a:off x="1970175" y="2601150"/>
              <a:ext cx="16450" cy="33725"/>
            </a:xfrm>
            <a:custGeom>
              <a:rect b="b" l="l" r="r" t="t"/>
              <a:pathLst>
                <a:path extrusionOk="0" h="1349" w="658">
                  <a:moveTo>
                    <a:pt x="0" y="0"/>
                  </a:moveTo>
                  <a:cubicBezTo>
                    <a:pt x="0" y="0"/>
                    <a:pt x="5" y="428"/>
                    <a:pt x="115" y="733"/>
                  </a:cubicBezTo>
                  <a:cubicBezTo>
                    <a:pt x="225" y="1037"/>
                    <a:pt x="629" y="1349"/>
                    <a:pt x="629" y="1349"/>
                  </a:cubicBezTo>
                  <a:cubicBezTo>
                    <a:pt x="629" y="1349"/>
                    <a:pt x="658" y="20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1968275" y="2554225"/>
              <a:ext cx="117775" cy="141600"/>
            </a:xfrm>
            <a:custGeom>
              <a:rect b="b" l="l" r="r" t="t"/>
              <a:pathLst>
                <a:path extrusionOk="0" h="5664" w="4711">
                  <a:moveTo>
                    <a:pt x="2642" y="0"/>
                  </a:moveTo>
                  <a:cubicBezTo>
                    <a:pt x="2523" y="0"/>
                    <a:pt x="2396" y="9"/>
                    <a:pt x="2260" y="26"/>
                  </a:cubicBezTo>
                  <a:cubicBezTo>
                    <a:pt x="2218" y="32"/>
                    <a:pt x="2176" y="39"/>
                    <a:pt x="2134" y="45"/>
                  </a:cubicBezTo>
                  <a:cubicBezTo>
                    <a:pt x="2115" y="49"/>
                    <a:pt x="2097" y="52"/>
                    <a:pt x="2078" y="55"/>
                  </a:cubicBezTo>
                  <a:cubicBezTo>
                    <a:pt x="2052" y="60"/>
                    <a:pt x="2024" y="65"/>
                    <a:pt x="1999" y="70"/>
                  </a:cubicBezTo>
                  <a:cubicBezTo>
                    <a:pt x="1989" y="71"/>
                    <a:pt x="1979" y="73"/>
                    <a:pt x="1970" y="76"/>
                  </a:cubicBezTo>
                  <a:cubicBezTo>
                    <a:pt x="1945" y="81"/>
                    <a:pt x="1923" y="86"/>
                    <a:pt x="1898" y="92"/>
                  </a:cubicBezTo>
                  <a:cubicBezTo>
                    <a:pt x="1793" y="115"/>
                    <a:pt x="1685" y="142"/>
                    <a:pt x="1572" y="175"/>
                  </a:cubicBezTo>
                  <a:cubicBezTo>
                    <a:pt x="991" y="346"/>
                    <a:pt x="485" y="727"/>
                    <a:pt x="185" y="1252"/>
                  </a:cubicBezTo>
                  <a:cubicBezTo>
                    <a:pt x="172" y="1275"/>
                    <a:pt x="159" y="1297"/>
                    <a:pt x="146" y="1320"/>
                  </a:cubicBezTo>
                  <a:cubicBezTo>
                    <a:pt x="0" y="1780"/>
                    <a:pt x="435" y="2263"/>
                    <a:pt x="627" y="3295"/>
                  </a:cubicBezTo>
                  <a:cubicBezTo>
                    <a:pt x="888" y="4703"/>
                    <a:pt x="1239" y="5664"/>
                    <a:pt x="2299" y="5664"/>
                  </a:cubicBezTo>
                  <a:cubicBezTo>
                    <a:pt x="2491" y="5664"/>
                    <a:pt x="2706" y="5632"/>
                    <a:pt x="2948" y="5566"/>
                  </a:cubicBezTo>
                  <a:cubicBezTo>
                    <a:pt x="3543" y="5405"/>
                    <a:pt x="4108" y="5051"/>
                    <a:pt x="4347" y="4452"/>
                  </a:cubicBezTo>
                  <a:cubicBezTo>
                    <a:pt x="4499" y="4072"/>
                    <a:pt x="4607" y="3785"/>
                    <a:pt x="4661" y="3521"/>
                  </a:cubicBezTo>
                  <a:cubicBezTo>
                    <a:pt x="4701" y="3321"/>
                    <a:pt x="4711" y="3135"/>
                    <a:pt x="4686" y="2930"/>
                  </a:cubicBezTo>
                  <a:cubicBezTo>
                    <a:pt x="4675" y="2843"/>
                    <a:pt x="4657" y="2751"/>
                    <a:pt x="4633" y="2654"/>
                  </a:cubicBezTo>
                  <a:cubicBezTo>
                    <a:pt x="4554" y="2336"/>
                    <a:pt x="4510" y="1799"/>
                    <a:pt x="4341" y="1291"/>
                  </a:cubicBezTo>
                  <a:cubicBezTo>
                    <a:pt x="4118" y="620"/>
                    <a:pt x="3675" y="0"/>
                    <a:pt x="2642"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2016075" y="2617225"/>
              <a:ext cx="7225" cy="7850"/>
            </a:xfrm>
            <a:custGeom>
              <a:rect b="b" l="l" r="r" t="t"/>
              <a:pathLst>
                <a:path extrusionOk="0" h="314" w="289">
                  <a:moveTo>
                    <a:pt x="120" y="1"/>
                  </a:moveTo>
                  <a:cubicBezTo>
                    <a:pt x="109" y="1"/>
                    <a:pt x="98" y="3"/>
                    <a:pt x="88" y="6"/>
                  </a:cubicBezTo>
                  <a:cubicBezTo>
                    <a:pt x="25" y="31"/>
                    <a:pt x="1" y="116"/>
                    <a:pt x="32" y="200"/>
                  </a:cubicBezTo>
                  <a:cubicBezTo>
                    <a:pt x="57" y="268"/>
                    <a:pt x="113" y="313"/>
                    <a:pt x="167" y="313"/>
                  </a:cubicBezTo>
                  <a:cubicBezTo>
                    <a:pt x="179" y="313"/>
                    <a:pt x="190" y="311"/>
                    <a:pt x="201" y="307"/>
                  </a:cubicBezTo>
                  <a:cubicBezTo>
                    <a:pt x="263" y="284"/>
                    <a:pt x="288" y="197"/>
                    <a:pt x="258" y="115"/>
                  </a:cubicBezTo>
                  <a:cubicBezTo>
                    <a:pt x="231" y="46"/>
                    <a:pt x="174"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1990400" y="2624725"/>
              <a:ext cx="7225" cy="7825"/>
            </a:xfrm>
            <a:custGeom>
              <a:rect b="b" l="l" r="r" t="t"/>
              <a:pathLst>
                <a:path extrusionOk="0" h="313" w="289">
                  <a:moveTo>
                    <a:pt x="121" y="1"/>
                  </a:moveTo>
                  <a:cubicBezTo>
                    <a:pt x="110" y="1"/>
                    <a:pt x="99" y="3"/>
                    <a:pt x="88" y="7"/>
                  </a:cubicBezTo>
                  <a:cubicBezTo>
                    <a:pt x="25" y="29"/>
                    <a:pt x="1" y="117"/>
                    <a:pt x="31" y="199"/>
                  </a:cubicBezTo>
                  <a:cubicBezTo>
                    <a:pt x="58" y="269"/>
                    <a:pt x="114" y="313"/>
                    <a:pt x="168" y="313"/>
                  </a:cubicBezTo>
                  <a:cubicBezTo>
                    <a:pt x="179" y="313"/>
                    <a:pt x="190" y="311"/>
                    <a:pt x="201" y="307"/>
                  </a:cubicBezTo>
                  <a:cubicBezTo>
                    <a:pt x="262" y="283"/>
                    <a:pt x="288" y="197"/>
                    <a:pt x="257" y="115"/>
                  </a:cubicBezTo>
                  <a:cubicBezTo>
                    <a:pt x="231" y="46"/>
                    <a:pt x="174" y="1"/>
                    <a:pt x="121" y="1"/>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2025975" y="2625625"/>
              <a:ext cx="16225" cy="8750"/>
            </a:xfrm>
            <a:custGeom>
              <a:rect b="b" l="l" r="r" t="t"/>
              <a:pathLst>
                <a:path extrusionOk="0" h="350" w="649">
                  <a:moveTo>
                    <a:pt x="421" y="0"/>
                  </a:moveTo>
                  <a:cubicBezTo>
                    <a:pt x="379" y="0"/>
                    <a:pt x="332" y="6"/>
                    <a:pt x="285" y="18"/>
                  </a:cubicBezTo>
                  <a:cubicBezTo>
                    <a:pt x="119" y="60"/>
                    <a:pt x="1" y="165"/>
                    <a:pt x="22" y="252"/>
                  </a:cubicBezTo>
                  <a:cubicBezTo>
                    <a:pt x="38" y="313"/>
                    <a:pt x="122" y="350"/>
                    <a:pt x="230" y="350"/>
                  </a:cubicBezTo>
                  <a:cubicBezTo>
                    <a:pt x="272" y="350"/>
                    <a:pt x="317" y="344"/>
                    <a:pt x="364" y="333"/>
                  </a:cubicBezTo>
                  <a:cubicBezTo>
                    <a:pt x="531" y="291"/>
                    <a:pt x="648" y="186"/>
                    <a:pt x="627" y="98"/>
                  </a:cubicBezTo>
                  <a:cubicBezTo>
                    <a:pt x="611" y="36"/>
                    <a:pt x="528" y="0"/>
                    <a:pt x="421"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1984950" y="2638750"/>
              <a:ext cx="14575" cy="8750"/>
            </a:xfrm>
            <a:custGeom>
              <a:rect b="b" l="l" r="r" t="t"/>
              <a:pathLst>
                <a:path extrusionOk="0" h="350" w="583">
                  <a:moveTo>
                    <a:pt x="354" y="0"/>
                  </a:moveTo>
                  <a:cubicBezTo>
                    <a:pt x="311" y="0"/>
                    <a:pt x="265" y="6"/>
                    <a:pt x="217" y="18"/>
                  </a:cubicBezTo>
                  <a:cubicBezTo>
                    <a:pt x="125" y="40"/>
                    <a:pt x="49" y="82"/>
                    <a:pt x="1" y="131"/>
                  </a:cubicBezTo>
                  <a:lnTo>
                    <a:pt x="43" y="331"/>
                  </a:lnTo>
                  <a:cubicBezTo>
                    <a:pt x="77" y="343"/>
                    <a:pt x="118" y="350"/>
                    <a:pt x="163" y="350"/>
                  </a:cubicBezTo>
                  <a:cubicBezTo>
                    <a:pt x="205" y="350"/>
                    <a:pt x="250" y="344"/>
                    <a:pt x="296" y="333"/>
                  </a:cubicBezTo>
                  <a:cubicBezTo>
                    <a:pt x="464" y="291"/>
                    <a:pt x="582" y="186"/>
                    <a:pt x="559" y="98"/>
                  </a:cubicBezTo>
                  <a:cubicBezTo>
                    <a:pt x="543" y="36"/>
                    <a:pt x="461" y="0"/>
                    <a:pt x="354"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2009900" y="2601125"/>
              <a:ext cx="20950" cy="10650"/>
            </a:xfrm>
            <a:custGeom>
              <a:rect b="b" l="l" r="r" t="t"/>
              <a:pathLst>
                <a:path extrusionOk="0" h="426" w="838">
                  <a:moveTo>
                    <a:pt x="385" y="1"/>
                  </a:moveTo>
                  <a:cubicBezTo>
                    <a:pt x="286" y="1"/>
                    <a:pt x="185" y="30"/>
                    <a:pt x="96" y="93"/>
                  </a:cubicBezTo>
                  <a:cubicBezTo>
                    <a:pt x="33" y="137"/>
                    <a:pt x="1" y="216"/>
                    <a:pt x="43" y="289"/>
                  </a:cubicBezTo>
                  <a:cubicBezTo>
                    <a:pt x="67" y="331"/>
                    <a:pt x="121" y="362"/>
                    <a:pt x="172" y="362"/>
                  </a:cubicBezTo>
                  <a:cubicBezTo>
                    <a:pt x="196" y="362"/>
                    <a:pt x="218" y="356"/>
                    <a:pt x="238" y="342"/>
                  </a:cubicBezTo>
                  <a:cubicBezTo>
                    <a:pt x="285" y="310"/>
                    <a:pt x="347" y="286"/>
                    <a:pt x="405" y="286"/>
                  </a:cubicBezTo>
                  <a:cubicBezTo>
                    <a:pt x="458" y="286"/>
                    <a:pt x="508" y="305"/>
                    <a:pt x="544" y="355"/>
                  </a:cubicBezTo>
                  <a:cubicBezTo>
                    <a:pt x="574" y="397"/>
                    <a:pt x="621" y="426"/>
                    <a:pt x="672" y="426"/>
                  </a:cubicBezTo>
                  <a:cubicBezTo>
                    <a:pt x="694" y="426"/>
                    <a:pt x="717" y="420"/>
                    <a:pt x="739" y="408"/>
                  </a:cubicBezTo>
                  <a:cubicBezTo>
                    <a:pt x="800" y="373"/>
                    <a:pt x="838" y="277"/>
                    <a:pt x="792" y="213"/>
                  </a:cubicBezTo>
                  <a:cubicBezTo>
                    <a:pt x="694" y="75"/>
                    <a:pt x="541" y="1"/>
                    <a:pt x="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1979875" y="2608275"/>
              <a:ext cx="18975" cy="13425"/>
            </a:xfrm>
            <a:custGeom>
              <a:rect b="b" l="l" r="r" t="t"/>
              <a:pathLst>
                <a:path extrusionOk="0" h="537" w="759">
                  <a:moveTo>
                    <a:pt x="570" y="1"/>
                  </a:moveTo>
                  <a:cubicBezTo>
                    <a:pt x="345" y="1"/>
                    <a:pt x="156" y="114"/>
                    <a:pt x="57" y="318"/>
                  </a:cubicBezTo>
                  <a:cubicBezTo>
                    <a:pt x="1" y="431"/>
                    <a:pt x="101" y="537"/>
                    <a:pt x="194" y="537"/>
                  </a:cubicBezTo>
                  <a:cubicBezTo>
                    <a:pt x="236" y="537"/>
                    <a:pt x="277" y="515"/>
                    <a:pt x="302" y="465"/>
                  </a:cubicBezTo>
                  <a:cubicBezTo>
                    <a:pt x="358" y="351"/>
                    <a:pt x="436" y="287"/>
                    <a:pt x="564" y="287"/>
                  </a:cubicBezTo>
                  <a:cubicBezTo>
                    <a:pt x="565" y="287"/>
                    <a:pt x="567" y="287"/>
                    <a:pt x="569" y="287"/>
                  </a:cubicBezTo>
                  <a:cubicBezTo>
                    <a:pt x="569" y="287"/>
                    <a:pt x="570" y="287"/>
                    <a:pt x="570" y="287"/>
                  </a:cubicBezTo>
                  <a:cubicBezTo>
                    <a:pt x="753" y="287"/>
                    <a:pt x="759" y="1"/>
                    <a:pt x="575" y="1"/>
                  </a:cubicBezTo>
                  <a:cubicBezTo>
                    <a:pt x="574" y="1"/>
                    <a:pt x="572"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2003075" y="2624250"/>
              <a:ext cx="10975" cy="16275"/>
            </a:xfrm>
            <a:custGeom>
              <a:rect b="b" l="l" r="r" t="t"/>
              <a:pathLst>
                <a:path extrusionOk="0" h="651" w="439">
                  <a:moveTo>
                    <a:pt x="131" y="1"/>
                  </a:moveTo>
                  <a:cubicBezTo>
                    <a:pt x="128" y="1"/>
                    <a:pt x="125" y="1"/>
                    <a:pt x="122" y="2"/>
                  </a:cubicBezTo>
                  <a:cubicBezTo>
                    <a:pt x="93" y="8"/>
                    <a:pt x="74" y="35"/>
                    <a:pt x="78" y="63"/>
                  </a:cubicBezTo>
                  <a:cubicBezTo>
                    <a:pt x="80" y="66"/>
                    <a:pt x="132" y="376"/>
                    <a:pt x="12" y="541"/>
                  </a:cubicBezTo>
                  <a:cubicBezTo>
                    <a:pt x="4" y="554"/>
                    <a:pt x="1" y="570"/>
                    <a:pt x="4" y="585"/>
                  </a:cubicBezTo>
                  <a:cubicBezTo>
                    <a:pt x="9" y="601"/>
                    <a:pt x="20" y="614"/>
                    <a:pt x="35" y="620"/>
                  </a:cubicBezTo>
                  <a:cubicBezTo>
                    <a:pt x="38" y="621"/>
                    <a:pt x="105" y="651"/>
                    <a:pt x="211" y="651"/>
                  </a:cubicBezTo>
                  <a:cubicBezTo>
                    <a:pt x="263" y="651"/>
                    <a:pt x="326" y="643"/>
                    <a:pt x="395" y="622"/>
                  </a:cubicBezTo>
                  <a:cubicBezTo>
                    <a:pt x="397" y="620"/>
                    <a:pt x="400" y="620"/>
                    <a:pt x="401" y="619"/>
                  </a:cubicBezTo>
                  <a:cubicBezTo>
                    <a:pt x="426" y="609"/>
                    <a:pt x="439" y="581"/>
                    <a:pt x="431" y="556"/>
                  </a:cubicBezTo>
                  <a:cubicBezTo>
                    <a:pt x="424" y="532"/>
                    <a:pt x="402" y="518"/>
                    <a:pt x="380" y="518"/>
                  </a:cubicBezTo>
                  <a:cubicBezTo>
                    <a:pt x="375" y="518"/>
                    <a:pt x="369" y="519"/>
                    <a:pt x="364" y="520"/>
                  </a:cubicBezTo>
                  <a:cubicBezTo>
                    <a:pt x="307" y="538"/>
                    <a:pt x="256" y="544"/>
                    <a:pt x="213" y="544"/>
                  </a:cubicBezTo>
                  <a:cubicBezTo>
                    <a:pt x="183" y="544"/>
                    <a:pt x="157" y="541"/>
                    <a:pt x="137" y="538"/>
                  </a:cubicBezTo>
                  <a:cubicBezTo>
                    <a:pt x="233" y="336"/>
                    <a:pt x="185" y="58"/>
                    <a:pt x="183" y="45"/>
                  </a:cubicBezTo>
                  <a:cubicBezTo>
                    <a:pt x="179" y="19"/>
                    <a:pt x="157"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2072650" y="2627475"/>
              <a:ext cx="13400" cy="14800"/>
            </a:xfrm>
            <a:custGeom>
              <a:rect b="b" l="l" r="r" t="t"/>
              <a:pathLst>
                <a:path extrusionOk="0" h="592" w="536">
                  <a:moveTo>
                    <a:pt x="511" y="0"/>
                  </a:moveTo>
                  <a:cubicBezTo>
                    <a:pt x="393" y="147"/>
                    <a:pt x="225" y="260"/>
                    <a:pt x="1" y="314"/>
                  </a:cubicBezTo>
                  <a:cubicBezTo>
                    <a:pt x="143" y="467"/>
                    <a:pt x="308" y="553"/>
                    <a:pt x="486" y="591"/>
                  </a:cubicBezTo>
                  <a:cubicBezTo>
                    <a:pt x="526" y="391"/>
                    <a:pt x="536" y="205"/>
                    <a:pt x="511" y="0"/>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1971950" y="2554250"/>
              <a:ext cx="104850" cy="67425"/>
            </a:xfrm>
            <a:custGeom>
              <a:rect b="b" l="l" r="r" t="t"/>
              <a:pathLst>
                <a:path extrusionOk="0" h="2697" w="4194">
                  <a:moveTo>
                    <a:pt x="2495" y="1"/>
                  </a:moveTo>
                  <a:cubicBezTo>
                    <a:pt x="2376" y="1"/>
                    <a:pt x="2249" y="9"/>
                    <a:pt x="2113" y="27"/>
                  </a:cubicBezTo>
                  <a:cubicBezTo>
                    <a:pt x="2071" y="31"/>
                    <a:pt x="2029" y="36"/>
                    <a:pt x="1987" y="44"/>
                  </a:cubicBezTo>
                  <a:cubicBezTo>
                    <a:pt x="1968" y="48"/>
                    <a:pt x="1950" y="51"/>
                    <a:pt x="1931" y="54"/>
                  </a:cubicBezTo>
                  <a:cubicBezTo>
                    <a:pt x="1905" y="59"/>
                    <a:pt x="1879" y="64"/>
                    <a:pt x="1852" y="69"/>
                  </a:cubicBezTo>
                  <a:cubicBezTo>
                    <a:pt x="1842" y="70"/>
                    <a:pt x="1832" y="73"/>
                    <a:pt x="1823" y="75"/>
                  </a:cubicBezTo>
                  <a:cubicBezTo>
                    <a:pt x="1800" y="80"/>
                    <a:pt x="1776" y="85"/>
                    <a:pt x="1751" y="91"/>
                  </a:cubicBezTo>
                  <a:cubicBezTo>
                    <a:pt x="1646" y="114"/>
                    <a:pt x="1538" y="141"/>
                    <a:pt x="1427" y="174"/>
                  </a:cubicBezTo>
                  <a:cubicBezTo>
                    <a:pt x="844" y="345"/>
                    <a:pt x="340" y="726"/>
                    <a:pt x="38" y="1251"/>
                  </a:cubicBezTo>
                  <a:cubicBezTo>
                    <a:pt x="25" y="1274"/>
                    <a:pt x="12" y="1296"/>
                    <a:pt x="0" y="1319"/>
                  </a:cubicBezTo>
                  <a:cubicBezTo>
                    <a:pt x="212" y="1325"/>
                    <a:pt x="310" y="1512"/>
                    <a:pt x="621" y="1512"/>
                  </a:cubicBezTo>
                  <a:cubicBezTo>
                    <a:pt x="722" y="1512"/>
                    <a:pt x="844" y="1493"/>
                    <a:pt x="999" y="1442"/>
                  </a:cubicBezTo>
                  <a:cubicBezTo>
                    <a:pt x="1372" y="1319"/>
                    <a:pt x="1230" y="1186"/>
                    <a:pt x="2052" y="931"/>
                  </a:cubicBezTo>
                  <a:cubicBezTo>
                    <a:pt x="2103" y="915"/>
                    <a:pt x="2151" y="908"/>
                    <a:pt x="2195" y="908"/>
                  </a:cubicBezTo>
                  <a:cubicBezTo>
                    <a:pt x="2855" y="908"/>
                    <a:pt x="2737" y="2592"/>
                    <a:pt x="3084" y="2690"/>
                  </a:cubicBezTo>
                  <a:cubicBezTo>
                    <a:pt x="3101" y="2695"/>
                    <a:pt x="3116" y="2697"/>
                    <a:pt x="3130" y="2697"/>
                  </a:cubicBezTo>
                  <a:cubicBezTo>
                    <a:pt x="3437" y="2697"/>
                    <a:pt x="3274" y="1685"/>
                    <a:pt x="3835" y="1369"/>
                  </a:cubicBezTo>
                  <a:cubicBezTo>
                    <a:pt x="3938" y="1311"/>
                    <a:pt x="4036" y="1285"/>
                    <a:pt x="4126" y="1285"/>
                  </a:cubicBezTo>
                  <a:cubicBezTo>
                    <a:pt x="4149" y="1285"/>
                    <a:pt x="4172" y="1286"/>
                    <a:pt x="4194" y="1290"/>
                  </a:cubicBezTo>
                  <a:cubicBezTo>
                    <a:pt x="3971" y="621"/>
                    <a:pt x="3528" y="1"/>
                    <a:pt x="2495" y="1"/>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2032250" y="2569650"/>
              <a:ext cx="57025" cy="57675"/>
            </a:xfrm>
            <a:custGeom>
              <a:rect b="b" l="l" r="r" t="t"/>
              <a:pathLst>
                <a:path extrusionOk="0" h="2307" w="2281">
                  <a:moveTo>
                    <a:pt x="1441" y="0"/>
                  </a:moveTo>
                  <a:cubicBezTo>
                    <a:pt x="926" y="0"/>
                    <a:pt x="378" y="197"/>
                    <a:pt x="0" y="367"/>
                  </a:cubicBezTo>
                  <a:cubicBezTo>
                    <a:pt x="420" y="696"/>
                    <a:pt x="368" y="1989"/>
                    <a:pt x="672" y="2073"/>
                  </a:cubicBezTo>
                  <a:lnTo>
                    <a:pt x="672" y="2074"/>
                  </a:lnTo>
                  <a:cubicBezTo>
                    <a:pt x="689" y="2079"/>
                    <a:pt x="704" y="2081"/>
                    <a:pt x="719" y="2081"/>
                  </a:cubicBezTo>
                  <a:cubicBezTo>
                    <a:pt x="1026" y="2081"/>
                    <a:pt x="862" y="1069"/>
                    <a:pt x="1423" y="753"/>
                  </a:cubicBezTo>
                  <a:cubicBezTo>
                    <a:pt x="1526" y="695"/>
                    <a:pt x="1623" y="669"/>
                    <a:pt x="1714" y="669"/>
                  </a:cubicBezTo>
                  <a:cubicBezTo>
                    <a:pt x="1737" y="669"/>
                    <a:pt x="1759" y="670"/>
                    <a:pt x="1782" y="674"/>
                  </a:cubicBezTo>
                  <a:cubicBezTo>
                    <a:pt x="1951" y="1182"/>
                    <a:pt x="1993" y="1719"/>
                    <a:pt x="2074" y="2037"/>
                  </a:cubicBezTo>
                  <a:cubicBezTo>
                    <a:pt x="2098" y="2132"/>
                    <a:pt x="2114" y="2221"/>
                    <a:pt x="2126" y="2307"/>
                  </a:cubicBezTo>
                  <a:cubicBezTo>
                    <a:pt x="2203" y="1588"/>
                    <a:pt x="2281" y="745"/>
                    <a:pt x="2255" y="404"/>
                  </a:cubicBezTo>
                  <a:cubicBezTo>
                    <a:pt x="2250" y="334"/>
                    <a:pt x="2239" y="271"/>
                    <a:pt x="2224" y="212"/>
                  </a:cubicBezTo>
                  <a:cubicBezTo>
                    <a:pt x="2207" y="199"/>
                    <a:pt x="2187" y="187"/>
                    <a:pt x="2168" y="176"/>
                  </a:cubicBezTo>
                  <a:cubicBezTo>
                    <a:pt x="2084" y="128"/>
                    <a:pt x="1995" y="89"/>
                    <a:pt x="1901" y="61"/>
                  </a:cubicBezTo>
                  <a:cubicBezTo>
                    <a:pt x="1756" y="18"/>
                    <a:pt x="1599" y="0"/>
                    <a:pt x="1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8"/>
            <p:cNvSpPr/>
            <p:nvPr/>
          </p:nvSpPr>
          <p:spPr>
            <a:xfrm>
              <a:off x="1964350" y="2528850"/>
              <a:ext cx="120825" cy="53775"/>
            </a:xfrm>
            <a:custGeom>
              <a:rect b="b" l="l" r="r" t="t"/>
              <a:pathLst>
                <a:path extrusionOk="0" h="2151" w="4833">
                  <a:moveTo>
                    <a:pt x="2457" y="1"/>
                  </a:moveTo>
                  <a:cubicBezTo>
                    <a:pt x="2346" y="1"/>
                    <a:pt x="2234" y="7"/>
                    <a:pt x="2122" y="18"/>
                  </a:cubicBezTo>
                  <a:cubicBezTo>
                    <a:pt x="2086" y="22"/>
                    <a:pt x="2052" y="27"/>
                    <a:pt x="2017" y="31"/>
                  </a:cubicBezTo>
                  <a:cubicBezTo>
                    <a:pt x="1807" y="60"/>
                    <a:pt x="1597" y="112"/>
                    <a:pt x="1392" y="186"/>
                  </a:cubicBezTo>
                  <a:cubicBezTo>
                    <a:pt x="1337" y="207"/>
                    <a:pt x="1285" y="228"/>
                    <a:pt x="1235" y="251"/>
                  </a:cubicBezTo>
                  <a:cubicBezTo>
                    <a:pt x="1177" y="277"/>
                    <a:pt x="1120" y="304"/>
                    <a:pt x="1069" y="335"/>
                  </a:cubicBezTo>
                  <a:cubicBezTo>
                    <a:pt x="1" y="934"/>
                    <a:pt x="136" y="2151"/>
                    <a:pt x="136" y="2151"/>
                  </a:cubicBezTo>
                  <a:lnTo>
                    <a:pt x="4832" y="1705"/>
                  </a:lnTo>
                  <a:cubicBezTo>
                    <a:pt x="4787" y="1030"/>
                    <a:pt x="4299" y="508"/>
                    <a:pt x="3632" y="228"/>
                  </a:cubicBezTo>
                  <a:cubicBezTo>
                    <a:pt x="3571" y="203"/>
                    <a:pt x="3509" y="180"/>
                    <a:pt x="3448" y="159"/>
                  </a:cubicBezTo>
                  <a:cubicBezTo>
                    <a:pt x="3252" y="93"/>
                    <a:pt x="3044" y="46"/>
                    <a:pt x="2829" y="22"/>
                  </a:cubicBezTo>
                  <a:cubicBezTo>
                    <a:pt x="2789" y="17"/>
                    <a:pt x="2748" y="14"/>
                    <a:pt x="2708" y="10"/>
                  </a:cubicBezTo>
                  <a:cubicBezTo>
                    <a:pt x="2625" y="4"/>
                    <a:pt x="2541" y="1"/>
                    <a:pt x="2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8"/>
            <p:cNvSpPr/>
            <p:nvPr/>
          </p:nvSpPr>
          <p:spPr>
            <a:xfrm>
              <a:off x="2050525" y="2532800"/>
              <a:ext cx="19275" cy="39175"/>
            </a:xfrm>
            <a:custGeom>
              <a:rect b="b" l="l" r="r" t="t"/>
              <a:pathLst>
                <a:path extrusionOk="0" h="1567" w="771">
                  <a:moveTo>
                    <a:pt x="1" y="1"/>
                  </a:moveTo>
                  <a:lnTo>
                    <a:pt x="1" y="1"/>
                  </a:lnTo>
                  <a:cubicBezTo>
                    <a:pt x="358" y="431"/>
                    <a:pt x="594" y="972"/>
                    <a:pt x="663" y="1519"/>
                  </a:cubicBezTo>
                  <a:cubicBezTo>
                    <a:pt x="667" y="1551"/>
                    <a:pt x="693" y="1567"/>
                    <a:pt x="718" y="1567"/>
                  </a:cubicBezTo>
                  <a:cubicBezTo>
                    <a:pt x="745" y="1567"/>
                    <a:pt x="771" y="1549"/>
                    <a:pt x="766" y="1516"/>
                  </a:cubicBezTo>
                  <a:cubicBezTo>
                    <a:pt x="702" y="999"/>
                    <a:pt x="497" y="494"/>
                    <a:pt x="185" y="70"/>
                  </a:cubicBezTo>
                  <a:cubicBezTo>
                    <a:pt x="124" y="45"/>
                    <a:pt x="62" y="22"/>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2032050" y="2529100"/>
              <a:ext cx="11350" cy="40650"/>
            </a:xfrm>
            <a:custGeom>
              <a:rect b="b" l="l" r="r" t="t"/>
              <a:pathLst>
                <a:path extrusionOk="0" h="1626" w="454">
                  <a:moveTo>
                    <a:pt x="0" y="0"/>
                  </a:moveTo>
                  <a:lnTo>
                    <a:pt x="0" y="0"/>
                  </a:lnTo>
                  <a:cubicBezTo>
                    <a:pt x="241" y="475"/>
                    <a:pt x="352" y="1039"/>
                    <a:pt x="300" y="1564"/>
                  </a:cubicBezTo>
                  <a:cubicBezTo>
                    <a:pt x="298" y="1602"/>
                    <a:pt x="331" y="1625"/>
                    <a:pt x="360" y="1625"/>
                  </a:cubicBezTo>
                  <a:cubicBezTo>
                    <a:pt x="381" y="1625"/>
                    <a:pt x="400" y="1613"/>
                    <a:pt x="402" y="1587"/>
                  </a:cubicBezTo>
                  <a:cubicBezTo>
                    <a:pt x="454" y="1057"/>
                    <a:pt x="352" y="496"/>
                    <a:pt x="121" y="12"/>
                  </a:cubicBezTo>
                  <a:cubicBezTo>
                    <a:pt x="81" y="7"/>
                    <a:pt x="40" y="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2013775" y="2529300"/>
              <a:ext cx="4525" cy="41450"/>
            </a:xfrm>
            <a:custGeom>
              <a:rect b="b" l="l" r="r" t="t"/>
              <a:pathLst>
                <a:path extrusionOk="0" h="1658" w="181">
                  <a:moveTo>
                    <a:pt x="145" y="0"/>
                  </a:moveTo>
                  <a:lnTo>
                    <a:pt x="145" y="0"/>
                  </a:lnTo>
                  <a:cubicBezTo>
                    <a:pt x="109" y="4"/>
                    <a:pt x="75" y="9"/>
                    <a:pt x="40" y="13"/>
                  </a:cubicBezTo>
                  <a:cubicBezTo>
                    <a:pt x="1" y="546"/>
                    <a:pt x="77" y="1078"/>
                    <a:pt x="49" y="1611"/>
                  </a:cubicBezTo>
                  <a:cubicBezTo>
                    <a:pt x="48" y="1643"/>
                    <a:pt x="71" y="1658"/>
                    <a:pt x="96" y="1658"/>
                  </a:cubicBezTo>
                  <a:cubicBezTo>
                    <a:pt x="122" y="1658"/>
                    <a:pt x="151" y="1640"/>
                    <a:pt x="153" y="1608"/>
                  </a:cubicBezTo>
                  <a:cubicBezTo>
                    <a:pt x="180" y="1071"/>
                    <a:pt x="99" y="535"/>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1982525" y="2535125"/>
              <a:ext cx="12700" cy="43550"/>
            </a:xfrm>
            <a:custGeom>
              <a:rect b="b" l="l" r="r" t="t"/>
              <a:pathLst>
                <a:path extrusionOk="0" h="1742" w="508">
                  <a:moveTo>
                    <a:pt x="508" y="0"/>
                  </a:moveTo>
                  <a:lnTo>
                    <a:pt x="508" y="0"/>
                  </a:lnTo>
                  <a:cubicBezTo>
                    <a:pt x="450" y="26"/>
                    <a:pt x="393" y="53"/>
                    <a:pt x="342" y="84"/>
                  </a:cubicBezTo>
                  <a:cubicBezTo>
                    <a:pt x="85" y="577"/>
                    <a:pt x="1" y="1176"/>
                    <a:pt x="120" y="1707"/>
                  </a:cubicBezTo>
                  <a:cubicBezTo>
                    <a:pt x="126" y="1732"/>
                    <a:pt x="144" y="1742"/>
                    <a:pt x="163" y="1742"/>
                  </a:cubicBezTo>
                  <a:cubicBezTo>
                    <a:pt x="194" y="1742"/>
                    <a:pt x="228" y="1715"/>
                    <a:pt x="219" y="1675"/>
                  </a:cubicBezTo>
                  <a:cubicBezTo>
                    <a:pt x="94" y="1121"/>
                    <a:pt x="207" y="491"/>
                    <a:pt x="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1962050" y="2560925"/>
              <a:ext cx="131550" cy="44725"/>
            </a:xfrm>
            <a:custGeom>
              <a:rect b="b" l="l" r="r" t="t"/>
              <a:pathLst>
                <a:path extrusionOk="0" h="1789" w="5262">
                  <a:moveTo>
                    <a:pt x="3058" y="1"/>
                  </a:moveTo>
                  <a:cubicBezTo>
                    <a:pt x="1526" y="1"/>
                    <a:pt x="188" y="612"/>
                    <a:pt x="188" y="612"/>
                  </a:cubicBezTo>
                  <a:cubicBezTo>
                    <a:pt x="85" y="758"/>
                    <a:pt x="1" y="1609"/>
                    <a:pt x="333" y="1780"/>
                  </a:cubicBezTo>
                  <a:cubicBezTo>
                    <a:pt x="344" y="1786"/>
                    <a:pt x="355" y="1788"/>
                    <a:pt x="368" y="1788"/>
                  </a:cubicBezTo>
                  <a:cubicBezTo>
                    <a:pt x="553" y="1788"/>
                    <a:pt x="997" y="1249"/>
                    <a:pt x="2070" y="1071"/>
                  </a:cubicBezTo>
                  <a:cubicBezTo>
                    <a:pt x="2247" y="1042"/>
                    <a:pt x="2440" y="1029"/>
                    <a:pt x="2640" y="1029"/>
                  </a:cubicBezTo>
                  <a:cubicBezTo>
                    <a:pt x="3734" y="1029"/>
                    <a:pt x="5032" y="1402"/>
                    <a:pt x="5032" y="1402"/>
                  </a:cubicBezTo>
                  <a:cubicBezTo>
                    <a:pt x="5262" y="1304"/>
                    <a:pt x="5048" y="433"/>
                    <a:pt x="4924" y="377"/>
                  </a:cubicBezTo>
                  <a:cubicBezTo>
                    <a:pt x="4320" y="100"/>
                    <a:pt x="3673" y="1"/>
                    <a:pt x="3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2000050" y="2645750"/>
              <a:ext cx="30600" cy="23600"/>
            </a:xfrm>
            <a:custGeom>
              <a:rect b="b" l="l" r="r" t="t"/>
              <a:pathLst>
                <a:path extrusionOk="0" h="944" w="1224">
                  <a:moveTo>
                    <a:pt x="1073" y="1"/>
                  </a:moveTo>
                  <a:lnTo>
                    <a:pt x="1073" y="1"/>
                  </a:lnTo>
                  <a:cubicBezTo>
                    <a:pt x="363" y="261"/>
                    <a:pt x="1" y="393"/>
                    <a:pt x="1" y="393"/>
                  </a:cubicBezTo>
                  <a:cubicBezTo>
                    <a:pt x="1" y="393"/>
                    <a:pt x="202" y="944"/>
                    <a:pt x="588" y="944"/>
                  </a:cubicBezTo>
                  <a:cubicBezTo>
                    <a:pt x="621" y="944"/>
                    <a:pt x="655" y="940"/>
                    <a:pt x="690" y="931"/>
                  </a:cubicBezTo>
                  <a:cubicBezTo>
                    <a:pt x="1223" y="800"/>
                    <a:pt x="1073" y="1"/>
                    <a:pt x="10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8"/>
            <p:cNvSpPr/>
            <p:nvPr/>
          </p:nvSpPr>
          <p:spPr>
            <a:xfrm>
              <a:off x="2015150" y="2670975"/>
              <a:ext cx="10625" cy="5500"/>
            </a:xfrm>
            <a:custGeom>
              <a:rect b="b" l="l" r="r" t="t"/>
              <a:pathLst>
                <a:path extrusionOk="0" h="220" w="425">
                  <a:moveTo>
                    <a:pt x="350" y="1"/>
                  </a:moveTo>
                  <a:cubicBezTo>
                    <a:pt x="333" y="1"/>
                    <a:pt x="317" y="8"/>
                    <a:pt x="306" y="26"/>
                  </a:cubicBezTo>
                  <a:cubicBezTo>
                    <a:pt x="264" y="93"/>
                    <a:pt x="192" y="112"/>
                    <a:pt x="118" y="112"/>
                  </a:cubicBezTo>
                  <a:cubicBezTo>
                    <a:pt x="102" y="112"/>
                    <a:pt x="86" y="111"/>
                    <a:pt x="70" y="110"/>
                  </a:cubicBezTo>
                  <a:cubicBezTo>
                    <a:pt x="69" y="110"/>
                    <a:pt x="67" y="110"/>
                    <a:pt x="66" y="110"/>
                  </a:cubicBezTo>
                  <a:cubicBezTo>
                    <a:pt x="1" y="110"/>
                    <a:pt x="1" y="213"/>
                    <a:pt x="67" y="218"/>
                  </a:cubicBezTo>
                  <a:cubicBezTo>
                    <a:pt x="81" y="219"/>
                    <a:pt x="96" y="220"/>
                    <a:pt x="110" y="220"/>
                  </a:cubicBezTo>
                  <a:cubicBezTo>
                    <a:pt x="225" y="220"/>
                    <a:pt x="333" y="183"/>
                    <a:pt x="398" y="81"/>
                  </a:cubicBezTo>
                  <a:cubicBezTo>
                    <a:pt x="424" y="40"/>
                    <a:pt x="387" y="1"/>
                    <a:pt x="350"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8"/>
            <p:cNvSpPr/>
            <p:nvPr/>
          </p:nvSpPr>
          <p:spPr>
            <a:xfrm>
              <a:off x="2053275" y="2586000"/>
              <a:ext cx="40250" cy="50750"/>
            </a:xfrm>
            <a:custGeom>
              <a:rect b="b" l="l" r="r" t="t"/>
              <a:pathLst>
                <a:path extrusionOk="0" h="2030" w="1610">
                  <a:moveTo>
                    <a:pt x="887" y="0"/>
                  </a:moveTo>
                  <a:cubicBezTo>
                    <a:pt x="859" y="0"/>
                    <a:pt x="829" y="2"/>
                    <a:pt x="799" y="5"/>
                  </a:cubicBezTo>
                  <a:cubicBezTo>
                    <a:pt x="448" y="42"/>
                    <a:pt x="209" y="580"/>
                    <a:pt x="91" y="919"/>
                  </a:cubicBezTo>
                  <a:cubicBezTo>
                    <a:pt x="1" y="1181"/>
                    <a:pt x="23" y="1473"/>
                    <a:pt x="173" y="1706"/>
                  </a:cubicBezTo>
                  <a:cubicBezTo>
                    <a:pt x="286" y="1881"/>
                    <a:pt x="465" y="2030"/>
                    <a:pt x="742" y="2030"/>
                  </a:cubicBezTo>
                  <a:cubicBezTo>
                    <a:pt x="767" y="2030"/>
                    <a:pt x="793" y="2028"/>
                    <a:pt x="820" y="2026"/>
                  </a:cubicBezTo>
                  <a:cubicBezTo>
                    <a:pt x="1462" y="1966"/>
                    <a:pt x="1609" y="1302"/>
                    <a:pt x="1546" y="839"/>
                  </a:cubicBezTo>
                  <a:cubicBezTo>
                    <a:pt x="1486" y="404"/>
                    <a:pt x="1331" y="0"/>
                    <a:pt x="887"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8"/>
            <p:cNvSpPr/>
            <p:nvPr/>
          </p:nvSpPr>
          <p:spPr>
            <a:xfrm>
              <a:off x="2064700" y="2594575"/>
              <a:ext cx="16050" cy="30350"/>
            </a:xfrm>
            <a:custGeom>
              <a:rect b="b" l="l" r="r" t="t"/>
              <a:pathLst>
                <a:path extrusionOk="0" h="1214" w="642">
                  <a:moveTo>
                    <a:pt x="541" y="0"/>
                  </a:moveTo>
                  <a:cubicBezTo>
                    <a:pt x="338" y="0"/>
                    <a:pt x="188" y="159"/>
                    <a:pt x="114" y="342"/>
                  </a:cubicBezTo>
                  <a:cubicBezTo>
                    <a:pt x="1" y="617"/>
                    <a:pt x="72" y="912"/>
                    <a:pt x="177" y="1177"/>
                  </a:cubicBezTo>
                  <a:cubicBezTo>
                    <a:pt x="187" y="1203"/>
                    <a:pt x="208" y="1213"/>
                    <a:pt x="229" y="1213"/>
                  </a:cubicBezTo>
                  <a:cubicBezTo>
                    <a:pt x="267" y="1213"/>
                    <a:pt x="305" y="1180"/>
                    <a:pt x="287" y="1135"/>
                  </a:cubicBezTo>
                  <a:cubicBezTo>
                    <a:pt x="216" y="953"/>
                    <a:pt x="154" y="759"/>
                    <a:pt x="178" y="560"/>
                  </a:cubicBezTo>
                  <a:cubicBezTo>
                    <a:pt x="200" y="387"/>
                    <a:pt x="316" y="117"/>
                    <a:pt x="528" y="117"/>
                  </a:cubicBezTo>
                  <a:cubicBezTo>
                    <a:pt x="534" y="117"/>
                    <a:pt x="541" y="117"/>
                    <a:pt x="547" y="118"/>
                  </a:cubicBezTo>
                  <a:cubicBezTo>
                    <a:pt x="549" y="118"/>
                    <a:pt x="551" y="118"/>
                    <a:pt x="553" y="118"/>
                  </a:cubicBezTo>
                  <a:cubicBezTo>
                    <a:pt x="624" y="118"/>
                    <a:pt x="642" y="8"/>
                    <a:pt x="568" y="1"/>
                  </a:cubicBezTo>
                  <a:cubicBezTo>
                    <a:pt x="559" y="1"/>
                    <a:pt x="550"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8"/>
            <p:cNvSpPr/>
            <p:nvPr/>
          </p:nvSpPr>
          <p:spPr>
            <a:xfrm>
              <a:off x="1624675" y="2814675"/>
              <a:ext cx="312400" cy="58950"/>
            </a:xfrm>
            <a:custGeom>
              <a:rect b="b" l="l" r="r" t="t"/>
              <a:pathLst>
                <a:path extrusionOk="0" h="2358" w="12496">
                  <a:moveTo>
                    <a:pt x="0" y="1"/>
                  </a:moveTo>
                  <a:lnTo>
                    <a:pt x="239" y="1207"/>
                  </a:lnTo>
                  <a:lnTo>
                    <a:pt x="12496" y="2357"/>
                  </a:lnTo>
                  <a:lnTo>
                    <a:pt x="12257" y="114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8"/>
            <p:cNvSpPr/>
            <p:nvPr/>
          </p:nvSpPr>
          <p:spPr>
            <a:xfrm>
              <a:off x="1616100" y="2672300"/>
              <a:ext cx="227200" cy="175400"/>
            </a:xfrm>
            <a:custGeom>
              <a:rect b="b" l="l" r="r" t="t"/>
              <a:pathLst>
                <a:path extrusionOk="0" h="7016" w="9088">
                  <a:moveTo>
                    <a:pt x="578" y="1"/>
                  </a:moveTo>
                  <a:cubicBezTo>
                    <a:pt x="254" y="1"/>
                    <a:pt x="0" y="294"/>
                    <a:pt x="56" y="620"/>
                  </a:cubicBezTo>
                  <a:lnTo>
                    <a:pt x="938" y="5927"/>
                  </a:lnTo>
                  <a:cubicBezTo>
                    <a:pt x="978" y="6164"/>
                    <a:pt x="1173" y="6347"/>
                    <a:pt x="1414" y="6369"/>
                  </a:cubicBezTo>
                  <a:lnTo>
                    <a:pt x="8266" y="7012"/>
                  </a:lnTo>
                  <a:cubicBezTo>
                    <a:pt x="8288" y="7014"/>
                    <a:pt x="8310" y="7015"/>
                    <a:pt x="8332" y="7015"/>
                  </a:cubicBezTo>
                  <a:cubicBezTo>
                    <a:pt x="8755" y="7015"/>
                    <a:pt x="9088" y="6633"/>
                    <a:pt x="9017" y="6206"/>
                  </a:cubicBezTo>
                  <a:lnTo>
                    <a:pt x="8189" y="1231"/>
                  </a:lnTo>
                  <a:cubicBezTo>
                    <a:pt x="8137" y="921"/>
                    <a:pt x="7882" y="683"/>
                    <a:pt x="7568" y="654"/>
                  </a:cubicBezTo>
                  <a:lnTo>
                    <a:pt x="631" y="3"/>
                  </a:lnTo>
                  <a:cubicBezTo>
                    <a:pt x="613" y="2"/>
                    <a:pt x="595" y="1"/>
                    <a:pt x="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8"/>
            <p:cNvSpPr/>
            <p:nvPr/>
          </p:nvSpPr>
          <p:spPr>
            <a:xfrm>
              <a:off x="1602000" y="2670975"/>
              <a:ext cx="227200" cy="175400"/>
            </a:xfrm>
            <a:custGeom>
              <a:rect b="b" l="l" r="r" t="t"/>
              <a:pathLst>
                <a:path extrusionOk="0" h="7016" w="9088">
                  <a:moveTo>
                    <a:pt x="580" y="1"/>
                  </a:moveTo>
                  <a:cubicBezTo>
                    <a:pt x="257" y="1"/>
                    <a:pt x="1" y="293"/>
                    <a:pt x="56" y="620"/>
                  </a:cubicBezTo>
                  <a:lnTo>
                    <a:pt x="939" y="5926"/>
                  </a:lnTo>
                  <a:cubicBezTo>
                    <a:pt x="978" y="6165"/>
                    <a:pt x="1174" y="6346"/>
                    <a:pt x="1414" y="6369"/>
                  </a:cubicBezTo>
                  <a:lnTo>
                    <a:pt x="8266" y="7012"/>
                  </a:lnTo>
                  <a:cubicBezTo>
                    <a:pt x="8289" y="7014"/>
                    <a:pt x="8312" y="7015"/>
                    <a:pt x="8334" y="7015"/>
                  </a:cubicBezTo>
                  <a:cubicBezTo>
                    <a:pt x="8757" y="7015"/>
                    <a:pt x="9088" y="6634"/>
                    <a:pt x="9017" y="6206"/>
                  </a:cubicBezTo>
                  <a:lnTo>
                    <a:pt x="8189" y="1232"/>
                  </a:lnTo>
                  <a:cubicBezTo>
                    <a:pt x="8137" y="921"/>
                    <a:pt x="7882" y="683"/>
                    <a:pt x="7569" y="654"/>
                  </a:cubicBezTo>
                  <a:lnTo>
                    <a:pt x="631" y="3"/>
                  </a:lnTo>
                  <a:cubicBezTo>
                    <a:pt x="614" y="1"/>
                    <a:pt x="597" y="1"/>
                    <a:pt x="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8"/>
            <p:cNvSpPr/>
            <p:nvPr/>
          </p:nvSpPr>
          <p:spPr>
            <a:xfrm>
              <a:off x="1695250" y="2748975"/>
              <a:ext cx="38300" cy="38900"/>
            </a:xfrm>
            <a:custGeom>
              <a:rect b="b" l="l" r="r" t="t"/>
              <a:pathLst>
                <a:path extrusionOk="0" h="1556" w="1532">
                  <a:moveTo>
                    <a:pt x="640" y="1"/>
                  </a:moveTo>
                  <a:cubicBezTo>
                    <a:pt x="269" y="1"/>
                    <a:pt x="1" y="305"/>
                    <a:pt x="33" y="710"/>
                  </a:cubicBezTo>
                  <a:cubicBezTo>
                    <a:pt x="65" y="1136"/>
                    <a:pt x="422" y="1514"/>
                    <a:pt x="826" y="1553"/>
                  </a:cubicBezTo>
                  <a:cubicBezTo>
                    <a:pt x="848" y="1555"/>
                    <a:pt x="869" y="1556"/>
                    <a:pt x="890" y="1556"/>
                  </a:cubicBezTo>
                  <a:cubicBezTo>
                    <a:pt x="1263" y="1556"/>
                    <a:pt x="1532" y="1252"/>
                    <a:pt x="1500" y="847"/>
                  </a:cubicBezTo>
                  <a:cubicBezTo>
                    <a:pt x="1467" y="419"/>
                    <a:pt x="1112" y="41"/>
                    <a:pt x="707" y="4"/>
                  </a:cubicBezTo>
                  <a:cubicBezTo>
                    <a:pt x="684" y="2"/>
                    <a:pt x="662" y="1"/>
                    <a:pt x="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8"/>
            <p:cNvSpPr/>
            <p:nvPr/>
          </p:nvSpPr>
          <p:spPr>
            <a:xfrm>
              <a:off x="1804625" y="2699325"/>
              <a:ext cx="25025" cy="136125"/>
            </a:xfrm>
            <a:custGeom>
              <a:rect b="b" l="l" r="r" t="t"/>
              <a:pathLst>
                <a:path extrusionOk="0" h="5445" w="1001">
                  <a:moveTo>
                    <a:pt x="73" y="1"/>
                  </a:moveTo>
                  <a:cubicBezTo>
                    <a:pt x="37" y="1"/>
                    <a:pt x="1" y="27"/>
                    <a:pt x="8" y="72"/>
                  </a:cubicBezTo>
                  <a:cubicBezTo>
                    <a:pt x="295" y="1846"/>
                    <a:pt x="583" y="3620"/>
                    <a:pt x="870" y="5395"/>
                  </a:cubicBezTo>
                  <a:cubicBezTo>
                    <a:pt x="876" y="5429"/>
                    <a:pt x="902" y="5444"/>
                    <a:pt x="928" y="5444"/>
                  </a:cubicBezTo>
                  <a:cubicBezTo>
                    <a:pt x="964" y="5444"/>
                    <a:pt x="1001" y="5417"/>
                    <a:pt x="993" y="5372"/>
                  </a:cubicBezTo>
                  <a:cubicBezTo>
                    <a:pt x="706" y="3599"/>
                    <a:pt x="418" y="1825"/>
                    <a:pt x="131" y="50"/>
                  </a:cubicBezTo>
                  <a:cubicBezTo>
                    <a:pt x="125" y="16"/>
                    <a:pt x="99" y="1"/>
                    <a:pt x="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8"/>
            <p:cNvSpPr/>
            <p:nvPr/>
          </p:nvSpPr>
          <p:spPr>
            <a:xfrm>
              <a:off x="1698925" y="2820625"/>
              <a:ext cx="70850" cy="46975"/>
            </a:xfrm>
            <a:custGeom>
              <a:rect b="b" l="l" r="r" t="t"/>
              <a:pathLst>
                <a:path extrusionOk="0" h="1879" w="2834">
                  <a:moveTo>
                    <a:pt x="1698" y="0"/>
                  </a:moveTo>
                  <a:cubicBezTo>
                    <a:pt x="1692" y="0"/>
                    <a:pt x="1686" y="1"/>
                    <a:pt x="1681" y="2"/>
                  </a:cubicBezTo>
                  <a:cubicBezTo>
                    <a:pt x="1401" y="50"/>
                    <a:pt x="941" y="1047"/>
                    <a:pt x="941" y="1047"/>
                  </a:cubicBezTo>
                  <a:lnTo>
                    <a:pt x="941" y="1045"/>
                  </a:lnTo>
                  <a:cubicBezTo>
                    <a:pt x="941" y="1045"/>
                    <a:pt x="621" y="1003"/>
                    <a:pt x="656" y="918"/>
                  </a:cubicBezTo>
                  <a:cubicBezTo>
                    <a:pt x="692" y="832"/>
                    <a:pt x="1073" y="556"/>
                    <a:pt x="1044" y="317"/>
                  </a:cubicBezTo>
                  <a:cubicBezTo>
                    <a:pt x="1029" y="192"/>
                    <a:pt x="971" y="162"/>
                    <a:pt x="919" y="162"/>
                  </a:cubicBezTo>
                  <a:cubicBezTo>
                    <a:pt x="872" y="162"/>
                    <a:pt x="829" y="187"/>
                    <a:pt x="829" y="187"/>
                  </a:cubicBezTo>
                  <a:cubicBezTo>
                    <a:pt x="589" y="470"/>
                    <a:pt x="7" y="607"/>
                    <a:pt x="17" y="863"/>
                  </a:cubicBezTo>
                  <a:cubicBezTo>
                    <a:pt x="26" y="1116"/>
                    <a:pt x="1" y="1512"/>
                    <a:pt x="206" y="1560"/>
                  </a:cubicBezTo>
                  <a:cubicBezTo>
                    <a:pt x="413" y="1610"/>
                    <a:pt x="800" y="1630"/>
                    <a:pt x="800" y="1630"/>
                  </a:cubicBezTo>
                  <a:cubicBezTo>
                    <a:pt x="800" y="1630"/>
                    <a:pt x="858" y="1764"/>
                    <a:pt x="1057" y="1790"/>
                  </a:cubicBezTo>
                  <a:cubicBezTo>
                    <a:pt x="1073" y="1792"/>
                    <a:pt x="1088" y="1793"/>
                    <a:pt x="1103" y="1793"/>
                  </a:cubicBezTo>
                  <a:cubicBezTo>
                    <a:pt x="1275" y="1793"/>
                    <a:pt x="1375" y="1659"/>
                    <a:pt x="1375" y="1659"/>
                  </a:cubicBezTo>
                  <a:cubicBezTo>
                    <a:pt x="1375" y="1659"/>
                    <a:pt x="1416" y="1809"/>
                    <a:pt x="1563" y="1869"/>
                  </a:cubicBezTo>
                  <a:cubicBezTo>
                    <a:pt x="1578" y="1875"/>
                    <a:pt x="1595" y="1878"/>
                    <a:pt x="1614" y="1878"/>
                  </a:cubicBezTo>
                  <a:cubicBezTo>
                    <a:pt x="1781" y="1878"/>
                    <a:pt x="2081" y="1662"/>
                    <a:pt x="2081" y="1662"/>
                  </a:cubicBezTo>
                  <a:cubicBezTo>
                    <a:pt x="2081" y="1662"/>
                    <a:pt x="2225" y="1813"/>
                    <a:pt x="2348" y="1813"/>
                  </a:cubicBezTo>
                  <a:cubicBezTo>
                    <a:pt x="2361" y="1813"/>
                    <a:pt x="2374" y="1811"/>
                    <a:pt x="2386" y="1808"/>
                  </a:cubicBezTo>
                  <a:cubicBezTo>
                    <a:pt x="2514" y="1767"/>
                    <a:pt x="2709" y="1602"/>
                    <a:pt x="2771" y="1363"/>
                  </a:cubicBezTo>
                  <a:cubicBezTo>
                    <a:pt x="2832" y="1124"/>
                    <a:pt x="2834" y="939"/>
                    <a:pt x="2616" y="842"/>
                  </a:cubicBezTo>
                  <a:cubicBezTo>
                    <a:pt x="2591" y="831"/>
                    <a:pt x="2567" y="826"/>
                    <a:pt x="2543" y="826"/>
                  </a:cubicBezTo>
                  <a:cubicBezTo>
                    <a:pt x="2355" y="826"/>
                    <a:pt x="2193" y="1126"/>
                    <a:pt x="2193" y="1126"/>
                  </a:cubicBezTo>
                  <a:cubicBezTo>
                    <a:pt x="2193" y="1126"/>
                    <a:pt x="2338" y="367"/>
                    <a:pt x="2163" y="367"/>
                  </a:cubicBezTo>
                  <a:cubicBezTo>
                    <a:pt x="2155" y="367"/>
                    <a:pt x="2147" y="369"/>
                    <a:pt x="2138" y="372"/>
                  </a:cubicBezTo>
                  <a:cubicBezTo>
                    <a:pt x="1924" y="444"/>
                    <a:pt x="1639" y="1026"/>
                    <a:pt x="1639" y="1026"/>
                  </a:cubicBezTo>
                  <a:cubicBezTo>
                    <a:pt x="1639" y="1026"/>
                    <a:pt x="1946" y="0"/>
                    <a:pt x="1698"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8"/>
            <p:cNvSpPr/>
            <p:nvPr/>
          </p:nvSpPr>
          <p:spPr>
            <a:xfrm>
              <a:off x="715100" y="4043825"/>
              <a:ext cx="1684875" cy="6000"/>
            </a:xfrm>
            <a:custGeom>
              <a:rect b="b" l="l" r="r" t="t"/>
              <a:pathLst>
                <a:path extrusionOk="0" h="240" w="67395">
                  <a:moveTo>
                    <a:pt x="12" y="0"/>
                  </a:moveTo>
                  <a:cubicBezTo>
                    <a:pt x="7" y="0"/>
                    <a:pt x="1" y="5"/>
                    <a:pt x="1" y="12"/>
                  </a:cubicBezTo>
                  <a:lnTo>
                    <a:pt x="1" y="228"/>
                  </a:lnTo>
                  <a:cubicBezTo>
                    <a:pt x="1" y="235"/>
                    <a:pt x="7" y="240"/>
                    <a:pt x="12" y="240"/>
                  </a:cubicBezTo>
                  <a:lnTo>
                    <a:pt x="67385" y="240"/>
                  </a:lnTo>
                  <a:cubicBezTo>
                    <a:pt x="67390" y="240"/>
                    <a:pt x="67395" y="235"/>
                    <a:pt x="67395" y="228"/>
                  </a:cubicBezTo>
                  <a:lnTo>
                    <a:pt x="67395" y="12"/>
                  </a:lnTo>
                  <a:cubicBezTo>
                    <a:pt x="67395" y="5"/>
                    <a:pt x="67390" y="0"/>
                    <a:pt x="67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8"/>
            <p:cNvSpPr/>
            <p:nvPr/>
          </p:nvSpPr>
          <p:spPr>
            <a:xfrm>
              <a:off x="833375" y="2982075"/>
              <a:ext cx="503475" cy="451500"/>
            </a:xfrm>
            <a:custGeom>
              <a:rect b="b" l="l" r="r" t="t"/>
              <a:pathLst>
                <a:path extrusionOk="0" h="18060" w="20139">
                  <a:moveTo>
                    <a:pt x="10079" y="1545"/>
                  </a:moveTo>
                  <a:cubicBezTo>
                    <a:pt x="10783" y="1545"/>
                    <a:pt x="11492" y="1646"/>
                    <a:pt x="12187" y="1851"/>
                  </a:cubicBezTo>
                  <a:cubicBezTo>
                    <a:pt x="14084" y="2410"/>
                    <a:pt x="15651" y="3676"/>
                    <a:pt x="16599" y="5414"/>
                  </a:cubicBezTo>
                  <a:cubicBezTo>
                    <a:pt x="17546" y="7152"/>
                    <a:pt x="17759" y="9155"/>
                    <a:pt x="17199" y="11055"/>
                  </a:cubicBezTo>
                  <a:cubicBezTo>
                    <a:pt x="16640" y="12953"/>
                    <a:pt x="15373" y="14520"/>
                    <a:pt x="13635" y="15468"/>
                  </a:cubicBezTo>
                  <a:cubicBezTo>
                    <a:pt x="12533" y="16068"/>
                    <a:pt x="11324" y="16374"/>
                    <a:pt x="10102" y="16374"/>
                  </a:cubicBezTo>
                  <a:cubicBezTo>
                    <a:pt x="9398" y="16374"/>
                    <a:pt x="8690" y="16272"/>
                    <a:pt x="7995" y="16067"/>
                  </a:cubicBezTo>
                  <a:cubicBezTo>
                    <a:pt x="6097" y="15507"/>
                    <a:pt x="4530" y="14242"/>
                    <a:pt x="3582" y="12504"/>
                  </a:cubicBezTo>
                  <a:cubicBezTo>
                    <a:pt x="2635" y="10766"/>
                    <a:pt x="2422" y="8763"/>
                    <a:pt x="2983" y="6863"/>
                  </a:cubicBezTo>
                  <a:cubicBezTo>
                    <a:pt x="3542" y="4965"/>
                    <a:pt x="4808" y="3397"/>
                    <a:pt x="6546" y="2450"/>
                  </a:cubicBezTo>
                  <a:cubicBezTo>
                    <a:pt x="7648" y="1850"/>
                    <a:pt x="8857" y="1545"/>
                    <a:pt x="10079" y="1545"/>
                  </a:cubicBezTo>
                  <a:close/>
                  <a:moveTo>
                    <a:pt x="10065" y="0"/>
                  </a:moveTo>
                  <a:cubicBezTo>
                    <a:pt x="6166" y="0"/>
                    <a:pt x="2570" y="2547"/>
                    <a:pt x="1411" y="6477"/>
                  </a:cubicBezTo>
                  <a:cubicBezTo>
                    <a:pt x="1" y="11258"/>
                    <a:pt x="2736" y="16279"/>
                    <a:pt x="7517" y="17689"/>
                  </a:cubicBezTo>
                  <a:cubicBezTo>
                    <a:pt x="8369" y="17940"/>
                    <a:pt x="9228" y="18060"/>
                    <a:pt x="10074" y="18060"/>
                  </a:cubicBezTo>
                  <a:cubicBezTo>
                    <a:pt x="13974" y="18060"/>
                    <a:pt x="17571" y="15513"/>
                    <a:pt x="18728" y="11583"/>
                  </a:cubicBezTo>
                  <a:cubicBezTo>
                    <a:pt x="20138" y="6800"/>
                    <a:pt x="17405" y="1780"/>
                    <a:pt x="12623" y="371"/>
                  </a:cubicBezTo>
                  <a:cubicBezTo>
                    <a:pt x="11770" y="120"/>
                    <a:pt x="10911" y="0"/>
                    <a:pt x="10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8"/>
            <p:cNvSpPr/>
            <p:nvPr/>
          </p:nvSpPr>
          <p:spPr>
            <a:xfrm>
              <a:off x="978200" y="3411075"/>
              <a:ext cx="70125" cy="84950"/>
            </a:xfrm>
            <a:custGeom>
              <a:rect b="b" l="l" r="r" t="t"/>
              <a:pathLst>
                <a:path extrusionOk="0" h="3398" w="2805">
                  <a:moveTo>
                    <a:pt x="827" y="1"/>
                  </a:moveTo>
                  <a:lnTo>
                    <a:pt x="0" y="2806"/>
                  </a:lnTo>
                  <a:lnTo>
                    <a:pt x="2008" y="3398"/>
                  </a:lnTo>
                  <a:lnTo>
                    <a:pt x="2804" y="694"/>
                  </a:lnTo>
                  <a:cubicBezTo>
                    <a:pt x="2126" y="519"/>
                    <a:pt x="1452" y="317"/>
                    <a:pt x="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8"/>
            <p:cNvSpPr/>
            <p:nvPr/>
          </p:nvSpPr>
          <p:spPr>
            <a:xfrm>
              <a:off x="998800" y="3410550"/>
              <a:ext cx="50725" cy="32225"/>
            </a:xfrm>
            <a:custGeom>
              <a:rect b="b" l="l" r="r" t="t"/>
              <a:pathLst>
                <a:path extrusionOk="0" h="1289" w="2029">
                  <a:moveTo>
                    <a:pt x="68" y="1"/>
                  </a:moveTo>
                  <a:cubicBezTo>
                    <a:pt x="31" y="1"/>
                    <a:pt x="8" y="7"/>
                    <a:pt x="3" y="22"/>
                  </a:cubicBezTo>
                  <a:lnTo>
                    <a:pt x="0" y="33"/>
                  </a:lnTo>
                  <a:cubicBezTo>
                    <a:pt x="360" y="416"/>
                    <a:pt x="930" y="879"/>
                    <a:pt x="1812" y="1288"/>
                  </a:cubicBezTo>
                  <a:lnTo>
                    <a:pt x="1980" y="715"/>
                  </a:lnTo>
                  <a:cubicBezTo>
                    <a:pt x="2029" y="580"/>
                    <a:pt x="417" y="1"/>
                    <a:pt x="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8"/>
            <p:cNvSpPr/>
            <p:nvPr/>
          </p:nvSpPr>
          <p:spPr>
            <a:xfrm>
              <a:off x="806050" y="3450575"/>
              <a:ext cx="244175" cy="593300"/>
            </a:xfrm>
            <a:custGeom>
              <a:rect b="b" l="l" r="r" t="t"/>
              <a:pathLst>
                <a:path extrusionOk="0" h="23732" w="9767">
                  <a:moveTo>
                    <a:pt x="7098" y="0"/>
                  </a:moveTo>
                  <a:cubicBezTo>
                    <a:pt x="6827" y="0"/>
                    <a:pt x="6634" y="57"/>
                    <a:pt x="6594" y="193"/>
                  </a:cubicBezTo>
                  <a:lnTo>
                    <a:pt x="6494" y="533"/>
                  </a:lnTo>
                  <a:lnTo>
                    <a:pt x="6382" y="915"/>
                  </a:lnTo>
                  <a:lnTo>
                    <a:pt x="6209" y="1503"/>
                  </a:lnTo>
                  <a:lnTo>
                    <a:pt x="6166" y="1646"/>
                  </a:lnTo>
                  <a:lnTo>
                    <a:pt x="6121" y="1798"/>
                  </a:lnTo>
                  <a:lnTo>
                    <a:pt x="6096" y="1884"/>
                  </a:lnTo>
                  <a:lnTo>
                    <a:pt x="5607" y="3541"/>
                  </a:lnTo>
                  <a:lnTo>
                    <a:pt x="5560" y="3699"/>
                  </a:lnTo>
                  <a:lnTo>
                    <a:pt x="5118" y="5200"/>
                  </a:lnTo>
                  <a:lnTo>
                    <a:pt x="5071" y="5362"/>
                  </a:lnTo>
                  <a:lnTo>
                    <a:pt x="4365" y="7757"/>
                  </a:lnTo>
                  <a:lnTo>
                    <a:pt x="4318" y="7915"/>
                  </a:lnTo>
                  <a:lnTo>
                    <a:pt x="3661" y="10143"/>
                  </a:lnTo>
                  <a:lnTo>
                    <a:pt x="3615" y="10296"/>
                  </a:lnTo>
                  <a:lnTo>
                    <a:pt x="3234" y="11587"/>
                  </a:lnTo>
                  <a:lnTo>
                    <a:pt x="3189" y="11740"/>
                  </a:lnTo>
                  <a:lnTo>
                    <a:pt x="2181" y="15161"/>
                  </a:lnTo>
                  <a:lnTo>
                    <a:pt x="2133" y="15323"/>
                  </a:lnTo>
                  <a:lnTo>
                    <a:pt x="1138" y="18697"/>
                  </a:lnTo>
                  <a:lnTo>
                    <a:pt x="1076" y="18906"/>
                  </a:lnTo>
                  <a:lnTo>
                    <a:pt x="472" y="20955"/>
                  </a:lnTo>
                  <a:lnTo>
                    <a:pt x="420" y="21133"/>
                  </a:lnTo>
                  <a:lnTo>
                    <a:pt x="0" y="22553"/>
                  </a:lnTo>
                  <a:cubicBezTo>
                    <a:pt x="356" y="23260"/>
                    <a:pt x="1306" y="23708"/>
                    <a:pt x="2107" y="23730"/>
                  </a:cubicBezTo>
                  <a:lnTo>
                    <a:pt x="2108" y="23730"/>
                  </a:lnTo>
                  <a:cubicBezTo>
                    <a:pt x="2128" y="23731"/>
                    <a:pt x="2148" y="23732"/>
                    <a:pt x="2168" y="23732"/>
                  </a:cubicBezTo>
                  <a:cubicBezTo>
                    <a:pt x="2197" y="23732"/>
                    <a:pt x="2225" y="23731"/>
                    <a:pt x="2252" y="23729"/>
                  </a:cubicBezTo>
                  <a:cubicBezTo>
                    <a:pt x="2582" y="23716"/>
                    <a:pt x="2877" y="23625"/>
                    <a:pt x="3081" y="23446"/>
                  </a:cubicBezTo>
                  <a:lnTo>
                    <a:pt x="3921" y="20613"/>
                  </a:lnTo>
                  <a:lnTo>
                    <a:pt x="3921" y="20611"/>
                  </a:lnTo>
                  <a:lnTo>
                    <a:pt x="3977" y="20424"/>
                  </a:lnTo>
                  <a:lnTo>
                    <a:pt x="4423" y="18917"/>
                  </a:lnTo>
                  <a:lnTo>
                    <a:pt x="4467" y="18772"/>
                  </a:lnTo>
                  <a:lnTo>
                    <a:pt x="4845" y="17499"/>
                  </a:lnTo>
                  <a:lnTo>
                    <a:pt x="4893" y="17334"/>
                  </a:lnTo>
                  <a:lnTo>
                    <a:pt x="5408" y="15594"/>
                  </a:lnTo>
                  <a:lnTo>
                    <a:pt x="5466" y="15399"/>
                  </a:lnTo>
                  <a:lnTo>
                    <a:pt x="5466" y="15397"/>
                  </a:lnTo>
                  <a:lnTo>
                    <a:pt x="6778" y="10971"/>
                  </a:lnTo>
                  <a:lnTo>
                    <a:pt x="6825" y="10816"/>
                  </a:lnTo>
                  <a:lnTo>
                    <a:pt x="8388" y="5542"/>
                  </a:lnTo>
                  <a:lnTo>
                    <a:pt x="8460" y="5300"/>
                  </a:lnTo>
                  <a:lnTo>
                    <a:pt x="9132" y="3037"/>
                  </a:lnTo>
                  <a:lnTo>
                    <a:pt x="9193" y="2826"/>
                  </a:lnTo>
                  <a:lnTo>
                    <a:pt x="9199" y="2808"/>
                  </a:lnTo>
                  <a:lnTo>
                    <a:pt x="9311" y="2425"/>
                  </a:lnTo>
                  <a:lnTo>
                    <a:pt x="9485" y="1840"/>
                  </a:lnTo>
                  <a:lnTo>
                    <a:pt x="9597" y="1457"/>
                  </a:lnTo>
                  <a:lnTo>
                    <a:pt x="9700" y="1108"/>
                  </a:lnTo>
                  <a:cubicBezTo>
                    <a:pt x="9766" y="886"/>
                    <a:pt x="9364" y="614"/>
                    <a:pt x="8829" y="398"/>
                  </a:cubicBezTo>
                  <a:cubicBezTo>
                    <a:pt x="8781" y="377"/>
                    <a:pt x="8731" y="357"/>
                    <a:pt x="8679" y="340"/>
                  </a:cubicBezTo>
                  <a:cubicBezTo>
                    <a:pt x="8149" y="142"/>
                    <a:pt x="7526" y="0"/>
                    <a:pt x="70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8"/>
            <p:cNvSpPr/>
            <p:nvPr/>
          </p:nvSpPr>
          <p:spPr>
            <a:xfrm>
              <a:off x="945050" y="3521200"/>
              <a:ext cx="90875" cy="21875"/>
            </a:xfrm>
            <a:custGeom>
              <a:rect b="b" l="l" r="r" t="t"/>
              <a:pathLst>
                <a:path extrusionOk="0" h="875" w="3635">
                  <a:moveTo>
                    <a:pt x="3634" y="1"/>
                  </a:moveTo>
                  <a:lnTo>
                    <a:pt x="3634" y="1"/>
                  </a:lnTo>
                  <a:cubicBezTo>
                    <a:pt x="3084" y="272"/>
                    <a:pt x="2475" y="441"/>
                    <a:pt x="1892" y="534"/>
                  </a:cubicBezTo>
                  <a:cubicBezTo>
                    <a:pt x="1283" y="629"/>
                    <a:pt x="664" y="669"/>
                    <a:pt x="47" y="714"/>
                  </a:cubicBezTo>
                  <a:lnTo>
                    <a:pt x="0" y="874"/>
                  </a:lnTo>
                  <a:cubicBezTo>
                    <a:pt x="1213" y="782"/>
                    <a:pt x="2468" y="719"/>
                    <a:pt x="3572" y="212"/>
                  </a:cubicBezTo>
                  <a:lnTo>
                    <a:pt x="3634" y="1"/>
                  </a:ln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8"/>
            <p:cNvSpPr/>
            <p:nvPr/>
          </p:nvSpPr>
          <p:spPr>
            <a:xfrm>
              <a:off x="959050" y="3459050"/>
              <a:ext cx="67750" cy="38875"/>
            </a:xfrm>
            <a:custGeom>
              <a:rect b="b" l="l" r="r" t="t"/>
              <a:pathLst>
                <a:path extrusionOk="0" h="1555" w="2710">
                  <a:moveTo>
                    <a:pt x="2559" y="1"/>
                  </a:moveTo>
                  <a:cubicBezTo>
                    <a:pt x="2330" y="640"/>
                    <a:pt x="1798" y="1160"/>
                    <a:pt x="1128" y="1335"/>
                  </a:cubicBezTo>
                  <a:cubicBezTo>
                    <a:pt x="966" y="1376"/>
                    <a:pt x="802" y="1396"/>
                    <a:pt x="639" y="1396"/>
                  </a:cubicBezTo>
                  <a:cubicBezTo>
                    <a:pt x="438" y="1396"/>
                    <a:pt x="238" y="1365"/>
                    <a:pt x="46" y="1307"/>
                  </a:cubicBezTo>
                  <a:lnTo>
                    <a:pt x="1" y="1459"/>
                  </a:lnTo>
                  <a:cubicBezTo>
                    <a:pt x="209" y="1522"/>
                    <a:pt x="426" y="1555"/>
                    <a:pt x="644" y="1555"/>
                  </a:cubicBezTo>
                  <a:cubicBezTo>
                    <a:pt x="820" y="1555"/>
                    <a:pt x="997" y="1533"/>
                    <a:pt x="1170" y="1488"/>
                  </a:cubicBezTo>
                  <a:cubicBezTo>
                    <a:pt x="1886" y="1303"/>
                    <a:pt x="2462" y="745"/>
                    <a:pt x="2709" y="57"/>
                  </a:cubicBezTo>
                  <a:cubicBezTo>
                    <a:pt x="2659" y="38"/>
                    <a:pt x="2611" y="18"/>
                    <a:pt x="2559"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8"/>
            <p:cNvSpPr/>
            <p:nvPr/>
          </p:nvSpPr>
          <p:spPr>
            <a:xfrm>
              <a:off x="896425" y="3583075"/>
              <a:ext cx="121175" cy="127750"/>
            </a:xfrm>
            <a:custGeom>
              <a:rect b="b" l="l" r="r" t="t"/>
              <a:pathLst>
                <a:path extrusionOk="0" h="5110" w="4847">
                  <a:moveTo>
                    <a:pt x="4846" y="0"/>
                  </a:moveTo>
                  <a:cubicBezTo>
                    <a:pt x="4665" y="116"/>
                    <a:pt x="4492" y="247"/>
                    <a:pt x="4333" y="393"/>
                  </a:cubicBezTo>
                  <a:cubicBezTo>
                    <a:pt x="3783" y="895"/>
                    <a:pt x="3454" y="1531"/>
                    <a:pt x="3200" y="2221"/>
                  </a:cubicBezTo>
                  <a:cubicBezTo>
                    <a:pt x="2947" y="2916"/>
                    <a:pt x="2753" y="3686"/>
                    <a:pt x="2262" y="4261"/>
                  </a:cubicBezTo>
                  <a:cubicBezTo>
                    <a:pt x="1865" y="4727"/>
                    <a:pt x="1309" y="4945"/>
                    <a:pt x="734" y="4945"/>
                  </a:cubicBezTo>
                  <a:cubicBezTo>
                    <a:pt x="504" y="4945"/>
                    <a:pt x="272" y="4910"/>
                    <a:pt x="46" y="4843"/>
                  </a:cubicBezTo>
                  <a:lnTo>
                    <a:pt x="0" y="4996"/>
                  </a:lnTo>
                  <a:cubicBezTo>
                    <a:pt x="246" y="5070"/>
                    <a:pt x="501" y="5110"/>
                    <a:pt x="756" y="5110"/>
                  </a:cubicBezTo>
                  <a:cubicBezTo>
                    <a:pt x="1043" y="5110"/>
                    <a:pt x="1329" y="5059"/>
                    <a:pt x="1598" y="4948"/>
                  </a:cubicBezTo>
                  <a:cubicBezTo>
                    <a:pt x="3108" y="4323"/>
                    <a:pt x="3084" y="2337"/>
                    <a:pt x="3892" y="1144"/>
                  </a:cubicBezTo>
                  <a:cubicBezTo>
                    <a:pt x="4131" y="792"/>
                    <a:pt x="4431" y="488"/>
                    <a:pt x="4773" y="242"/>
                  </a:cubicBezTo>
                  <a:lnTo>
                    <a:pt x="4846" y="0"/>
                  </a:ln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8"/>
            <p:cNvSpPr/>
            <p:nvPr/>
          </p:nvSpPr>
          <p:spPr>
            <a:xfrm>
              <a:off x="913975" y="3580550"/>
              <a:ext cx="42025" cy="67925"/>
            </a:xfrm>
            <a:custGeom>
              <a:rect b="b" l="l" r="r" t="t"/>
              <a:pathLst>
                <a:path extrusionOk="0" h="2717" w="1681">
                  <a:moveTo>
                    <a:pt x="801" y="1"/>
                  </a:moveTo>
                  <a:lnTo>
                    <a:pt x="754" y="161"/>
                  </a:lnTo>
                  <a:cubicBezTo>
                    <a:pt x="1221" y="469"/>
                    <a:pt x="1484" y="1053"/>
                    <a:pt x="1288" y="1655"/>
                  </a:cubicBezTo>
                  <a:cubicBezTo>
                    <a:pt x="1103" y="2233"/>
                    <a:pt x="582" y="2553"/>
                    <a:pt x="48" y="2558"/>
                  </a:cubicBezTo>
                  <a:lnTo>
                    <a:pt x="1" y="2716"/>
                  </a:lnTo>
                  <a:cubicBezTo>
                    <a:pt x="12" y="2716"/>
                    <a:pt x="23" y="2717"/>
                    <a:pt x="34" y="2717"/>
                  </a:cubicBezTo>
                  <a:cubicBezTo>
                    <a:pt x="617" y="2717"/>
                    <a:pt x="1188" y="2383"/>
                    <a:pt x="1419" y="1768"/>
                  </a:cubicBezTo>
                  <a:lnTo>
                    <a:pt x="1418" y="1768"/>
                  </a:lnTo>
                  <a:cubicBezTo>
                    <a:pt x="1681" y="1069"/>
                    <a:pt x="1366" y="353"/>
                    <a:pt x="801"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8"/>
            <p:cNvSpPr/>
            <p:nvPr/>
          </p:nvSpPr>
          <p:spPr>
            <a:xfrm>
              <a:off x="927550" y="3720925"/>
              <a:ext cx="49125" cy="119525"/>
            </a:xfrm>
            <a:custGeom>
              <a:rect b="b" l="l" r="r" t="t"/>
              <a:pathLst>
                <a:path extrusionOk="0" h="4781" w="1965">
                  <a:moveTo>
                    <a:pt x="1965" y="1"/>
                  </a:moveTo>
                  <a:lnTo>
                    <a:pt x="1964" y="2"/>
                  </a:lnTo>
                  <a:lnTo>
                    <a:pt x="1964" y="2"/>
                  </a:lnTo>
                  <a:cubicBezTo>
                    <a:pt x="1965" y="2"/>
                    <a:pt x="1965" y="2"/>
                    <a:pt x="1965" y="2"/>
                  </a:cubicBezTo>
                  <a:lnTo>
                    <a:pt x="1965" y="1"/>
                  </a:lnTo>
                  <a:close/>
                  <a:moveTo>
                    <a:pt x="1964" y="2"/>
                  </a:moveTo>
                  <a:cubicBezTo>
                    <a:pt x="1690" y="49"/>
                    <a:pt x="1428" y="174"/>
                    <a:pt x="1202" y="353"/>
                  </a:cubicBezTo>
                  <a:cubicBezTo>
                    <a:pt x="720" y="736"/>
                    <a:pt x="477" y="1327"/>
                    <a:pt x="345" y="1912"/>
                  </a:cubicBezTo>
                  <a:cubicBezTo>
                    <a:pt x="140" y="2821"/>
                    <a:pt x="1" y="3982"/>
                    <a:pt x="548" y="4780"/>
                  </a:cubicBezTo>
                  <a:lnTo>
                    <a:pt x="606" y="4583"/>
                  </a:lnTo>
                  <a:cubicBezTo>
                    <a:pt x="183" y="3853"/>
                    <a:pt x="314" y="2834"/>
                    <a:pt x="479" y="2041"/>
                  </a:cubicBezTo>
                  <a:cubicBezTo>
                    <a:pt x="640" y="1275"/>
                    <a:pt x="1125" y="324"/>
                    <a:pt x="1920" y="157"/>
                  </a:cubicBezTo>
                  <a:lnTo>
                    <a:pt x="1964" y="2"/>
                  </a:ln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8"/>
            <p:cNvSpPr/>
            <p:nvPr/>
          </p:nvSpPr>
          <p:spPr>
            <a:xfrm>
              <a:off x="885750" y="3740225"/>
              <a:ext cx="42650" cy="147800"/>
            </a:xfrm>
            <a:custGeom>
              <a:rect b="b" l="l" r="r" t="t"/>
              <a:pathLst>
                <a:path extrusionOk="0" h="5912" w="1706">
                  <a:moveTo>
                    <a:pt x="46" y="1"/>
                  </a:moveTo>
                  <a:lnTo>
                    <a:pt x="1" y="154"/>
                  </a:lnTo>
                  <a:cubicBezTo>
                    <a:pt x="385" y="379"/>
                    <a:pt x="700" y="718"/>
                    <a:pt x="904" y="1119"/>
                  </a:cubicBezTo>
                  <a:cubicBezTo>
                    <a:pt x="1304" y="1908"/>
                    <a:pt x="1041" y="2664"/>
                    <a:pt x="849" y="3469"/>
                  </a:cubicBezTo>
                  <a:cubicBezTo>
                    <a:pt x="684" y="4157"/>
                    <a:pt x="723" y="4811"/>
                    <a:pt x="1159" y="5391"/>
                  </a:cubicBezTo>
                  <a:cubicBezTo>
                    <a:pt x="1304" y="5585"/>
                    <a:pt x="1472" y="5756"/>
                    <a:pt x="1657" y="5911"/>
                  </a:cubicBezTo>
                  <a:lnTo>
                    <a:pt x="1705" y="5748"/>
                  </a:lnTo>
                  <a:cubicBezTo>
                    <a:pt x="1461" y="5533"/>
                    <a:pt x="1248" y="5288"/>
                    <a:pt x="1098" y="4998"/>
                  </a:cubicBezTo>
                  <a:cubicBezTo>
                    <a:pt x="658" y="4149"/>
                    <a:pt x="1132" y="3294"/>
                    <a:pt x="1261" y="2433"/>
                  </a:cubicBezTo>
                  <a:cubicBezTo>
                    <a:pt x="1409" y="1440"/>
                    <a:pt x="886" y="474"/>
                    <a:pt x="46"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8"/>
            <p:cNvSpPr/>
            <p:nvPr/>
          </p:nvSpPr>
          <p:spPr>
            <a:xfrm>
              <a:off x="832950" y="3829600"/>
              <a:ext cx="43425" cy="93625"/>
            </a:xfrm>
            <a:custGeom>
              <a:rect b="b" l="l" r="r" t="t"/>
              <a:pathLst>
                <a:path extrusionOk="0" h="3745" w="1737">
                  <a:moveTo>
                    <a:pt x="1105" y="0"/>
                  </a:moveTo>
                  <a:lnTo>
                    <a:pt x="1057" y="162"/>
                  </a:lnTo>
                  <a:cubicBezTo>
                    <a:pt x="1073" y="178"/>
                    <a:pt x="1090" y="194"/>
                    <a:pt x="1107" y="212"/>
                  </a:cubicBezTo>
                  <a:cubicBezTo>
                    <a:pt x="1491" y="619"/>
                    <a:pt x="1607" y="1199"/>
                    <a:pt x="1506" y="1740"/>
                  </a:cubicBezTo>
                  <a:cubicBezTo>
                    <a:pt x="1351" y="2562"/>
                    <a:pt x="767" y="3155"/>
                    <a:pt x="62" y="3535"/>
                  </a:cubicBezTo>
                  <a:lnTo>
                    <a:pt x="0" y="3745"/>
                  </a:lnTo>
                  <a:cubicBezTo>
                    <a:pt x="887" y="3305"/>
                    <a:pt x="1617" y="2554"/>
                    <a:pt x="1695" y="1512"/>
                  </a:cubicBezTo>
                  <a:cubicBezTo>
                    <a:pt x="1737" y="937"/>
                    <a:pt x="1504" y="372"/>
                    <a:pt x="1105"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8"/>
            <p:cNvSpPr/>
            <p:nvPr/>
          </p:nvSpPr>
          <p:spPr>
            <a:xfrm>
              <a:off x="816550" y="3919425"/>
              <a:ext cx="101175" cy="59450"/>
            </a:xfrm>
            <a:custGeom>
              <a:rect b="b" l="l" r="r" t="t"/>
              <a:pathLst>
                <a:path extrusionOk="0" h="2378" w="4047">
                  <a:moveTo>
                    <a:pt x="3814" y="1"/>
                  </a:moveTo>
                  <a:cubicBezTo>
                    <a:pt x="2970" y="1"/>
                    <a:pt x="2170" y="580"/>
                    <a:pt x="1541" y="1126"/>
                  </a:cubicBezTo>
                  <a:cubicBezTo>
                    <a:pt x="1081" y="1525"/>
                    <a:pt x="619" y="1959"/>
                    <a:pt x="52" y="2201"/>
                  </a:cubicBezTo>
                  <a:lnTo>
                    <a:pt x="0" y="2377"/>
                  </a:lnTo>
                  <a:cubicBezTo>
                    <a:pt x="336" y="2248"/>
                    <a:pt x="655" y="2061"/>
                    <a:pt x="923" y="1854"/>
                  </a:cubicBezTo>
                  <a:cubicBezTo>
                    <a:pt x="1729" y="1235"/>
                    <a:pt x="2688" y="147"/>
                    <a:pt x="3781" y="147"/>
                  </a:cubicBezTo>
                  <a:cubicBezTo>
                    <a:pt x="3855" y="147"/>
                    <a:pt x="3929" y="152"/>
                    <a:pt x="4005" y="163"/>
                  </a:cubicBezTo>
                  <a:lnTo>
                    <a:pt x="4047" y="16"/>
                  </a:lnTo>
                  <a:cubicBezTo>
                    <a:pt x="3969" y="6"/>
                    <a:pt x="3891" y="1"/>
                    <a:pt x="3814"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8"/>
            <p:cNvSpPr/>
            <p:nvPr/>
          </p:nvSpPr>
          <p:spPr>
            <a:xfrm>
              <a:off x="851000" y="3961150"/>
              <a:ext cx="54500" cy="82700"/>
            </a:xfrm>
            <a:custGeom>
              <a:rect b="b" l="l" r="r" t="t"/>
              <a:pathLst>
                <a:path extrusionOk="0" h="3308" w="2180">
                  <a:moveTo>
                    <a:pt x="2179" y="1"/>
                  </a:moveTo>
                  <a:lnTo>
                    <a:pt x="2179" y="1"/>
                  </a:lnTo>
                  <a:cubicBezTo>
                    <a:pt x="848" y="450"/>
                    <a:pt x="0" y="1842"/>
                    <a:pt x="307" y="3295"/>
                  </a:cubicBezTo>
                  <a:cubicBezTo>
                    <a:pt x="307" y="3299"/>
                    <a:pt x="309" y="3303"/>
                    <a:pt x="310" y="3306"/>
                  </a:cubicBezTo>
                  <a:cubicBezTo>
                    <a:pt x="335" y="3307"/>
                    <a:pt x="359" y="3307"/>
                    <a:pt x="383" y="3307"/>
                  </a:cubicBezTo>
                  <a:cubicBezTo>
                    <a:pt x="407" y="3307"/>
                    <a:pt x="431" y="3307"/>
                    <a:pt x="454" y="3306"/>
                  </a:cubicBezTo>
                  <a:cubicBezTo>
                    <a:pt x="462" y="3291"/>
                    <a:pt x="465" y="3274"/>
                    <a:pt x="461" y="3253"/>
                  </a:cubicBezTo>
                  <a:cubicBezTo>
                    <a:pt x="181" y="1925"/>
                    <a:pt x="932" y="647"/>
                    <a:pt x="2124" y="188"/>
                  </a:cubicBezTo>
                  <a:lnTo>
                    <a:pt x="2179" y="1"/>
                  </a:ln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8"/>
            <p:cNvSpPr/>
            <p:nvPr/>
          </p:nvSpPr>
          <p:spPr>
            <a:xfrm>
              <a:off x="803625" y="4004175"/>
              <a:ext cx="82875" cy="39900"/>
            </a:xfrm>
            <a:custGeom>
              <a:rect b="b" l="l" r="r" t="t"/>
              <a:pathLst>
                <a:path extrusionOk="0" h="1596" w="3315">
                  <a:moveTo>
                    <a:pt x="1004" y="1"/>
                  </a:moveTo>
                  <a:cubicBezTo>
                    <a:pt x="524" y="1"/>
                    <a:pt x="166" y="136"/>
                    <a:pt x="101" y="383"/>
                  </a:cubicBezTo>
                  <a:cubicBezTo>
                    <a:pt x="0" y="759"/>
                    <a:pt x="616" y="1249"/>
                    <a:pt x="1477" y="1478"/>
                  </a:cubicBezTo>
                  <a:cubicBezTo>
                    <a:pt x="1774" y="1557"/>
                    <a:pt x="2061" y="1595"/>
                    <a:pt x="2314" y="1595"/>
                  </a:cubicBezTo>
                  <a:cubicBezTo>
                    <a:pt x="2792" y="1595"/>
                    <a:pt x="3148" y="1460"/>
                    <a:pt x="3215" y="1213"/>
                  </a:cubicBezTo>
                  <a:cubicBezTo>
                    <a:pt x="3315" y="837"/>
                    <a:pt x="2700" y="346"/>
                    <a:pt x="1839" y="117"/>
                  </a:cubicBezTo>
                  <a:cubicBezTo>
                    <a:pt x="1543" y="38"/>
                    <a:pt x="1256" y="1"/>
                    <a:pt x="1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8"/>
            <p:cNvSpPr/>
            <p:nvPr/>
          </p:nvSpPr>
          <p:spPr>
            <a:xfrm>
              <a:off x="838950" y="2966475"/>
              <a:ext cx="503475" cy="451525"/>
            </a:xfrm>
            <a:custGeom>
              <a:rect b="b" l="l" r="r" t="t"/>
              <a:pathLst>
                <a:path extrusionOk="0" h="18061" w="20139">
                  <a:moveTo>
                    <a:pt x="10079" y="1545"/>
                  </a:moveTo>
                  <a:cubicBezTo>
                    <a:pt x="10783" y="1545"/>
                    <a:pt x="11492" y="1647"/>
                    <a:pt x="12186" y="1852"/>
                  </a:cubicBezTo>
                  <a:cubicBezTo>
                    <a:pt x="14084" y="2410"/>
                    <a:pt x="15651" y="3677"/>
                    <a:pt x="16598" y="5415"/>
                  </a:cubicBezTo>
                  <a:cubicBezTo>
                    <a:pt x="17546" y="7153"/>
                    <a:pt x="17759" y="9156"/>
                    <a:pt x="17199" y="11055"/>
                  </a:cubicBezTo>
                  <a:cubicBezTo>
                    <a:pt x="16640" y="12953"/>
                    <a:pt x="15373" y="14520"/>
                    <a:pt x="13635" y="15468"/>
                  </a:cubicBezTo>
                  <a:cubicBezTo>
                    <a:pt x="12532" y="16069"/>
                    <a:pt x="11323" y="16374"/>
                    <a:pt x="10102" y="16374"/>
                  </a:cubicBezTo>
                  <a:cubicBezTo>
                    <a:pt x="9398" y="16374"/>
                    <a:pt x="8689" y="16273"/>
                    <a:pt x="7995" y="16068"/>
                  </a:cubicBezTo>
                  <a:cubicBezTo>
                    <a:pt x="6095" y="15509"/>
                    <a:pt x="4528" y="14242"/>
                    <a:pt x="3582" y="12504"/>
                  </a:cubicBezTo>
                  <a:cubicBezTo>
                    <a:pt x="2635" y="10766"/>
                    <a:pt x="2422" y="8763"/>
                    <a:pt x="2983" y="6864"/>
                  </a:cubicBezTo>
                  <a:cubicBezTo>
                    <a:pt x="3541" y="4966"/>
                    <a:pt x="4808" y="3399"/>
                    <a:pt x="6546" y="2451"/>
                  </a:cubicBezTo>
                  <a:cubicBezTo>
                    <a:pt x="7648" y="1850"/>
                    <a:pt x="8857" y="1545"/>
                    <a:pt x="10079" y="1545"/>
                  </a:cubicBezTo>
                  <a:close/>
                  <a:moveTo>
                    <a:pt x="10065" y="1"/>
                  </a:moveTo>
                  <a:cubicBezTo>
                    <a:pt x="6165" y="1"/>
                    <a:pt x="2568" y="2547"/>
                    <a:pt x="1411" y="6478"/>
                  </a:cubicBezTo>
                  <a:cubicBezTo>
                    <a:pt x="1" y="11261"/>
                    <a:pt x="2735" y="16279"/>
                    <a:pt x="7517" y="17689"/>
                  </a:cubicBezTo>
                  <a:cubicBezTo>
                    <a:pt x="8369" y="17941"/>
                    <a:pt x="9228" y="18060"/>
                    <a:pt x="10073" y="18060"/>
                  </a:cubicBezTo>
                  <a:cubicBezTo>
                    <a:pt x="13973" y="18060"/>
                    <a:pt x="17569" y="15513"/>
                    <a:pt x="18728" y="11584"/>
                  </a:cubicBezTo>
                  <a:cubicBezTo>
                    <a:pt x="20138" y="6801"/>
                    <a:pt x="17404" y="1780"/>
                    <a:pt x="12623" y="372"/>
                  </a:cubicBezTo>
                  <a:cubicBezTo>
                    <a:pt x="11770" y="121"/>
                    <a:pt x="10910" y="1"/>
                    <a:pt x="100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8"/>
            <p:cNvSpPr/>
            <p:nvPr/>
          </p:nvSpPr>
          <p:spPr>
            <a:xfrm>
              <a:off x="904100" y="3005075"/>
              <a:ext cx="373925" cy="370750"/>
            </a:xfrm>
            <a:custGeom>
              <a:rect b="b" l="l" r="r" t="t"/>
              <a:pathLst>
                <a:path extrusionOk="0" h="14830" w="14957">
                  <a:moveTo>
                    <a:pt x="7473" y="1"/>
                  </a:moveTo>
                  <a:cubicBezTo>
                    <a:pt x="6709" y="1"/>
                    <a:pt x="5949" y="121"/>
                    <a:pt x="5218" y="358"/>
                  </a:cubicBezTo>
                  <a:cubicBezTo>
                    <a:pt x="4780" y="500"/>
                    <a:pt x="4352" y="682"/>
                    <a:pt x="3940" y="907"/>
                  </a:cubicBezTo>
                  <a:cubicBezTo>
                    <a:pt x="3236" y="1291"/>
                    <a:pt x="2607" y="1777"/>
                    <a:pt x="2074" y="2346"/>
                  </a:cubicBezTo>
                  <a:cubicBezTo>
                    <a:pt x="1355" y="3112"/>
                    <a:pt x="805" y="4028"/>
                    <a:pt x="462" y="5047"/>
                  </a:cubicBezTo>
                  <a:cubicBezTo>
                    <a:pt x="432" y="5137"/>
                    <a:pt x="404" y="5228"/>
                    <a:pt x="377" y="5320"/>
                  </a:cubicBezTo>
                  <a:cubicBezTo>
                    <a:pt x="78" y="6329"/>
                    <a:pt x="0" y="7370"/>
                    <a:pt x="133" y="8382"/>
                  </a:cubicBezTo>
                  <a:cubicBezTo>
                    <a:pt x="251" y="9274"/>
                    <a:pt x="533" y="10146"/>
                    <a:pt x="976" y="10960"/>
                  </a:cubicBezTo>
                  <a:cubicBezTo>
                    <a:pt x="1922" y="12698"/>
                    <a:pt x="3489" y="13965"/>
                    <a:pt x="5389" y="14524"/>
                  </a:cubicBezTo>
                  <a:cubicBezTo>
                    <a:pt x="5980" y="14698"/>
                    <a:pt x="6581" y="14798"/>
                    <a:pt x="7180" y="14822"/>
                  </a:cubicBezTo>
                  <a:cubicBezTo>
                    <a:pt x="7287" y="14827"/>
                    <a:pt x="7393" y="14829"/>
                    <a:pt x="7499" y="14829"/>
                  </a:cubicBezTo>
                  <a:cubicBezTo>
                    <a:pt x="8719" y="14829"/>
                    <a:pt x="9927" y="14523"/>
                    <a:pt x="11029" y="13924"/>
                  </a:cubicBezTo>
                  <a:cubicBezTo>
                    <a:pt x="11732" y="13540"/>
                    <a:pt x="12359" y="13055"/>
                    <a:pt x="12892" y="12488"/>
                  </a:cubicBezTo>
                  <a:cubicBezTo>
                    <a:pt x="13548" y="11791"/>
                    <a:pt x="14063" y="10968"/>
                    <a:pt x="14408" y="10057"/>
                  </a:cubicBezTo>
                  <a:cubicBezTo>
                    <a:pt x="14476" y="9878"/>
                    <a:pt x="14538" y="9697"/>
                    <a:pt x="14593" y="9511"/>
                  </a:cubicBezTo>
                  <a:cubicBezTo>
                    <a:pt x="14869" y="8576"/>
                    <a:pt x="14956" y="7617"/>
                    <a:pt x="14862" y="6675"/>
                  </a:cubicBezTo>
                  <a:cubicBezTo>
                    <a:pt x="14764" y="5704"/>
                    <a:pt x="14473" y="4753"/>
                    <a:pt x="13992" y="3871"/>
                  </a:cubicBezTo>
                  <a:cubicBezTo>
                    <a:pt x="13045" y="2133"/>
                    <a:pt x="11478" y="866"/>
                    <a:pt x="9580" y="308"/>
                  </a:cubicBezTo>
                  <a:cubicBezTo>
                    <a:pt x="8886" y="102"/>
                    <a:pt x="8177" y="1"/>
                    <a:pt x="74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8"/>
            <p:cNvSpPr/>
            <p:nvPr/>
          </p:nvSpPr>
          <p:spPr>
            <a:xfrm>
              <a:off x="955950" y="3014000"/>
              <a:ext cx="322075" cy="243325"/>
            </a:xfrm>
            <a:custGeom>
              <a:rect b="b" l="l" r="r" t="t"/>
              <a:pathLst>
                <a:path extrusionOk="0" h="9733" w="12883">
                  <a:moveTo>
                    <a:pt x="3142" y="1"/>
                  </a:moveTo>
                  <a:cubicBezTo>
                    <a:pt x="2706" y="143"/>
                    <a:pt x="2278" y="325"/>
                    <a:pt x="1866" y="550"/>
                  </a:cubicBezTo>
                  <a:cubicBezTo>
                    <a:pt x="1160" y="934"/>
                    <a:pt x="533" y="1420"/>
                    <a:pt x="0" y="1989"/>
                  </a:cubicBezTo>
                  <a:cubicBezTo>
                    <a:pt x="1987" y="2330"/>
                    <a:pt x="3102" y="4234"/>
                    <a:pt x="5854" y="7636"/>
                  </a:cubicBezTo>
                  <a:cubicBezTo>
                    <a:pt x="7322" y="9450"/>
                    <a:pt x="9414" y="9732"/>
                    <a:pt x="11150" y="9732"/>
                  </a:cubicBezTo>
                  <a:cubicBezTo>
                    <a:pt x="11570" y="9732"/>
                    <a:pt x="11970" y="9716"/>
                    <a:pt x="12334" y="9700"/>
                  </a:cubicBezTo>
                  <a:cubicBezTo>
                    <a:pt x="12402" y="9521"/>
                    <a:pt x="12464" y="9340"/>
                    <a:pt x="12519" y="9154"/>
                  </a:cubicBezTo>
                  <a:cubicBezTo>
                    <a:pt x="12795" y="8219"/>
                    <a:pt x="12882" y="7260"/>
                    <a:pt x="12788" y="6318"/>
                  </a:cubicBezTo>
                  <a:lnTo>
                    <a:pt x="12788" y="6318"/>
                  </a:lnTo>
                  <a:cubicBezTo>
                    <a:pt x="12347" y="6461"/>
                    <a:pt x="11859" y="6586"/>
                    <a:pt x="11310" y="6586"/>
                  </a:cubicBezTo>
                  <a:cubicBezTo>
                    <a:pt x="10080" y="6586"/>
                    <a:pt x="8543" y="5958"/>
                    <a:pt x="6536" y="3496"/>
                  </a:cubicBezTo>
                  <a:cubicBezTo>
                    <a:pt x="4741" y="1298"/>
                    <a:pt x="3984" y="611"/>
                    <a:pt x="314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8"/>
            <p:cNvSpPr/>
            <p:nvPr/>
          </p:nvSpPr>
          <p:spPr>
            <a:xfrm>
              <a:off x="904050" y="3131225"/>
              <a:ext cx="322350" cy="244600"/>
            </a:xfrm>
            <a:custGeom>
              <a:rect b="b" l="l" r="r" t="t"/>
              <a:pathLst>
                <a:path extrusionOk="0" h="9784" w="12894">
                  <a:moveTo>
                    <a:pt x="464" y="1"/>
                  </a:moveTo>
                  <a:cubicBezTo>
                    <a:pt x="434" y="91"/>
                    <a:pt x="404" y="182"/>
                    <a:pt x="379" y="274"/>
                  </a:cubicBezTo>
                  <a:cubicBezTo>
                    <a:pt x="80" y="1283"/>
                    <a:pt x="1" y="2324"/>
                    <a:pt x="135" y="3336"/>
                  </a:cubicBezTo>
                  <a:cubicBezTo>
                    <a:pt x="151" y="3336"/>
                    <a:pt x="167" y="3336"/>
                    <a:pt x="183" y="3336"/>
                  </a:cubicBezTo>
                  <a:cubicBezTo>
                    <a:pt x="1067" y="3336"/>
                    <a:pt x="2270" y="3791"/>
                    <a:pt x="4523" y="7436"/>
                  </a:cubicBezTo>
                  <a:cubicBezTo>
                    <a:pt x="5137" y="8429"/>
                    <a:pt x="6284" y="9484"/>
                    <a:pt x="7182" y="9776"/>
                  </a:cubicBezTo>
                  <a:cubicBezTo>
                    <a:pt x="7289" y="9781"/>
                    <a:pt x="7395" y="9783"/>
                    <a:pt x="7501" y="9783"/>
                  </a:cubicBezTo>
                  <a:cubicBezTo>
                    <a:pt x="8721" y="9783"/>
                    <a:pt x="9929" y="9477"/>
                    <a:pt x="11031" y="8878"/>
                  </a:cubicBezTo>
                  <a:cubicBezTo>
                    <a:pt x="11734" y="8494"/>
                    <a:pt x="12361" y="8009"/>
                    <a:pt x="12894" y="7442"/>
                  </a:cubicBezTo>
                  <a:lnTo>
                    <a:pt x="12894" y="7442"/>
                  </a:lnTo>
                  <a:cubicBezTo>
                    <a:pt x="11917" y="7834"/>
                    <a:pt x="11100" y="8005"/>
                    <a:pt x="10396" y="8005"/>
                  </a:cubicBezTo>
                  <a:cubicBezTo>
                    <a:pt x="8181" y="8005"/>
                    <a:pt x="7093" y="6308"/>
                    <a:pt x="5720" y="4433"/>
                  </a:cubicBezTo>
                  <a:cubicBezTo>
                    <a:pt x="3323" y="1161"/>
                    <a:pt x="1324" y="419"/>
                    <a:pt x="464" y="1"/>
                  </a:cubicBezTo>
                  <a:close/>
                </a:path>
              </a:pathLst>
            </a:custGeom>
            <a:solidFill>
              <a:srgbClr val="4869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914150" y="3005100"/>
              <a:ext cx="363225" cy="255500"/>
            </a:xfrm>
            <a:custGeom>
              <a:rect b="b" l="l" r="r" t="t"/>
              <a:pathLst>
                <a:path extrusionOk="0" h="10220" w="14529">
                  <a:moveTo>
                    <a:pt x="7072" y="0"/>
                  </a:moveTo>
                  <a:cubicBezTo>
                    <a:pt x="5850" y="0"/>
                    <a:pt x="4641" y="306"/>
                    <a:pt x="3538" y="907"/>
                  </a:cubicBezTo>
                  <a:cubicBezTo>
                    <a:pt x="3510" y="922"/>
                    <a:pt x="3485" y="937"/>
                    <a:pt x="3457" y="951"/>
                  </a:cubicBezTo>
                  <a:cubicBezTo>
                    <a:pt x="3402" y="982"/>
                    <a:pt x="3349" y="1012"/>
                    <a:pt x="3297" y="1045"/>
                  </a:cubicBezTo>
                  <a:cubicBezTo>
                    <a:pt x="3216" y="1092"/>
                    <a:pt x="3139" y="1140"/>
                    <a:pt x="3061" y="1188"/>
                  </a:cubicBezTo>
                  <a:cubicBezTo>
                    <a:pt x="3010" y="1222"/>
                    <a:pt x="2960" y="1256"/>
                    <a:pt x="2908" y="1290"/>
                  </a:cubicBezTo>
                  <a:cubicBezTo>
                    <a:pt x="2782" y="1376"/>
                    <a:pt x="2659" y="1465"/>
                    <a:pt x="2540" y="1558"/>
                  </a:cubicBezTo>
                  <a:cubicBezTo>
                    <a:pt x="2299" y="1744"/>
                    <a:pt x="2071" y="1943"/>
                    <a:pt x="1858" y="2154"/>
                  </a:cubicBezTo>
                  <a:cubicBezTo>
                    <a:pt x="1814" y="2196"/>
                    <a:pt x="1772" y="2240"/>
                    <a:pt x="1730" y="2284"/>
                  </a:cubicBezTo>
                  <a:cubicBezTo>
                    <a:pt x="1023" y="3020"/>
                    <a:pt x="474" y="3901"/>
                    <a:pt x="118" y="4881"/>
                  </a:cubicBezTo>
                  <a:cubicBezTo>
                    <a:pt x="109" y="4908"/>
                    <a:pt x="97" y="4938"/>
                    <a:pt x="88" y="4967"/>
                  </a:cubicBezTo>
                  <a:cubicBezTo>
                    <a:pt x="57" y="5054"/>
                    <a:pt x="28" y="5141"/>
                    <a:pt x="0" y="5230"/>
                  </a:cubicBezTo>
                  <a:cubicBezTo>
                    <a:pt x="643" y="3653"/>
                    <a:pt x="1800" y="2355"/>
                    <a:pt x="3315" y="1529"/>
                  </a:cubicBezTo>
                  <a:cubicBezTo>
                    <a:pt x="4417" y="929"/>
                    <a:pt x="5626" y="624"/>
                    <a:pt x="6848" y="624"/>
                  </a:cubicBezTo>
                  <a:cubicBezTo>
                    <a:pt x="7552" y="624"/>
                    <a:pt x="8261" y="725"/>
                    <a:pt x="8956" y="930"/>
                  </a:cubicBezTo>
                  <a:cubicBezTo>
                    <a:pt x="10853" y="1489"/>
                    <a:pt x="12420" y="2755"/>
                    <a:pt x="13367" y="4493"/>
                  </a:cubicBezTo>
                  <a:cubicBezTo>
                    <a:pt x="14315" y="6231"/>
                    <a:pt x="14528" y="8234"/>
                    <a:pt x="13968" y="10134"/>
                  </a:cubicBezTo>
                  <a:cubicBezTo>
                    <a:pt x="13960" y="10163"/>
                    <a:pt x="13952" y="10192"/>
                    <a:pt x="13942" y="10220"/>
                  </a:cubicBezTo>
                  <a:cubicBezTo>
                    <a:pt x="13943" y="10216"/>
                    <a:pt x="13945" y="10211"/>
                    <a:pt x="13948" y="10207"/>
                  </a:cubicBezTo>
                  <a:cubicBezTo>
                    <a:pt x="13982" y="10121"/>
                    <a:pt x="14015" y="10035"/>
                    <a:pt x="14047" y="9948"/>
                  </a:cubicBezTo>
                  <a:cubicBezTo>
                    <a:pt x="14099" y="9804"/>
                    <a:pt x="14147" y="9657"/>
                    <a:pt x="14191" y="9510"/>
                  </a:cubicBezTo>
                  <a:cubicBezTo>
                    <a:pt x="14231" y="9373"/>
                    <a:pt x="14267" y="9234"/>
                    <a:pt x="14300" y="9095"/>
                  </a:cubicBezTo>
                  <a:cubicBezTo>
                    <a:pt x="14326" y="8984"/>
                    <a:pt x="14349" y="8874"/>
                    <a:pt x="14370" y="8763"/>
                  </a:cubicBezTo>
                  <a:cubicBezTo>
                    <a:pt x="14422" y="8485"/>
                    <a:pt x="14459" y="8205"/>
                    <a:pt x="14478" y="7924"/>
                  </a:cubicBezTo>
                  <a:cubicBezTo>
                    <a:pt x="14480" y="7897"/>
                    <a:pt x="14481" y="7869"/>
                    <a:pt x="14483" y="7840"/>
                  </a:cubicBezTo>
                  <a:cubicBezTo>
                    <a:pt x="14489" y="7729"/>
                    <a:pt x="14494" y="7617"/>
                    <a:pt x="14496" y="7506"/>
                  </a:cubicBezTo>
                  <a:cubicBezTo>
                    <a:pt x="14496" y="7478"/>
                    <a:pt x="14496" y="7449"/>
                    <a:pt x="14496" y="7422"/>
                  </a:cubicBezTo>
                  <a:cubicBezTo>
                    <a:pt x="14496" y="7338"/>
                    <a:pt x="14496" y="7254"/>
                    <a:pt x="14493" y="7171"/>
                  </a:cubicBezTo>
                  <a:cubicBezTo>
                    <a:pt x="14491" y="7142"/>
                    <a:pt x="14491" y="7115"/>
                    <a:pt x="14489" y="7087"/>
                  </a:cubicBezTo>
                  <a:cubicBezTo>
                    <a:pt x="14485" y="6976"/>
                    <a:pt x="14477" y="6865"/>
                    <a:pt x="14467" y="6753"/>
                  </a:cubicBezTo>
                  <a:cubicBezTo>
                    <a:pt x="14462" y="6698"/>
                    <a:pt x="14457" y="6642"/>
                    <a:pt x="14451" y="6587"/>
                  </a:cubicBezTo>
                  <a:cubicBezTo>
                    <a:pt x="14444" y="6532"/>
                    <a:pt x="14438" y="6477"/>
                    <a:pt x="14430" y="6422"/>
                  </a:cubicBezTo>
                  <a:cubicBezTo>
                    <a:pt x="14426" y="6393"/>
                    <a:pt x="14422" y="6365"/>
                    <a:pt x="14418" y="6338"/>
                  </a:cubicBezTo>
                  <a:cubicBezTo>
                    <a:pt x="14394" y="6173"/>
                    <a:pt x="14363" y="6008"/>
                    <a:pt x="14328" y="5845"/>
                  </a:cubicBezTo>
                  <a:cubicBezTo>
                    <a:pt x="14310" y="5763"/>
                    <a:pt x="14291" y="5681"/>
                    <a:pt x="14271" y="5600"/>
                  </a:cubicBezTo>
                  <a:cubicBezTo>
                    <a:pt x="14257" y="5547"/>
                    <a:pt x="14242" y="5492"/>
                    <a:pt x="14228" y="5438"/>
                  </a:cubicBezTo>
                  <a:cubicBezTo>
                    <a:pt x="14213" y="5385"/>
                    <a:pt x="14197" y="5330"/>
                    <a:pt x="14181" y="5277"/>
                  </a:cubicBezTo>
                  <a:cubicBezTo>
                    <a:pt x="14165" y="5223"/>
                    <a:pt x="14147" y="5170"/>
                    <a:pt x="14129" y="5117"/>
                  </a:cubicBezTo>
                  <a:cubicBezTo>
                    <a:pt x="13990" y="4690"/>
                    <a:pt x="13809" y="4274"/>
                    <a:pt x="13590" y="3870"/>
                  </a:cubicBezTo>
                  <a:cubicBezTo>
                    <a:pt x="12643" y="2132"/>
                    <a:pt x="11076" y="867"/>
                    <a:pt x="9178" y="307"/>
                  </a:cubicBezTo>
                  <a:cubicBezTo>
                    <a:pt x="8484" y="102"/>
                    <a:pt x="7776" y="0"/>
                    <a:pt x="7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8"/>
            <p:cNvSpPr/>
            <p:nvPr/>
          </p:nvSpPr>
          <p:spPr>
            <a:xfrm>
              <a:off x="1636450" y="4014550"/>
              <a:ext cx="67475" cy="29300"/>
            </a:xfrm>
            <a:custGeom>
              <a:rect b="b" l="l" r="r" t="t"/>
              <a:pathLst>
                <a:path extrusionOk="0" h="1172" w="2699">
                  <a:moveTo>
                    <a:pt x="1" y="0"/>
                  </a:moveTo>
                  <a:lnTo>
                    <a:pt x="1" y="1170"/>
                  </a:lnTo>
                  <a:cubicBezTo>
                    <a:pt x="7" y="1170"/>
                    <a:pt x="14" y="1170"/>
                    <a:pt x="20" y="1171"/>
                  </a:cubicBezTo>
                  <a:lnTo>
                    <a:pt x="2677" y="1171"/>
                  </a:lnTo>
                  <a:cubicBezTo>
                    <a:pt x="2684" y="1171"/>
                    <a:pt x="2692" y="1170"/>
                    <a:pt x="2698" y="1170"/>
                  </a:cubicBezTo>
                  <a:lnTo>
                    <a:pt x="26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8"/>
            <p:cNvSpPr/>
            <p:nvPr/>
          </p:nvSpPr>
          <p:spPr>
            <a:xfrm>
              <a:off x="1570875" y="3883800"/>
              <a:ext cx="198875" cy="144300"/>
            </a:xfrm>
            <a:custGeom>
              <a:rect b="b" l="l" r="r" t="t"/>
              <a:pathLst>
                <a:path extrusionOk="0" h="5772" w="7955">
                  <a:moveTo>
                    <a:pt x="1" y="0"/>
                  </a:moveTo>
                  <a:lnTo>
                    <a:pt x="70" y="601"/>
                  </a:lnTo>
                  <a:lnTo>
                    <a:pt x="86" y="745"/>
                  </a:lnTo>
                  <a:lnTo>
                    <a:pt x="177" y="1533"/>
                  </a:lnTo>
                  <a:lnTo>
                    <a:pt x="196" y="1699"/>
                  </a:lnTo>
                  <a:lnTo>
                    <a:pt x="267" y="2320"/>
                  </a:lnTo>
                  <a:lnTo>
                    <a:pt x="287" y="2491"/>
                  </a:lnTo>
                  <a:lnTo>
                    <a:pt x="299" y="2601"/>
                  </a:lnTo>
                  <a:lnTo>
                    <a:pt x="320" y="2774"/>
                  </a:lnTo>
                  <a:lnTo>
                    <a:pt x="353" y="3061"/>
                  </a:lnTo>
                  <a:lnTo>
                    <a:pt x="372" y="3224"/>
                  </a:lnTo>
                  <a:lnTo>
                    <a:pt x="540" y="4692"/>
                  </a:lnTo>
                  <a:cubicBezTo>
                    <a:pt x="611" y="5308"/>
                    <a:pt x="1131" y="5771"/>
                    <a:pt x="1750" y="5771"/>
                  </a:cubicBezTo>
                  <a:lnTo>
                    <a:pt x="6189" y="5771"/>
                  </a:lnTo>
                  <a:cubicBezTo>
                    <a:pt x="6806" y="5771"/>
                    <a:pt x="7324" y="5310"/>
                    <a:pt x="7399" y="4697"/>
                  </a:cubicBezTo>
                  <a:lnTo>
                    <a:pt x="7550" y="3408"/>
                  </a:lnTo>
                  <a:lnTo>
                    <a:pt x="7568" y="3265"/>
                  </a:lnTo>
                  <a:lnTo>
                    <a:pt x="7793" y="1365"/>
                  </a:lnTo>
                  <a:lnTo>
                    <a:pt x="7809" y="1239"/>
                  </a:lnTo>
                  <a:lnTo>
                    <a:pt x="7830" y="1055"/>
                  </a:lnTo>
                  <a:lnTo>
                    <a:pt x="7844" y="929"/>
                  </a:lnTo>
                  <a:lnTo>
                    <a:pt x="7945" y="86"/>
                  </a:lnTo>
                  <a:lnTo>
                    <a:pt x="79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8"/>
            <p:cNvSpPr/>
            <p:nvPr/>
          </p:nvSpPr>
          <p:spPr>
            <a:xfrm>
              <a:off x="1645300" y="3883800"/>
              <a:ext cx="124450" cy="38225"/>
            </a:xfrm>
            <a:custGeom>
              <a:rect b="b" l="l" r="r" t="t"/>
              <a:pathLst>
                <a:path extrusionOk="0" h="1529" w="4978">
                  <a:moveTo>
                    <a:pt x="1" y="0"/>
                  </a:moveTo>
                  <a:cubicBezTo>
                    <a:pt x="605" y="890"/>
                    <a:pt x="1568" y="1528"/>
                    <a:pt x="2665" y="1528"/>
                  </a:cubicBezTo>
                  <a:cubicBezTo>
                    <a:pt x="2729" y="1528"/>
                    <a:pt x="2792" y="1526"/>
                    <a:pt x="2856" y="1522"/>
                  </a:cubicBezTo>
                  <a:cubicBezTo>
                    <a:pt x="3777" y="1460"/>
                    <a:pt x="4609" y="898"/>
                    <a:pt x="4968" y="86"/>
                  </a:cubicBezTo>
                  <a:lnTo>
                    <a:pt x="4977" y="0"/>
                  </a:lnTo>
                  <a:lnTo>
                    <a:pt x="4858" y="0"/>
                  </a:lnTo>
                  <a:cubicBezTo>
                    <a:pt x="4507" y="829"/>
                    <a:pt x="3638" y="1378"/>
                    <a:pt x="2706" y="1391"/>
                  </a:cubicBezTo>
                  <a:cubicBezTo>
                    <a:pt x="2693" y="1391"/>
                    <a:pt x="2681" y="1391"/>
                    <a:pt x="2668" y="1391"/>
                  </a:cubicBezTo>
                  <a:cubicBezTo>
                    <a:pt x="1639" y="1391"/>
                    <a:pt x="748" y="812"/>
                    <a:pt x="169"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8"/>
            <p:cNvSpPr/>
            <p:nvPr/>
          </p:nvSpPr>
          <p:spPr>
            <a:xfrm>
              <a:off x="1575275" y="3883800"/>
              <a:ext cx="32375" cy="42500"/>
            </a:xfrm>
            <a:custGeom>
              <a:rect b="b" l="l" r="r" t="t"/>
              <a:pathLst>
                <a:path extrusionOk="0" h="1700" w="1295">
                  <a:moveTo>
                    <a:pt x="1167" y="0"/>
                  </a:moveTo>
                  <a:cubicBezTo>
                    <a:pt x="1143" y="701"/>
                    <a:pt x="618" y="1189"/>
                    <a:pt x="1" y="1533"/>
                  </a:cubicBezTo>
                  <a:lnTo>
                    <a:pt x="20" y="1699"/>
                  </a:lnTo>
                  <a:cubicBezTo>
                    <a:pt x="270" y="1569"/>
                    <a:pt x="505" y="1410"/>
                    <a:pt x="707" y="1210"/>
                  </a:cubicBezTo>
                  <a:cubicBezTo>
                    <a:pt x="1038" y="884"/>
                    <a:pt x="1265" y="457"/>
                    <a:pt x="1295"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8"/>
            <p:cNvSpPr/>
            <p:nvPr/>
          </p:nvSpPr>
          <p:spPr>
            <a:xfrm>
              <a:off x="1672850" y="3955275"/>
              <a:ext cx="87250" cy="72825"/>
            </a:xfrm>
            <a:custGeom>
              <a:rect b="b" l="l" r="r" t="t"/>
              <a:pathLst>
                <a:path extrusionOk="0" h="2913" w="3490">
                  <a:moveTo>
                    <a:pt x="2235" y="0"/>
                  </a:moveTo>
                  <a:cubicBezTo>
                    <a:pt x="2227" y="0"/>
                    <a:pt x="2219" y="0"/>
                    <a:pt x="2211" y="0"/>
                  </a:cubicBezTo>
                  <a:cubicBezTo>
                    <a:pt x="1152" y="13"/>
                    <a:pt x="296" y="829"/>
                    <a:pt x="78" y="1842"/>
                  </a:cubicBezTo>
                  <a:cubicBezTo>
                    <a:pt x="0" y="2203"/>
                    <a:pt x="11" y="2565"/>
                    <a:pt x="92" y="2912"/>
                  </a:cubicBezTo>
                  <a:lnTo>
                    <a:pt x="228" y="2912"/>
                  </a:lnTo>
                  <a:cubicBezTo>
                    <a:pt x="84" y="2323"/>
                    <a:pt x="150" y="1690"/>
                    <a:pt x="494" y="1129"/>
                  </a:cubicBezTo>
                  <a:cubicBezTo>
                    <a:pt x="813" y="611"/>
                    <a:pt x="1331" y="234"/>
                    <a:pt x="1938" y="146"/>
                  </a:cubicBezTo>
                  <a:cubicBezTo>
                    <a:pt x="2038" y="131"/>
                    <a:pt x="2138" y="123"/>
                    <a:pt x="2238" y="123"/>
                  </a:cubicBezTo>
                  <a:cubicBezTo>
                    <a:pt x="2684" y="123"/>
                    <a:pt x="3124" y="270"/>
                    <a:pt x="3471" y="549"/>
                  </a:cubicBezTo>
                  <a:lnTo>
                    <a:pt x="3489" y="406"/>
                  </a:lnTo>
                  <a:cubicBezTo>
                    <a:pt x="3130" y="139"/>
                    <a:pt x="2687" y="0"/>
                    <a:pt x="2235"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8"/>
            <p:cNvSpPr/>
            <p:nvPr/>
          </p:nvSpPr>
          <p:spPr>
            <a:xfrm>
              <a:off x="1579675" y="3926250"/>
              <a:ext cx="78650" cy="101850"/>
            </a:xfrm>
            <a:custGeom>
              <a:rect b="b" l="l" r="r" t="t"/>
              <a:pathLst>
                <a:path extrusionOk="0" h="4074" w="3146">
                  <a:moveTo>
                    <a:pt x="2156" y="1"/>
                  </a:moveTo>
                  <a:cubicBezTo>
                    <a:pt x="1664" y="1"/>
                    <a:pt x="1133" y="394"/>
                    <a:pt x="783" y="656"/>
                  </a:cubicBezTo>
                  <a:cubicBezTo>
                    <a:pt x="500" y="866"/>
                    <a:pt x="238" y="1103"/>
                    <a:pt x="1" y="1363"/>
                  </a:cubicBezTo>
                  <a:lnTo>
                    <a:pt x="20" y="1526"/>
                  </a:lnTo>
                  <a:cubicBezTo>
                    <a:pt x="296" y="1210"/>
                    <a:pt x="610" y="927"/>
                    <a:pt x="954" y="683"/>
                  </a:cubicBezTo>
                  <a:cubicBezTo>
                    <a:pt x="1262" y="464"/>
                    <a:pt x="1742" y="128"/>
                    <a:pt x="2163" y="128"/>
                  </a:cubicBezTo>
                  <a:cubicBezTo>
                    <a:pt x="2350" y="128"/>
                    <a:pt x="2526" y="195"/>
                    <a:pt x="2669" y="368"/>
                  </a:cubicBezTo>
                  <a:cubicBezTo>
                    <a:pt x="3000" y="767"/>
                    <a:pt x="3023" y="1408"/>
                    <a:pt x="2989" y="1901"/>
                  </a:cubicBezTo>
                  <a:cubicBezTo>
                    <a:pt x="2934" y="2697"/>
                    <a:pt x="2616" y="3468"/>
                    <a:pt x="2102" y="4073"/>
                  </a:cubicBezTo>
                  <a:lnTo>
                    <a:pt x="2262" y="4073"/>
                  </a:lnTo>
                  <a:cubicBezTo>
                    <a:pt x="2472" y="3813"/>
                    <a:pt x="2648" y="3524"/>
                    <a:pt x="2784" y="3216"/>
                  </a:cubicBezTo>
                  <a:cubicBezTo>
                    <a:pt x="3025" y="2673"/>
                    <a:pt x="3146" y="2074"/>
                    <a:pt x="3117" y="1479"/>
                  </a:cubicBezTo>
                  <a:cubicBezTo>
                    <a:pt x="3094" y="995"/>
                    <a:pt x="2994" y="312"/>
                    <a:pt x="2500" y="76"/>
                  </a:cubicBezTo>
                  <a:cubicBezTo>
                    <a:pt x="2389" y="23"/>
                    <a:pt x="2274" y="1"/>
                    <a:pt x="2156"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8"/>
            <p:cNvSpPr/>
            <p:nvPr/>
          </p:nvSpPr>
          <p:spPr>
            <a:xfrm>
              <a:off x="1570875" y="3876875"/>
              <a:ext cx="198900" cy="13850"/>
            </a:xfrm>
            <a:custGeom>
              <a:rect b="b" l="l" r="r" t="t"/>
              <a:pathLst>
                <a:path extrusionOk="0" h="554" w="7956">
                  <a:moveTo>
                    <a:pt x="3977" y="1"/>
                  </a:moveTo>
                  <a:cubicBezTo>
                    <a:pt x="1781" y="1"/>
                    <a:pt x="1" y="124"/>
                    <a:pt x="1" y="277"/>
                  </a:cubicBezTo>
                  <a:cubicBezTo>
                    <a:pt x="1" y="429"/>
                    <a:pt x="1781" y="553"/>
                    <a:pt x="3977" y="553"/>
                  </a:cubicBezTo>
                  <a:cubicBezTo>
                    <a:pt x="6174" y="553"/>
                    <a:pt x="7956" y="429"/>
                    <a:pt x="7956" y="277"/>
                  </a:cubicBezTo>
                  <a:cubicBezTo>
                    <a:pt x="7956" y="124"/>
                    <a:pt x="6174" y="1"/>
                    <a:pt x="3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8"/>
            <p:cNvSpPr/>
            <p:nvPr/>
          </p:nvSpPr>
          <p:spPr>
            <a:xfrm>
              <a:off x="1533275" y="3375825"/>
              <a:ext cx="180100" cy="271825"/>
            </a:xfrm>
            <a:custGeom>
              <a:rect b="b" l="l" r="r" t="t"/>
              <a:pathLst>
                <a:path extrusionOk="0" h="10873" w="7204">
                  <a:moveTo>
                    <a:pt x="1321" y="5372"/>
                  </a:moveTo>
                  <a:cubicBezTo>
                    <a:pt x="1912" y="5372"/>
                    <a:pt x="2551" y="6003"/>
                    <a:pt x="2551" y="6003"/>
                  </a:cubicBezTo>
                  <a:cubicBezTo>
                    <a:pt x="2976" y="6339"/>
                    <a:pt x="2401" y="6710"/>
                    <a:pt x="2063" y="6788"/>
                  </a:cubicBezTo>
                  <a:lnTo>
                    <a:pt x="2063" y="6790"/>
                  </a:lnTo>
                  <a:cubicBezTo>
                    <a:pt x="2047" y="6793"/>
                    <a:pt x="2028" y="6795"/>
                    <a:pt x="2007" y="6795"/>
                  </a:cubicBezTo>
                  <a:cubicBezTo>
                    <a:pt x="1586" y="6795"/>
                    <a:pt x="239" y="6077"/>
                    <a:pt x="860" y="5541"/>
                  </a:cubicBezTo>
                  <a:cubicBezTo>
                    <a:pt x="1001" y="5420"/>
                    <a:pt x="1159" y="5372"/>
                    <a:pt x="1321" y="5372"/>
                  </a:cubicBezTo>
                  <a:close/>
                  <a:moveTo>
                    <a:pt x="4977" y="8700"/>
                  </a:moveTo>
                  <a:cubicBezTo>
                    <a:pt x="5015" y="8700"/>
                    <a:pt x="5056" y="8705"/>
                    <a:pt x="5100" y="8715"/>
                  </a:cubicBezTo>
                  <a:cubicBezTo>
                    <a:pt x="5661" y="8843"/>
                    <a:pt x="5002" y="9770"/>
                    <a:pt x="4779" y="9828"/>
                  </a:cubicBezTo>
                  <a:cubicBezTo>
                    <a:pt x="4753" y="9834"/>
                    <a:pt x="4727" y="9838"/>
                    <a:pt x="4701" y="9838"/>
                  </a:cubicBezTo>
                  <a:cubicBezTo>
                    <a:pt x="4496" y="9838"/>
                    <a:pt x="4290" y="9643"/>
                    <a:pt x="4419" y="9350"/>
                  </a:cubicBezTo>
                  <a:cubicBezTo>
                    <a:pt x="4419" y="9350"/>
                    <a:pt x="4520" y="8700"/>
                    <a:pt x="4977" y="8700"/>
                  </a:cubicBezTo>
                  <a:close/>
                  <a:moveTo>
                    <a:pt x="2805" y="1"/>
                  </a:moveTo>
                  <a:cubicBezTo>
                    <a:pt x="2805" y="1"/>
                    <a:pt x="2446" y="493"/>
                    <a:pt x="2000" y="1294"/>
                  </a:cubicBezTo>
                  <a:cubicBezTo>
                    <a:pt x="2561" y="1970"/>
                    <a:pt x="3162" y="2800"/>
                    <a:pt x="2924" y="3011"/>
                  </a:cubicBezTo>
                  <a:cubicBezTo>
                    <a:pt x="2899" y="3034"/>
                    <a:pt x="2866" y="3045"/>
                    <a:pt x="2826" y="3045"/>
                  </a:cubicBezTo>
                  <a:cubicBezTo>
                    <a:pt x="2578" y="3045"/>
                    <a:pt x="2078" y="2622"/>
                    <a:pt x="1569" y="2121"/>
                  </a:cubicBezTo>
                  <a:cubicBezTo>
                    <a:pt x="1015" y="3255"/>
                    <a:pt x="455" y="4733"/>
                    <a:pt x="311" y="6271"/>
                  </a:cubicBezTo>
                  <a:cubicBezTo>
                    <a:pt x="1" y="9537"/>
                    <a:pt x="4167" y="10873"/>
                    <a:pt x="4167" y="10873"/>
                  </a:cubicBezTo>
                  <a:cubicBezTo>
                    <a:pt x="4167" y="10873"/>
                    <a:pt x="7203" y="9067"/>
                    <a:pt x="7200" y="6431"/>
                  </a:cubicBezTo>
                  <a:lnTo>
                    <a:pt x="7200" y="6431"/>
                  </a:lnTo>
                  <a:cubicBezTo>
                    <a:pt x="6576" y="7147"/>
                    <a:pt x="5754" y="7991"/>
                    <a:pt x="5362" y="7991"/>
                  </a:cubicBezTo>
                  <a:cubicBezTo>
                    <a:pt x="5313" y="7991"/>
                    <a:pt x="5270" y="7978"/>
                    <a:pt x="5236" y="7949"/>
                  </a:cubicBezTo>
                  <a:cubicBezTo>
                    <a:pt x="4940" y="7701"/>
                    <a:pt x="5916" y="6030"/>
                    <a:pt x="6777" y="4686"/>
                  </a:cubicBezTo>
                  <a:cubicBezTo>
                    <a:pt x="6439" y="3906"/>
                    <a:pt x="5998" y="3205"/>
                    <a:pt x="5530" y="2601"/>
                  </a:cubicBezTo>
                  <a:cubicBezTo>
                    <a:pt x="5164" y="3266"/>
                    <a:pt x="4722" y="3942"/>
                    <a:pt x="4447" y="3942"/>
                  </a:cubicBezTo>
                  <a:cubicBezTo>
                    <a:pt x="4423" y="3942"/>
                    <a:pt x="4401" y="3938"/>
                    <a:pt x="4380" y="3927"/>
                  </a:cubicBezTo>
                  <a:cubicBezTo>
                    <a:pt x="4112" y="3793"/>
                    <a:pt x="4494" y="2776"/>
                    <a:pt x="4906" y="1858"/>
                  </a:cubicBezTo>
                  <a:cubicBezTo>
                    <a:pt x="3827" y="671"/>
                    <a:pt x="2805" y="1"/>
                    <a:pt x="2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8"/>
            <p:cNvSpPr/>
            <p:nvPr/>
          </p:nvSpPr>
          <p:spPr>
            <a:xfrm>
              <a:off x="1614850" y="3481950"/>
              <a:ext cx="96025" cy="401400"/>
            </a:xfrm>
            <a:custGeom>
              <a:rect b="b" l="l" r="r" t="t"/>
              <a:pathLst>
                <a:path extrusionOk="0" h="16056" w="3841">
                  <a:moveTo>
                    <a:pt x="212" y="0"/>
                  </a:moveTo>
                  <a:cubicBezTo>
                    <a:pt x="160" y="0"/>
                    <a:pt x="104" y="33"/>
                    <a:pt x="96" y="99"/>
                  </a:cubicBezTo>
                  <a:cubicBezTo>
                    <a:pt x="1" y="873"/>
                    <a:pt x="68" y="1671"/>
                    <a:pt x="143" y="2444"/>
                  </a:cubicBezTo>
                  <a:cubicBezTo>
                    <a:pt x="251" y="3552"/>
                    <a:pt x="421" y="4654"/>
                    <a:pt x="619" y="5749"/>
                  </a:cubicBezTo>
                  <a:cubicBezTo>
                    <a:pt x="1062" y="8193"/>
                    <a:pt x="1635" y="10626"/>
                    <a:pt x="2406" y="12987"/>
                  </a:cubicBezTo>
                  <a:cubicBezTo>
                    <a:pt x="2742" y="14015"/>
                    <a:pt x="3108" y="15048"/>
                    <a:pt x="3619" y="16005"/>
                  </a:cubicBezTo>
                  <a:cubicBezTo>
                    <a:pt x="3638" y="16041"/>
                    <a:pt x="3669" y="16056"/>
                    <a:pt x="3700" y="16056"/>
                  </a:cubicBezTo>
                  <a:cubicBezTo>
                    <a:pt x="3769" y="16056"/>
                    <a:pt x="3840" y="15981"/>
                    <a:pt x="3797" y="15900"/>
                  </a:cubicBezTo>
                  <a:cubicBezTo>
                    <a:pt x="3349" y="15061"/>
                    <a:pt x="3016" y="14162"/>
                    <a:pt x="2714" y="13262"/>
                  </a:cubicBezTo>
                  <a:cubicBezTo>
                    <a:pt x="2336" y="12143"/>
                    <a:pt x="2015" y="11005"/>
                    <a:pt x="1724" y="9862"/>
                  </a:cubicBezTo>
                  <a:cubicBezTo>
                    <a:pt x="1135" y="7534"/>
                    <a:pt x="644" y="5163"/>
                    <a:pt x="383" y="2774"/>
                  </a:cubicBezTo>
                  <a:cubicBezTo>
                    <a:pt x="288" y="1895"/>
                    <a:pt x="193" y="981"/>
                    <a:pt x="303" y="99"/>
                  </a:cubicBezTo>
                  <a:cubicBezTo>
                    <a:pt x="311" y="33"/>
                    <a:pt x="263"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8"/>
            <p:cNvSpPr/>
            <p:nvPr/>
          </p:nvSpPr>
          <p:spPr>
            <a:xfrm>
              <a:off x="1485200" y="3603450"/>
              <a:ext cx="193875" cy="239975"/>
            </a:xfrm>
            <a:custGeom>
              <a:rect b="b" l="l" r="r" t="t"/>
              <a:pathLst>
                <a:path extrusionOk="0" h="9599" w="7755">
                  <a:moveTo>
                    <a:pt x="1501" y="5468"/>
                  </a:moveTo>
                  <a:cubicBezTo>
                    <a:pt x="1970" y="5468"/>
                    <a:pt x="2447" y="5667"/>
                    <a:pt x="2447" y="5667"/>
                  </a:cubicBezTo>
                  <a:cubicBezTo>
                    <a:pt x="2966" y="5821"/>
                    <a:pt x="2568" y="6383"/>
                    <a:pt x="2286" y="6580"/>
                  </a:cubicBezTo>
                  <a:cubicBezTo>
                    <a:pt x="2212" y="6632"/>
                    <a:pt x="2041" y="6661"/>
                    <a:pt x="1836" y="6661"/>
                  </a:cubicBezTo>
                  <a:cubicBezTo>
                    <a:pt x="1259" y="6661"/>
                    <a:pt x="413" y="6434"/>
                    <a:pt x="706" y="5869"/>
                  </a:cubicBezTo>
                  <a:cubicBezTo>
                    <a:pt x="866" y="5560"/>
                    <a:pt x="1182" y="5468"/>
                    <a:pt x="1501" y="5468"/>
                  </a:cubicBezTo>
                  <a:close/>
                  <a:moveTo>
                    <a:pt x="5882" y="7234"/>
                  </a:moveTo>
                  <a:cubicBezTo>
                    <a:pt x="6369" y="7234"/>
                    <a:pt x="6115" y="8262"/>
                    <a:pt x="5936" y="8392"/>
                  </a:cubicBezTo>
                  <a:cubicBezTo>
                    <a:pt x="5881" y="8433"/>
                    <a:pt x="5811" y="8454"/>
                    <a:pt x="5742" y="8454"/>
                  </a:cubicBezTo>
                  <a:cubicBezTo>
                    <a:pt x="5579" y="8454"/>
                    <a:pt x="5415" y="8337"/>
                    <a:pt x="5424" y="8084"/>
                  </a:cubicBezTo>
                  <a:cubicBezTo>
                    <a:pt x="5424" y="8084"/>
                    <a:pt x="5251" y="7329"/>
                    <a:pt x="5820" y="7239"/>
                  </a:cubicBezTo>
                  <a:cubicBezTo>
                    <a:pt x="5842" y="7235"/>
                    <a:pt x="5862" y="7234"/>
                    <a:pt x="5882" y="7234"/>
                  </a:cubicBezTo>
                  <a:close/>
                  <a:moveTo>
                    <a:pt x="452" y="1"/>
                  </a:moveTo>
                  <a:cubicBezTo>
                    <a:pt x="452" y="1"/>
                    <a:pt x="302" y="592"/>
                    <a:pt x="186" y="1501"/>
                  </a:cubicBezTo>
                  <a:cubicBezTo>
                    <a:pt x="956" y="1920"/>
                    <a:pt x="1825" y="2467"/>
                    <a:pt x="1681" y="2753"/>
                  </a:cubicBezTo>
                  <a:cubicBezTo>
                    <a:pt x="1650" y="2815"/>
                    <a:pt x="1573" y="2843"/>
                    <a:pt x="1460" y="2843"/>
                  </a:cubicBezTo>
                  <a:cubicBezTo>
                    <a:pt x="1168" y="2843"/>
                    <a:pt x="643" y="2660"/>
                    <a:pt x="92" y="2429"/>
                  </a:cubicBezTo>
                  <a:lnTo>
                    <a:pt x="92" y="2429"/>
                  </a:lnTo>
                  <a:cubicBezTo>
                    <a:pt x="0" y="3689"/>
                    <a:pt x="29" y="5270"/>
                    <a:pt x="465" y="6751"/>
                  </a:cubicBezTo>
                  <a:cubicBezTo>
                    <a:pt x="1241" y="9384"/>
                    <a:pt x="4422" y="9599"/>
                    <a:pt x="5440" y="9599"/>
                  </a:cubicBezTo>
                  <a:cubicBezTo>
                    <a:pt x="5639" y="9599"/>
                    <a:pt x="5755" y="9591"/>
                    <a:pt x="5755" y="9591"/>
                  </a:cubicBezTo>
                  <a:cubicBezTo>
                    <a:pt x="5755" y="9591"/>
                    <a:pt x="7755" y="6793"/>
                    <a:pt x="6773" y="4344"/>
                  </a:cubicBezTo>
                  <a:lnTo>
                    <a:pt x="6773" y="4344"/>
                  </a:lnTo>
                  <a:cubicBezTo>
                    <a:pt x="6634" y="5167"/>
                    <a:pt x="6315" y="5423"/>
                    <a:pt x="5996" y="5423"/>
                  </a:cubicBezTo>
                  <a:cubicBezTo>
                    <a:pt x="5925" y="5423"/>
                    <a:pt x="5853" y="5410"/>
                    <a:pt x="5783" y="5388"/>
                  </a:cubicBezTo>
                  <a:cubicBezTo>
                    <a:pt x="5414" y="5270"/>
                    <a:pt x="5581" y="4444"/>
                    <a:pt x="5881" y="2876"/>
                  </a:cubicBezTo>
                  <a:cubicBezTo>
                    <a:pt x="5279" y="2277"/>
                    <a:pt x="4607" y="1792"/>
                    <a:pt x="3948" y="1403"/>
                  </a:cubicBezTo>
                  <a:cubicBezTo>
                    <a:pt x="3849" y="2211"/>
                    <a:pt x="3675" y="3061"/>
                    <a:pt x="3386" y="3061"/>
                  </a:cubicBezTo>
                  <a:cubicBezTo>
                    <a:pt x="3382" y="3061"/>
                    <a:pt x="3378" y="3061"/>
                    <a:pt x="3374" y="3060"/>
                  </a:cubicBezTo>
                  <a:cubicBezTo>
                    <a:pt x="3075" y="3039"/>
                    <a:pt x="3053" y="1949"/>
                    <a:pt x="3093" y="946"/>
                  </a:cubicBezTo>
                  <a:cubicBezTo>
                    <a:pt x="1651" y="245"/>
                    <a:pt x="452" y="1"/>
                    <a:pt x="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8"/>
            <p:cNvSpPr/>
            <p:nvPr/>
          </p:nvSpPr>
          <p:spPr>
            <a:xfrm>
              <a:off x="1649750" y="3524950"/>
              <a:ext cx="186025" cy="260700"/>
            </a:xfrm>
            <a:custGeom>
              <a:rect b="b" l="l" r="r" t="t"/>
              <a:pathLst>
                <a:path extrusionOk="0" h="10428" w="7441">
                  <a:moveTo>
                    <a:pt x="6291" y="5541"/>
                  </a:moveTo>
                  <a:cubicBezTo>
                    <a:pt x="6517" y="5541"/>
                    <a:pt x="6732" y="5611"/>
                    <a:pt x="6889" y="5809"/>
                  </a:cubicBezTo>
                  <a:cubicBezTo>
                    <a:pt x="7362" y="6403"/>
                    <a:pt x="6153" y="6834"/>
                    <a:pt x="5640" y="6834"/>
                  </a:cubicBezTo>
                  <a:cubicBezTo>
                    <a:pt x="5570" y="6834"/>
                    <a:pt x="5512" y="6826"/>
                    <a:pt x="5474" y="6809"/>
                  </a:cubicBezTo>
                  <a:cubicBezTo>
                    <a:pt x="5159" y="6669"/>
                    <a:pt x="4662" y="6195"/>
                    <a:pt x="5143" y="5947"/>
                  </a:cubicBezTo>
                  <a:cubicBezTo>
                    <a:pt x="5143" y="5947"/>
                    <a:pt x="5748" y="5541"/>
                    <a:pt x="6291" y="5541"/>
                  </a:cubicBezTo>
                  <a:close/>
                  <a:moveTo>
                    <a:pt x="2154" y="8132"/>
                  </a:moveTo>
                  <a:cubicBezTo>
                    <a:pt x="2707" y="8132"/>
                    <a:pt x="2682" y="8885"/>
                    <a:pt x="2682" y="8885"/>
                  </a:cubicBezTo>
                  <a:cubicBezTo>
                    <a:pt x="2746" y="9166"/>
                    <a:pt x="2560" y="9316"/>
                    <a:pt x="2377" y="9316"/>
                  </a:cubicBezTo>
                  <a:cubicBezTo>
                    <a:pt x="2329" y="9316"/>
                    <a:pt x="2282" y="9306"/>
                    <a:pt x="2239" y="9285"/>
                  </a:cubicBezTo>
                  <a:cubicBezTo>
                    <a:pt x="2031" y="9187"/>
                    <a:pt x="1556" y="8153"/>
                    <a:pt x="2131" y="8132"/>
                  </a:cubicBezTo>
                  <a:cubicBezTo>
                    <a:pt x="2138" y="8132"/>
                    <a:pt x="2146" y="8132"/>
                    <a:pt x="2154" y="8132"/>
                  </a:cubicBezTo>
                  <a:close/>
                  <a:moveTo>
                    <a:pt x="6019" y="1"/>
                  </a:moveTo>
                  <a:cubicBezTo>
                    <a:pt x="6019" y="1"/>
                    <a:pt x="4888" y="469"/>
                    <a:pt x="3606" y="1432"/>
                  </a:cubicBezTo>
                  <a:cubicBezTo>
                    <a:pt x="3838" y="2411"/>
                    <a:pt x="4024" y="3483"/>
                    <a:pt x="3733" y="3564"/>
                  </a:cubicBezTo>
                  <a:cubicBezTo>
                    <a:pt x="3720" y="3568"/>
                    <a:pt x="3707" y="3569"/>
                    <a:pt x="3694" y="3569"/>
                  </a:cubicBezTo>
                  <a:cubicBezTo>
                    <a:pt x="3417" y="3569"/>
                    <a:pt x="3098" y="2795"/>
                    <a:pt x="2854" y="2046"/>
                  </a:cubicBezTo>
                  <a:cubicBezTo>
                    <a:pt x="2281" y="2553"/>
                    <a:pt x="1716" y="3159"/>
                    <a:pt x="1239" y="3861"/>
                  </a:cubicBezTo>
                  <a:cubicBezTo>
                    <a:pt x="1834" y="5344"/>
                    <a:pt x="2478" y="7166"/>
                    <a:pt x="2140" y="7355"/>
                  </a:cubicBezTo>
                  <a:cubicBezTo>
                    <a:pt x="2114" y="7370"/>
                    <a:pt x="2085" y="7377"/>
                    <a:pt x="2054" y="7377"/>
                  </a:cubicBezTo>
                  <a:cubicBezTo>
                    <a:pt x="1677" y="7377"/>
                    <a:pt x="996" y="6347"/>
                    <a:pt x="495" y="5494"/>
                  </a:cubicBezTo>
                  <a:lnTo>
                    <a:pt x="495" y="5494"/>
                  </a:lnTo>
                  <a:cubicBezTo>
                    <a:pt x="0" y="8084"/>
                    <a:pt x="2646" y="10427"/>
                    <a:pt x="2646" y="10427"/>
                  </a:cubicBezTo>
                  <a:cubicBezTo>
                    <a:pt x="2646" y="10427"/>
                    <a:pt x="6985" y="9896"/>
                    <a:pt x="7293" y="6628"/>
                  </a:cubicBezTo>
                  <a:cubicBezTo>
                    <a:pt x="7440" y="5092"/>
                    <a:pt x="7166" y="3535"/>
                    <a:pt x="6833" y="2315"/>
                  </a:cubicBezTo>
                  <a:cubicBezTo>
                    <a:pt x="6280" y="2689"/>
                    <a:pt x="5743" y="2994"/>
                    <a:pt x="5478" y="2994"/>
                  </a:cubicBezTo>
                  <a:cubicBezTo>
                    <a:pt x="5414" y="2994"/>
                    <a:pt x="5366" y="2977"/>
                    <a:pt x="5337" y="2939"/>
                  </a:cubicBezTo>
                  <a:cubicBezTo>
                    <a:pt x="5142" y="2685"/>
                    <a:pt x="5888" y="1983"/>
                    <a:pt x="6566" y="1424"/>
                  </a:cubicBezTo>
                  <a:cubicBezTo>
                    <a:pt x="6276" y="553"/>
                    <a:pt x="6019" y="1"/>
                    <a:pt x="60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8"/>
            <p:cNvSpPr/>
            <p:nvPr/>
          </p:nvSpPr>
          <p:spPr>
            <a:xfrm>
              <a:off x="1661275" y="3626100"/>
              <a:ext cx="105125" cy="260425"/>
            </a:xfrm>
            <a:custGeom>
              <a:rect b="b" l="l" r="r" t="t"/>
              <a:pathLst>
                <a:path extrusionOk="0" h="10417" w="4205">
                  <a:moveTo>
                    <a:pt x="4104" y="0"/>
                  </a:moveTo>
                  <a:cubicBezTo>
                    <a:pt x="4052" y="0"/>
                    <a:pt x="3998" y="33"/>
                    <a:pt x="3994" y="100"/>
                  </a:cubicBezTo>
                  <a:cubicBezTo>
                    <a:pt x="3912" y="1382"/>
                    <a:pt x="3639" y="2653"/>
                    <a:pt x="3271" y="3884"/>
                  </a:cubicBezTo>
                  <a:cubicBezTo>
                    <a:pt x="2838" y="5330"/>
                    <a:pt x="2261" y="6738"/>
                    <a:pt x="1523" y="8055"/>
                  </a:cubicBezTo>
                  <a:cubicBezTo>
                    <a:pt x="1095" y="8819"/>
                    <a:pt x="612" y="9552"/>
                    <a:pt x="63" y="10235"/>
                  </a:cubicBezTo>
                  <a:cubicBezTo>
                    <a:pt x="0" y="10313"/>
                    <a:pt x="69" y="10416"/>
                    <a:pt x="142" y="10416"/>
                  </a:cubicBezTo>
                  <a:cubicBezTo>
                    <a:pt x="165" y="10416"/>
                    <a:pt x="188" y="10406"/>
                    <a:pt x="208" y="10381"/>
                  </a:cubicBezTo>
                  <a:cubicBezTo>
                    <a:pt x="2098" y="8035"/>
                    <a:pt x="3319" y="5104"/>
                    <a:pt x="3917" y="2164"/>
                  </a:cubicBezTo>
                  <a:cubicBezTo>
                    <a:pt x="4054" y="1482"/>
                    <a:pt x="4156" y="792"/>
                    <a:pt x="4201" y="100"/>
                  </a:cubicBezTo>
                  <a:cubicBezTo>
                    <a:pt x="4205" y="33"/>
                    <a:pt x="4155" y="0"/>
                    <a:pt x="41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8"/>
            <p:cNvSpPr/>
            <p:nvPr/>
          </p:nvSpPr>
          <p:spPr>
            <a:xfrm>
              <a:off x="1535125" y="3652325"/>
              <a:ext cx="129125" cy="234075"/>
            </a:xfrm>
            <a:custGeom>
              <a:rect b="b" l="l" r="r" t="t"/>
              <a:pathLst>
                <a:path extrusionOk="0" h="9363" w="5165">
                  <a:moveTo>
                    <a:pt x="126" y="1"/>
                  </a:moveTo>
                  <a:cubicBezTo>
                    <a:pt x="66" y="1"/>
                    <a:pt x="0" y="52"/>
                    <a:pt x="16" y="130"/>
                  </a:cubicBezTo>
                  <a:cubicBezTo>
                    <a:pt x="272" y="1441"/>
                    <a:pt x="784" y="2703"/>
                    <a:pt x="1356" y="3904"/>
                  </a:cubicBezTo>
                  <a:cubicBezTo>
                    <a:pt x="1988" y="5237"/>
                    <a:pt x="2729" y="6529"/>
                    <a:pt x="3597" y="7725"/>
                  </a:cubicBezTo>
                  <a:cubicBezTo>
                    <a:pt x="4007" y="8290"/>
                    <a:pt x="4448" y="8838"/>
                    <a:pt x="4945" y="9332"/>
                  </a:cubicBezTo>
                  <a:cubicBezTo>
                    <a:pt x="4967" y="9353"/>
                    <a:pt x="4991" y="9362"/>
                    <a:pt x="5014" y="9362"/>
                  </a:cubicBezTo>
                  <a:cubicBezTo>
                    <a:pt x="5093" y="9362"/>
                    <a:pt x="5164" y="9259"/>
                    <a:pt x="5091" y="9186"/>
                  </a:cubicBezTo>
                  <a:cubicBezTo>
                    <a:pt x="4156" y="8258"/>
                    <a:pt x="3398" y="7148"/>
                    <a:pt x="2723" y="6022"/>
                  </a:cubicBezTo>
                  <a:cubicBezTo>
                    <a:pt x="1975" y="4772"/>
                    <a:pt x="1316" y="3459"/>
                    <a:pt x="807" y="2094"/>
                  </a:cubicBezTo>
                  <a:cubicBezTo>
                    <a:pt x="562" y="1436"/>
                    <a:pt x="350" y="764"/>
                    <a:pt x="214" y="75"/>
                  </a:cubicBezTo>
                  <a:cubicBezTo>
                    <a:pt x="204" y="23"/>
                    <a:pt x="166" y="1"/>
                    <a:pt x="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8"/>
            <p:cNvSpPr/>
            <p:nvPr/>
          </p:nvSpPr>
          <p:spPr>
            <a:xfrm>
              <a:off x="1112825" y="3845100"/>
              <a:ext cx="396750" cy="199075"/>
            </a:xfrm>
            <a:custGeom>
              <a:rect b="b" l="l" r="r" t="t"/>
              <a:pathLst>
                <a:path extrusionOk="0" h="7963" w="15870">
                  <a:moveTo>
                    <a:pt x="669" y="1"/>
                  </a:moveTo>
                  <a:lnTo>
                    <a:pt x="1" y="7962"/>
                  </a:lnTo>
                  <a:lnTo>
                    <a:pt x="15869" y="7962"/>
                  </a:lnTo>
                  <a:lnTo>
                    <a:pt x="5935" y="1467"/>
                  </a:lnTo>
                  <a:lnTo>
                    <a:pt x="6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8"/>
            <p:cNvSpPr/>
            <p:nvPr/>
          </p:nvSpPr>
          <p:spPr>
            <a:xfrm>
              <a:off x="1341625" y="3853050"/>
              <a:ext cx="218175" cy="191125"/>
            </a:xfrm>
            <a:custGeom>
              <a:rect b="b" l="l" r="r" t="t"/>
              <a:pathLst>
                <a:path extrusionOk="0" h="7645" w="8727">
                  <a:moveTo>
                    <a:pt x="1235" y="1"/>
                  </a:moveTo>
                  <a:lnTo>
                    <a:pt x="1" y="7644"/>
                  </a:lnTo>
                  <a:lnTo>
                    <a:pt x="6717" y="7644"/>
                  </a:lnTo>
                  <a:cubicBezTo>
                    <a:pt x="8726" y="5850"/>
                    <a:pt x="7093" y="2619"/>
                    <a:pt x="7093" y="2619"/>
                  </a:cubicBezTo>
                  <a:lnTo>
                    <a:pt x="1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8"/>
            <p:cNvSpPr/>
            <p:nvPr/>
          </p:nvSpPr>
          <p:spPr>
            <a:xfrm>
              <a:off x="1197075" y="3814775"/>
              <a:ext cx="161175" cy="76600"/>
            </a:xfrm>
            <a:custGeom>
              <a:rect b="b" l="l" r="r" t="t"/>
              <a:pathLst>
                <a:path extrusionOk="0" h="3064" w="6447">
                  <a:moveTo>
                    <a:pt x="3255" y="1"/>
                  </a:moveTo>
                  <a:cubicBezTo>
                    <a:pt x="1223" y="1"/>
                    <a:pt x="0" y="1966"/>
                    <a:pt x="0" y="1966"/>
                  </a:cubicBezTo>
                  <a:cubicBezTo>
                    <a:pt x="1225" y="2789"/>
                    <a:pt x="2350" y="3063"/>
                    <a:pt x="3305" y="3063"/>
                  </a:cubicBezTo>
                  <a:cubicBezTo>
                    <a:pt x="5215" y="3063"/>
                    <a:pt x="6447" y="1966"/>
                    <a:pt x="6447" y="1966"/>
                  </a:cubicBezTo>
                  <a:cubicBezTo>
                    <a:pt x="6447" y="1966"/>
                    <a:pt x="5287" y="1"/>
                    <a:pt x="32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8"/>
            <p:cNvSpPr/>
            <p:nvPr/>
          </p:nvSpPr>
          <p:spPr>
            <a:xfrm>
              <a:off x="1228200" y="3838150"/>
              <a:ext cx="98925" cy="47000"/>
            </a:xfrm>
            <a:custGeom>
              <a:rect b="b" l="l" r="r" t="t"/>
              <a:pathLst>
                <a:path extrusionOk="0" h="1880" w="3957">
                  <a:moveTo>
                    <a:pt x="1997" y="1"/>
                  </a:moveTo>
                  <a:cubicBezTo>
                    <a:pt x="750" y="1"/>
                    <a:pt x="0" y="1206"/>
                    <a:pt x="0" y="1206"/>
                  </a:cubicBezTo>
                  <a:cubicBezTo>
                    <a:pt x="752" y="1711"/>
                    <a:pt x="1442" y="1879"/>
                    <a:pt x="2028" y="1879"/>
                  </a:cubicBezTo>
                  <a:cubicBezTo>
                    <a:pt x="3200" y="1879"/>
                    <a:pt x="3956" y="1206"/>
                    <a:pt x="3956" y="1206"/>
                  </a:cubicBezTo>
                  <a:cubicBezTo>
                    <a:pt x="3956" y="1206"/>
                    <a:pt x="3245" y="1"/>
                    <a:pt x="19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8"/>
            <p:cNvSpPr/>
            <p:nvPr/>
          </p:nvSpPr>
          <p:spPr>
            <a:xfrm>
              <a:off x="1001625" y="3841625"/>
              <a:ext cx="203025" cy="203000"/>
            </a:xfrm>
            <a:custGeom>
              <a:rect b="b" l="l" r="r" t="t"/>
              <a:pathLst>
                <a:path extrusionOk="0" h="8120" w="8121">
                  <a:moveTo>
                    <a:pt x="4059" y="1"/>
                  </a:moveTo>
                  <a:cubicBezTo>
                    <a:pt x="1817" y="1"/>
                    <a:pt x="0" y="1818"/>
                    <a:pt x="0" y="4060"/>
                  </a:cubicBezTo>
                  <a:cubicBezTo>
                    <a:pt x="0" y="6302"/>
                    <a:pt x="1817" y="8119"/>
                    <a:pt x="4059" y="8119"/>
                  </a:cubicBezTo>
                  <a:cubicBezTo>
                    <a:pt x="6301" y="8119"/>
                    <a:pt x="8120" y="6302"/>
                    <a:pt x="8120" y="4060"/>
                  </a:cubicBezTo>
                  <a:cubicBezTo>
                    <a:pt x="8120" y="1818"/>
                    <a:pt x="6301" y="1"/>
                    <a:pt x="40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8"/>
            <p:cNvSpPr/>
            <p:nvPr/>
          </p:nvSpPr>
          <p:spPr>
            <a:xfrm>
              <a:off x="1033025" y="3873000"/>
              <a:ext cx="140200" cy="140250"/>
            </a:xfrm>
            <a:custGeom>
              <a:rect b="b" l="l" r="r" t="t"/>
              <a:pathLst>
                <a:path extrusionOk="0" h="5610" w="5608">
                  <a:moveTo>
                    <a:pt x="2803" y="1"/>
                  </a:moveTo>
                  <a:cubicBezTo>
                    <a:pt x="1257" y="1"/>
                    <a:pt x="1" y="1259"/>
                    <a:pt x="1" y="2805"/>
                  </a:cubicBezTo>
                  <a:cubicBezTo>
                    <a:pt x="1" y="4351"/>
                    <a:pt x="1257" y="5609"/>
                    <a:pt x="2803" y="5609"/>
                  </a:cubicBezTo>
                  <a:cubicBezTo>
                    <a:pt x="4351" y="5609"/>
                    <a:pt x="5607" y="4351"/>
                    <a:pt x="5607" y="2805"/>
                  </a:cubicBezTo>
                  <a:cubicBezTo>
                    <a:pt x="5607" y="1259"/>
                    <a:pt x="4351" y="1"/>
                    <a:pt x="28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8"/>
            <p:cNvSpPr/>
            <p:nvPr/>
          </p:nvSpPr>
          <p:spPr>
            <a:xfrm>
              <a:off x="1225050" y="3841625"/>
              <a:ext cx="203025" cy="203000"/>
            </a:xfrm>
            <a:custGeom>
              <a:rect b="b" l="l" r="r" t="t"/>
              <a:pathLst>
                <a:path extrusionOk="0" h="8120" w="8121">
                  <a:moveTo>
                    <a:pt x="4060" y="1"/>
                  </a:moveTo>
                  <a:cubicBezTo>
                    <a:pt x="1818" y="1"/>
                    <a:pt x="0" y="1818"/>
                    <a:pt x="0" y="4060"/>
                  </a:cubicBezTo>
                  <a:cubicBezTo>
                    <a:pt x="0" y="6302"/>
                    <a:pt x="1818" y="8119"/>
                    <a:pt x="4060" y="8119"/>
                  </a:cubicBezTo>
                  <a:cubicBezTo>
                    <a:pt x="6302" y="8119"/>
                    <a:pt x="8120" y="6302"/>
                    <a:pt x="8120" y="4060"/>
                  </a:cubicBezTo>
                  <a:cubicBezTo>
                    <a:pt x="8120" y="1818"/>
                    <a:pt x="6302" y="1"/>
                    <a:pt x="4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8"/>
            <p:cNvSpPr/>
            <p:nvPr/>
          </p:nvSpPr>
          <p:spPr>
            <a:xfrm>
              <a:off x="1256475" y="3873000"/>
              <a:ext cx="140175" cy="140250"/>
            </a:xfrm>
            <a:custGeom>
              <a:rect b="b" l="l" r="r" t="t"/>
              <a:pathLst>
                <a:path extrusionOk="0" h="5610" w="5607">
                  <a:moveTo>
                    <a:pt x="2803" y="1"/>
                  </a:moveTo>
                  <a:cubicBezTo>
                    <a:pt x="1257" y="1"/>
                    <a:pt x="0" y="1259"/>
                    <a:pt x="0" y="2805"/>
                  </a:cubicBezTo>
                  <a:cubicBezTo>
                    <a:pt x="0" y="4351"/>
                    <a:pt x="1257" y="5609"/>
                    <a:pt x="2803" y="5609"/>
                  </a:cubicBezTo>
                  <a:cubicBezTo>
                    <a:pt x="4348" y="5609"/>
                    <a:pt x="5607" y="4351"/>
                    <a:pt x="5607" y="2805"/>
                  </a:cubicBezTo>
                  <a:cubicBezTo>
                    <a:pt x="5607" y="1259"/>
                    <a:pt x="4348" y="1"/>
                    <a:pt x="28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8"/>
            <p:cNvSpPr/>
            <p:nvPr/>
          </p:nvSpPr>
          <p:spPr>
            <a:xfrm>
              <a:off x="1439075" y="3883175"/>
              <a:ext cx="39675" cy="162800"/>
            </a:xfrm>
            <a:custGeom>
              <a:rect b="b" l="l" r="r" t="t"/>
              <a:pathLst>
                <a:path extrusionOk="0" h="6512" w="1587">
                  <a:moveTo>
                    <a:pt x="117" y="0"/>
                  </a:moveTo>
                  <a:cubicBezTo>
                    <a:pt x="58" y="0"/>
                    <a:pt x="1" y="59"/>
                    <a:pt x="44" y="120"/>
                  </a:cubicBezTo>
                  <a:cubicBezTo>
                    <a:pt x="1304" y="1884"/>
                    <a:pt x="1427" y="4624"/>
                    <a:pt x="57" y="6367"/>
                  </a:cubicBezTo>
                  <a:cubicBezTo>
                    <a:pt x="8" y="6429"/>
                    <a:pt x="62" y="6511"/>
                    <a:pt x="120" y="6511"/>
                  </a:cubicBezTo>
                  <a:cubicBezTo>
                    <a:pt x="138" y="6511"/>
                    <a:pt x="157" y="6503"/>
                    <a:pt x="173" y="6483"/>
                  </a:cubicBezTo>
                  <a:cubicBezTo>
                    <a:pt x="1587" y="4684"/>
                    <a:pt x="1493" y="1867"/>
                    <a:pt x="186" y="36"/>
                  </a:cubicBezTo>
                  <a:cubicBezTo>
                    <a:pt x="168" y="11"/>
                    <a:pt x="142"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8"/>
            <p:cNvSpPr/>
            <p:nvPr/>
          </p:nvSpPr>
          <p:spPr>
            <a:xfrm>
              <a:off x="2175025" y="2500300"/>
              <a:ext cx="162525" cy="149350"/>
            </a:xfrm>
            <a:custGeom>
              <a:rect b="b" l="l" r="r" t="t"/>
              <a:pathLst>
                <a:path extrusionOk="0" h="5974" w="6501">
                  <a:moveTo>
                    <a:pt x="3248" y="1"/>
                  </a:moveTo>
                  <a:cubicBezTo>
                    <a:pt x="1853" y="1"/>
                    <a:pt x="606" y="984"/>
                    <a:pt x="322" y="2404"/>
                  </a:cubicBezTo>
                  <a:cubicBezTo>
                    <a:pt x="1" y="4021"/>
                    <a:pt x="1051" y="5593"/>
                    <a:pt x="2667" y="5916"/>
                  </a:cubicBezTo>
                  <a:cubicBezTo>
                    <a:pt x="2864" y="5955"/>
                    <a:pt x="3060" y="5974"/>
                    <a:pt x="3253" y="5974"/>
                  </a:cubicBezTo>
                  <a:cubicBezTo>
                    <a:pt x="4648" y="5974"/>
                    <a:pt x="5895" y="4991"/>
                    <a:pt x="6179" y="3570"/>
                  </a:cubicBezTo>
                  <a:cubicBezTo>
                    <a:pt x="6501" y="1954"/>
                    <a:pt x="5451" y="382"/>
                    <a:pt x="3834" y="59"/>
                  </a:cubicBezTo>
                  <a:cubicBezTo>
                    <a:pt x="3637" y="20"/>
                    <a:pt x="3441" y="1"/>
                    <a:pt x="3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8"/>
            <p:cNvSpPr/>
            <p:nvPr/>
          </p:nvSpPr>
          <p:spPr>
            <a:xfrm>
              <a:off x="2218875" y="2543325"/>
              <a:ext cx="74900" cy="57625"/>
            </a:xfrm>
            <a:custGeom>
              <a:rect b="b" l="l" r="r" t="t"/>
              <a:pathLst>
                <a:path extrusionOk="0" h="2305" w="2996">
                  <a:moveTo>
                    <a:pt x="2702" y="0"/>
                  </a:moveTo>
                  <a:cubicBezTo>
                    <a:pt x="2634" y="0"/>
                    <a:pt x="2565" y="27"/>
                    <a:pt x="2513" y="79"/>
                  </a:cubicBezTo>
                  <a:lnTo>
                    <a:pt x="931" y="1660"/>
                  </a:lnTo>
                  <a:lnTo>
                    <a:pt x="482" y="1211"/>
                  </a:lnTo>
                  <a:cubicBezTo>
                    <a:pt x="431" y="1160"/>
                    <a:pt x="362" y="1134"/>
                    <a:pt x="294" y="1134"/>
                  </a:cubicBezTo>
                  <a:cubicBezTo>
                    <a:pt x="225" y="1134"/>
                    <a:pt x="157" y="1160"/>
                    <a:pt x="104" y="1211"/>
                  </a:cubicBezTo>
                  <a:cubicBezTo>
                    <a:pt x="1" y="1316"/>
                    <a:pt x="1" y="1484"/>
                    <a:pt x="104" y="1589"/>
                  </a:cubicBezTo>
                  <a:lnTo>
                    <a:pt x="742" y="2227"/>
                  </a:lnTo>
                  <a:cubicBezTo>
                    <a:pt x="796" y="2279"/>
                    <a:pt x="863" y="2305"/>
                    <a:pt x="931" y="2305"/>
                  </a:cubicBezTo>
                  <a:cubicBezTo>
                    <a:pt x="999" y="2305"/>
                    <a:pt x="1069" y="2279"/>
                    <a:pt x="1120" y="2227"/>
                  </a:cubicBezTo>
                  <a:lnTo>
                    <a:pt x="2891" y="455"/>
                  </a:lnTo>
                  <a:cubicBezTo>
                    <a:pt x="2996" y="352"/>
                    <a:pt x="2996" y="182"/>
                    <a:pt x="2891" y="79"/>
                  </a:cubicBezTo>
                  <a:cubicBezTo>
                    <a:pt x="2839" y="27"/>
                    <a:pt x="2771" y="0"/>
                    <a:pt x="27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8"/>
            <p:cNvSpPr/>
            <p:nvPr/>
          </p:nvSpPr>
          <p:spPr>
            <a:xfrm>
              <a:off x="2170050" y="2493250"/>
              <a:ext cx="65450" cy="89300"/>
            </a:xfrm>
            <a:custGeom>
              <a:rect b="b" l="l" r="r" t="t"/>
              <a:pathLst>
                <a:path extrusionOk="0" h="3572" w="2618">
                  <a:moveTo>
                    <a:pt x="2545" y="1"/>
                  </a:moveTo>
                  <a:cubicBezTo>
                    <a:pt x="2539" y="1"/>
                    <a:pt x="2532" y="1"/>
                    <a:pt x="2526" y="3"/>
                  </a:cubicBezTo>
                  <a:cubicBezTo>
                    <a:pt x="1741" y="207"/>
                    <a:pt x="1067" y="685"/>
                    <a:pt x="613" y="1365"/>
                  </a:cubicBezTo>
                  <a:cubicBezTo>
                    <a:pt x="188" y="2001"/>
                    <a:pt x="1" y="2749"/>
                    <a:pt x="70" y="3500"/>
                  </a:cubicBezTo>
                  <a:cubicBezTo>
                    <a:pt x="74" y="3536"/>
                    <a:pt x="101" y="3567"/>
                    <a:pt x="135" y="3571"/>
                  </a:cubicBezTo>
                  <a:cubicBezTo>
                    <a:pt x="138" y="3572"/>
                    <a:pt x="141" y="3572"/>
                    <a:pt x="143" y="3572"/>
                  </a:cubicBezTo>
                  <a:cubicBezTo>
                    <a:pt x="188" y="3572"/>
                    <a:pt x="222" y="3535"/>
                    <a:pt x="219" y="3491"/>
                  </a:cubicBezTo>
                  <a:cubicBezTo>
                    <a:pt x="151" y="2772"/>
                    <a:pt x="331" y="2056"/>
                    <a:pt x="736" y="1447"/>
                  </a:cubicBezTo>
                  <a:cubicBezTo>
                    <a:pt x="1170" y="798"/>
                    <a:pt x="1813" y="341"/>
                    <a:pt x="2563" y="145"/>
                  </a:cubicBezTo>
                  <a:cubicBezTo>
                    <a:pt x="2595" y="137"/>
                    <a:pt x="2618" y="108"/>
                    <a:pt x="2618" y="74"/>
                  </a:cubicBezTo>
                  <a:cubicBezTo>
                    <a:pt x="2618" y="33"/>
                    <a:pt x="2584" y="1"/>
                    <a:pt x="25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8"/>
            <p:cNvSpPr/>
            <p:nvPr/>
          </p:nvSpPr>
          <p:spPr>
            <a:xfrm>
              <a:off x="2172975" y="2600975"/>
              <a:ext cx="56200" cy="52500"/>
            </a:xfrm>
            <a:custGeom>
              <a:rect b="b" l="l" r="r" t="t"/>
              <a:pathLst>
                <a:path extrusionOk="0" h="2100" w="2248">
                  <a:moveTo>
                    <a:pt x="793" y="1"/>
                  </a:moveTo>
                  <a:lnTo>
                    <a:pt x="49" y="1855"/>
                  </a:lnTo>
                  <a:cubicBezTo>
                    <a:pt x="0" y="1977"/>
                    <a:pt x="94" y="2100"/>
                    <a:pt x="213" y="2100"/>
                  </a:cubicBezTo>
                  <a:cubicBezTo>
                    <a:pt x="232" y="2100"/>
                    <a:pt x="253" y="2096"/>
                    <a:pt x="273" y="2089"/>
                  </a:cubicBezTo>
                  <a:lnTo>
                    <a:pt x="2247" y="1385"/>
                  </a:lnTo>
                  <a:lnTo>
                    <a:pt x="793" y="1"/>
                  </a:lnTo>
                  <a:close/>
                </a:path>
              </a:pathLst>
            </a:custGeom>
            <a:solidFill>
              <a:srgbClr val="4869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8"/>
            <p:cNvSpPr/>
            <p:nvPr/>
          </p:nvSpPr>
          <p:spPr>
            <a:xfrm>
              <a:off x="945000" y="2733300"/>
              <a:ext cx="157750" cy="74450"/>
            </a:xfrm>
            <a:custGeom>
              <a:rect b="b" l="l" r="r" t="t"/>
              <a:pathLst>
                <a:path extrusionOk="0" h="2978" w="6310">
                  <a:moveTo>
                    <a:pt x="141" y="1"/>
                  </a:moveTo>
                  <a:cubicBezTo>
                    <a:pt x="91" y="38"/>
                    <a:pt x="41" y="74"/>
                    <a:pt x="1" y="117"/>
                  </a:cubicBezTo>
                  <a:lnTo>
                    <a:pt x="2180" y="2290"/>
                  </a:lnTo>
                  <a:cubicBezTo>
                    <a:pt x="2196" y="2307"/>
                    <a:pt x="2219" y="2315"/>
                    <a:pt x="2242" y="2315"/>
                  </a:cubicBezTo>
                  <a:cubicBezTo>
                    <a:pt x="2264" y="2315"/>
                    <a:pt x="2287" y="2307"/>
                    <a:pt x="2304" y="2290"/>
                  </a:cubicBezTo>
                  <a:lnTo>
                    <a:pt x="3953" y="640"/>
                  </a:lnTo>
                  <a:lnTo>
                    <a:pt x="6268" y="2955"/>
                  </a:lnTo>
                  <a:cubicBezTo>
                    <a:pt x="6279" y="2966"/>
                    <a:pt x="6294" y="2975"/>
                    <a:pt x="6310" y="2978"/>
                  </a:cubicBezTo>
                  <a:cubicBezTo>
                    <a:pt x="6287" y="2899"/>
                    <a:pt x="6281" y="2811"/>
                    <a:pt x="6286" y="2724"/>
                  </a:cubicBezTo>
                  <a:lnTo>
                    <a:pt x="4016" y="453"/>
                  </a:lnTo>
                  <a:cubicBezTo>
                    <a:pt x="3999" y="437"/>
                    <a:pt x="3976" y="429"/>
                    <a:pt x="3953" y="429"/>
                  </a:cubicBezTo>
                  <a:cubicBezTo>
                    <a:pt x="3930" y="429"/>
                    <a:pt x="3907" y="437"/>
                    <a:pt x="3890" y="453"/>
                  </a:cubicBezTo>
                  <a:lnTo>
                    <a:pt x="2243" y="2102"/>
                  </a:lnTo>
                  <a:lnTo>
                    <a:pt x="1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8"/>
            <p:cNvSpPr/>
            <p:nvPr/>
          </p:nvSpPr>
          <p:spPr>
            <a:xfrm>
              <a:off x="933625" y="2721475"/>
              <a:ext cx="18750" cy="18775"/>
            </a:xfrm>
            <a:custGeom>
              <a:rect b="b" l="l" r="r" t="t"/>
              <a:pathLst>
                <a:path extrusionOk="0" h="751" w="750">
                  <a:moveTo>
                    <a:pt x="375" y="1"/>
                  </a:moveTo>
                  <a:cubicBezTo>
                    <a:pt x="168" y="1"/>
                    <a:pt x="0" y="169"/>
                    <a:pt x="0" y="375"/>
                  </a:cubicBezTo>
                  <a:cubicBezTo>
                    <a:pt x="0" y="582"/>
                    <a:pt x="168" y="750"/>
                    <a:pt x="375" y="750"/>
                  </a:cubicBezTo>
                  <a:cubicBezTo>
                    <a:pt x="582" y="750"/>
                    <a:pt x="750" y="582"/>
                    <a:pt x="750" y="375"/>
                  </a:cubicBezTo>
                  <a:cubicBezTo>
                    <a:pt x="750" y="169"/>
                    <a:pt x="582" y="1"/>
                    <a:pt x="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8"/>
            <p:cNvSpPr/>
            <p:nvPr/>
          </p:nvSpPr>
          <p:spPr>
            <a:xfrm>
              <a:off x="991925" y="2777325"/>
              <a:ext cx="18750" cy="18750"/>
            </a:xfrm>
            <a:custGeom>
              <a:rect b="b" l="l" r="r" t="t"/>
              <a:pathLst>
                <a:path extrusionOk="0" h="750" w="750">
                  <a:moveTo>
                    <a:pt x="375" y="0"/>
                  </a:moveTo>
                  <a:cubicBezTo>
                    <a:pt x="168" y="0"/>
                    <a:pt x="0" y="168"/>
                    <a:pt x="0" y="375"/>
                  </a:cubicBezTo>
                  <a:cubicBezTo>
                    <a:pt x="0" y="582"/>
                    <a:pt x="168" y="750"/>
                    <a:pt x="375" y="750"/>
                  </a:cubicBezTo>
                  <a:cubicBezTo>
                    <a:pt x="582" y="750"/>
                    <a:pt x="750" y="582"/>
                    <a:pt x="750" y="375"/>
                  </a:cubicBezTo>
                  <a:cubicBezTo>
                    <a:pt x="750" y="168"/>
                    <a:pt x="582" y="0"/>
                    <a:pt x="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8"/>
            <p:cNvSpPr/>
            <p:nvPr/>
          </p:nvSpPr>
          <p:spPr>
            <a:xfrm>
              <a:off x="1034450" y="2736825"/>
              <a:ext cx="18750" cy="18750"/>
            </a:xfrm>
            <a:custGeom>
              <a:rect b="b" l="l" r="r" t="t"/>
              <a:pathLst>
                <a:path extrusionOk="0" h="750" w="750">
                  <a:moveTo>
                    <a:pt x="375" y="0"/>
                  </a:moveTo>
                  <a:cubicBezTo>
                    <a:pt x="168" y="0"/>
                    <a:pt x="0" y="168"/>
                    <a:pt x="0" y="375"/>
                  </a:cubicBezTo>
                  <a:cubicBezTo>
                    <a:pt x="0" y="582"/>
                    <a:pt x="168" y="750"/>
                    <a:pt x="375" y="750"/>
                  </a:cubicBezTo>
                  <a:cubicBezTo>
                    <a:pt x="582" y="750"/>
                    <a:pt x="750" y="582"/>
                    <a:pt x="750" y="375"/>
                  </a:cubicBezTo>
                  <a:cubicBezTo>
                    <a:pt x="750" y="168"/>
                    <a:pt x="582" y="0"/>
                    <a:pt x="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8"/>
            <p:cNvSpPr/>
            <p:nvPr/>
          </p:nvSpPr>
          <p:spPr>
            <a:xfrm>
              <a:off x="1094775" y="2794525"/>
              <a:ext cx="18775" cy="18725"/>
            </a:xfrm>
            <a:custGeom>
              <a:rect b="b" l="l" r="r" t="t"/>
              <a:pathLst>
                <a:path extrusionOk="0" h="749" w="751">
                  <a:moveTo>
                    <a:pt x="375" y="1"/>
                  </a:moveTo>
                  <a:cubicBezTo>
                    <a:pt x="169" y="1"/>
                    <a:pt x="1" y="167"/>
                    <a:pt x="1" y="375"/>
                  </a:cubicBezTo>
                  <a:cubicBezTo>
                    <a:pt x="1" y="582"/>
                    <a:pt x="169" y="748"/>
                    <a:pt x="375" y="748"/>
                  </a:cubicBezTo>
                  <a:cubicBezTo>
                    <a:pt x="582" y="748"/>
                    <a:pt x="750" y="582"/>
                    <a:pt x="750" y="375"/>
                  </a:cubicBezTo>
                  <a:cubicBezTo>
                    <a:pt x="750" y="167"/>
                    <a:pt x="582" y="1"/>
                    <a:pt x="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8"/>
            <p:cNvSpPr/>
            <p:nvPr/>
          </p:nvSpPr>
          <p:spPr>
            <a:xfrm>
              <a:off x="1671800" y="3271275"/>
              <a:ext cx="157750" cy="74450"/>
            </a:xfrm>
            <a:custGeom>
              <a:rect b="b" l="l" r="r" t="t"/>
              <a:pathLst>
                <a:path extrusionOk="0" h="2978" w="6310">
                  <a:moveTo>
                    <a:pt x="6169" y="1"/>
                  </a:moveTo>
                  <a:lnTo>
                    <a:pt x="4067" y="2100"/>
                  </a:lnTo>
                  <a:lnTo>
                    <a:pt x="2418" y="453"/>
                  </a:lnTo>
                  <a:cubicBezTo>
                    <a:pt x="2402" y="436"/>
                    <a:pt x="2379" y="427"/>
                    <a:pt x="2357" y="427"/>
                  </a:cubicBezTo>
                  <a:cubicBezTo>
                    <a:pt x="2334" y="427"/>
                    <a:pt x="2311" y="436"/>
                    <a:pt x="2294" y="453"/>
                  </a:cubicBezTo>
                  <a:lnTo>
                    <a:pt x="24" y="2722"/>
                  </a:lnTo>
                  <a:cubicBezTo>
                    <a:pt x="29" y="2810"/>
                    <a:pt x="23" y="2897"/>
                    <a:pt x="0" y="2978"/>
                  </a:cubicBezTo>
                  <a:cubicBezTo>
                    <a:pt x="16" y="2973"/>
                    <a:pt x="31" y="2966"/>
                    <a:pt x="42" y="2955"/>
                  </a:cubicBezTo>
                  <a:lnTo>
                    <a:pt x="2357" y="639"/>
                  </a:lnTo>
                  <a:lnTo>
                    <a:pt x="4006" y="2288"/>
                  </a:lnTo>
                  <a:cubicBezTo>
                    <a:pt x="4023" y="2305"/>
                    <a:pt x="4046" y="2313"/>
                    <a:pt x="4068" y="2313"/>
                  </a:cubicBezTo>
                  <a:cubicBezTo>
                    <a:pt x="4091" y="2313"/>
                    <a:pt x="4113" y="2305"/>
                    <a:pt x="4130" y="2288"/>
                  </a:cubicBezTo>
                  <a:lnTo>
                    <a:pt x="6309" y="115"/>
                  </a:lnTo>
                  <a:cubicBezTo>
                    <a:pt x="6269" y="72"/>
                    <a:pt x="6219" y="36"/>
                    <a:pt x="6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8"/>
            <p:cNvSpPr/>
            <p:nvPr/>
          </p:nvSpPr>
          <p:spPr>
            <a:xfrm>
              <a:off x="1822175" y="3259450"/>
              <a:ext cx="18750" cy="18725"/>
            </a:xfrm>
            <a:custGeom>
              <a:rect b="b" l="l" r="r" t="t"/>
              <a:pathLst>
                <a:path extrusionOk="0" h="749" w="750">
                  <a:moveTo>
                    <a:pt x="375" y="0"/>
                  </a:moveTo>
                  <a:cubicBezTo>
                    <a:pt x="168" y="0"/>
                    <a:pt x="0" y="167"/>
                    <a:pt x="0" y="373"/>
                  </a:cubicBezTo>
                  <a:cubicBezTo>
                    <a:pt x="0" y="582"/>
                    <a:pt x="168" y="748"/>
                    <a:pt x="375" y="748"/>
                  </a:cubicBezTo>
                  <a:cubicBezTo>
                    <a:pt x="582" y="748"/>
                    <a:pt x="750" y="582"/>
                    <a:pt x="750" y="373"/>
                  </a:cubicBezTo>
                  <a:cubicBezTo>
                    <a:pt x="750" y="167"/>
                    <a:pt x="582" y="0"/>
                    <a:pt x="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8"/>
            <p:cNvSpPr/>
            <p:nvPr/>
          </p:nvSpPr>
          <p:spPr>
            <a:xfrm>
              <a:off x="1763850" y="3315250"/>
              <a:ext cx="18775" cy="18775"/>
            </a:xfrm>
            <a:custGeom>
              <a:rect b="b" l="l" r="r" t="t"/>
              <a:pathLst>
                <a:path extrusionOk="0" h="751" w="751">
                  <a:moveTo>
                    <a:pt x="376" y="1"/>
                  </a:moveTo>
                  <a:cubicBezTo>
                    <a:pt x="169" y="1"/>
                    <a:pt x="1" y="169"/>
                    <a:pt x="1" y="375"/>
                  </a:cubicBezTo>
                  <a:cubicBezTo>
                    <a:pt x="1" y="582"/>
                    <a:pt x="169" y="750"/>
                    <a:pt x="376" y="750"/>
                  </a:cubicBezTo>
                  <a:cubicBezTo>
                    <a:pt x="582" y="750"/>
                    <a:pt x="750" y="582"/>
                    <a:pt x="750" y="375"/>
                  </a:cubicBezTo>
                  <a:cubicBezTo>
                    <a:pt x="750" y="169"/>
                    <a:pt x="582"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8"/>
            <p:cNvSpPr/>
            <p:nvPr/>
          </p:nvSpPr>
          <p:spPr>
            <a:xfrm>
              <a:off x="1721350" y="3274750"/>
              <a:ext cx="18750" cy="18750"/>
            </a:xfrm>
            <a:custGeom>
              <a:rect b="b" l="l" r="r" t="t"/>
              <a:pathLst>
                <a:path extrusionOk="0" h="750" w="750">
                  <a:moveTo>
                    <a:pt x="375" y="0"/>
                  </a:moveTo>
                  <a:cubicBezTo>
                    <a:pt x="168" y="0"/>
                    <a:pt x="0" y="168"/>
                    <a:pt x="0" y="375"/>
                  </a:cubicBezTo>
                  <a:cubicBezTo>
                    <a:pt x="0" y="582"/>
                    <a:pt x="168" y="750"/>
                    <a:pt x="375" y="750"/>
                  </a:cubicBezTo>
                  <a:cubicBezTo>
                    <a:pt x="582" y="750"/>
                    <a:pt x="750" y="582"/>
                    <a:pt x="750" y="375"/>
                  </a:cubicBezTo>
                  <a:cubicBezTo>
                    <a:pt x="750" y="168"/>
                    <a:pt x="582" y="0"/>
                    <a:pt x="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8"/>
            <p:cNvSpPr/>
            <p:nvPr/>
          </p:nvSpPr>
          <p:spPr>
            <a:xfrm>
              <a:off x="1661000" y="3332450"/>
              <a:ext cx="18725" cy="18775"/>
            </a:xfrm>
            <a:custGeom>
              <a:rect b="b" l="l" r="r" t="t"/>
              <a:pathLst>
                <a:path extrusionOk="0" h="751" w="749">
                  <a:moveTo>
                    <a:pt x="376" y="1"/>
                  </a:moveTo>
                  <a:cubicBezTo>
                    <a:pt x="169" y="1"/>
                    <a:pt x="1" y="169"/>
                    <a:pt x="1" y="375"/>
                  </a:cubicBezTo>
                  <a:cubicBezTo>
                    <a:pt x="1" y="582"/>
                    <a:pt x="169" y="750"/>
                    <a:pt x="376" y="750"/>
                  </a:cubicBezTo>
                  <a:cubicBezTo>
                    <a:pt x="582" y="750"/>
                    <a:pt x="749" y="582"/>
                    <a:pt x="749" y="375"/>
                  </a:cubicBezTo>
                  <a:cubicBezTo>
                    <a:pt x="749" y="169"/>
                    <a:pt x="582"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 name="Google Shape;1389;p38"/>
          <p:cNvSpPr/>
          <p:nvPr/>
        </p:nvSpPr>
        <p:spPr>
          <a:xfrm>
            <a:off x="4944925" y="2434750"/>
            <a:ext cx="2188668" cy="1945017"/>
          </a:xfrm>
          <a:custGeom>
            <a:rect b="b" l="l" r="r" t="t"/>
            <a:pathLst>
              <a:path extrusionOk="0" h="60334" w="67892">
                <a:moveTo>
                  <a:pt x="40065" y="0"/>
                </a:moveTo>
                <a:cubicBezTo>
                  <a:pt x="29635" y="0"/>
                  <a:pt x="18295" y="2594"/>
                  <a:pt x="9925" y="11430"/>
                </a:cubicBezTo>
                <a:cubicBezTo>
                  <a:pt x="9172" y="12224"/>
                  <a:pt x="8479" y="13096"/>
                  <a:pt x="7843" y="14035"/>
                </a:cubicBezTo>
                <a:cubicBezTo>
                  <a:pt x="7800" y="14099"/>
                  <a:pt x="7759" y="14161"/>
                  <a:pt x="7716" y="14225"/>
                </a:cubicBezTo>
                <a:cubicBezTo>
                  <a:pt x="0" y="25889"/>
                  <a:pt x="1051" y="47717"/>
                  <a:pt x="10852" y="60333"/>
                </a:cubicBezTo>
                <a:lnTo>
                  <a:pt x="65912" y="60309"/>
                </a:lnTo>
                <a:cubicBezTo>
                  <a:pt x="67000" y="60309"/>
                  <a:pt x="67880" y="59429"/>
                  <a:pt x="67880" y="58342"/>
                </a:cubicBezTo>
                <a:lnTo>
                  <a:pt x="67892" y="5246"/>
                </a:lnTo>
                <a:cubicBezTo>
                  <a:pt x="67784" y="5202"/>
                  <a:pt x="54837" y="0"/>
                  <a:pt x="40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 name="Google Shape;1390;p38"/>
          <p:cNvGrpSpPr/>
          <p:nvPr/>
        </p:nvGrpSpPr>
        <p:grpSpPr>
          <a:xfrm>
            <a:off x="5255572" y="2670485"/>
            <a:ext cx="1878092" cy="1707362"/>
            <a:chOff x="4606550" y="2392963"/>
            <a:chExt cx="1456450" cy="1324050"/>
          </a:xfrm>
        </p:grpSpPr>
        <p:sp>
          <p:nvSpPr>
            <p:cNvPr id="1391" name="Google Shape;1391;p38"/>
            <p:cNvSpPr/>
            <p:nvPr/>
          </p:nvSpPr>
          <p:spPr>
            <a:xfrm>
              <a:off x="5638200" y="2885363"/>
              <a:ext cx="375125" cy="387550"/>
            </a:xfrm>
            <a:custGeom>
              <a:rect b="b" l="l" r="r" t="t"/>
              <a:pathLst>
                <a:path extrusionOk="0" h="15502" w="15005">
                  <a:moveTo>
                    <a:pt x="7503" y="0"/>
                  </a:moveTo>
                  <a:cubicBezTo>
                    <a:pt x="7503" y="0"/>
                    <a:pt x="6603" y="2123"/>
                    <a:pt x="4636" y="3239"/>
                  </a:cubicBezTo>
                  <a:lnTo>
                    <a:pt x="1294" y="3208"/>
                  </a:lnTo>
                  <a:lnTo>
                    <a:pt x="107" y="2823"/>
                  </a:lnTo>
                  <a:lnTo>
                    <a:pt x="0" y="3517"/>
                  </a:lnTo>
                  <a:cubicBezTo>
                    <a:pt x="0" y="3517"/>
                    <a:pt x="1387" y="15501"/>
                    <a:pt x="7516" y="15501"/>
                  </a:cubicBezTo>
                  <a:cubicBezTo>
                    <a:pt x="14108" y="15501"/>
                    <a:pt x="15005" y="3517"/>
                    <a:pt x="15005" y="3517"/>
                  </a:cubicBezTo>
                  <a:lnTo>
                    <a:pt x="14928" y="2765"/>
                  </a:lnTo>
                  <a:lnTo>
                    <a:pt x="12957" y="3315"/>
                  </a:lnTo>
                  <a:lnTo>
                    <a:pt x="10464" y="3291"/>
                  </a:lnTo>
                  <a:cubicBezTo>
                    <a:pt x="8432" y="2192"/>
                    <a:pt x="7503" y="0"/>
                    <a:pt x="7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8"/>
            <p:cNvSpPr/>
            <p:nvPr/>
          </p:nvSpPr>
          <p:spPr>
            <a:xfrm>
              <a:off x="5639775" y="2864188"/>
              <a:ext cx="372475" cy="380125"/>
            </a:xfrm>
            <a:custGeom>
              <a:rect b="b" l="l" r="r" t="t"/>
              <a:pathLst>
                <a:path extrusionOk="0" h="15205" w="14899">
                  <a:moveTo>
                    <a:pt x="7440" y="1"/>
                  </a:moveTo>
                  <a:cubicBezTo>
                    <a:pt x="7273" y="1"/>
                    <a:pt x="7106" y="82"/>
                    <a:pt x="7006" y="243"/>
                  </a:cubicBezTo>
                  <a:cubicBezTo>
                    <a:pt x="6295" y="1386"/>
                    <a:pt x="4694" y="3342"/>
                    <a:pt x="2056" y="3342"/>
                  </a:cubicBezTo>
                  <a:cubicBezTo>
                    <a:pt x="1623" y="3342"/>
                    <a:pt x="1162" y="3289"/>
                    <a:pt x="672" y="3172"/>
                  </a:cubicBezTo>
                  <a:cubicBezTo>
                    <a:pt x="632" y="3162"/>
                    <a:pt x="591" y="3158"/>
                    <a:pt x="552" y="3158"/>
                  </a:cubicBezTo>
                  <a:cubicBezTo>
                    <a:pt x="250" y="3158"/>
                    <a:pt x="0" y="3430"/>
                    <a:pt x="50" y="3747"/>
                  </a:cubicBezTo>
                  <a:cubicBezTo>
                    <a:pt x="478" y="6462"/>
                    <a:pt x="2262" y="15204"/>
                    <a:pt x="7440" y="15204"/>
                  </a:cubicBezTo>
                  <a:cubicBezTo>
                    <a:pt x="13025" y="15204"/>
                    <a:pt x="14531" y="6409"/>
                    <a:pt x="14860" y="3723"/>
                  </a:cubicBezTo>
                  <a:cubicBezTo>
                    <a:pt x="14898" y="3412"/>
                    <a:pt x="14653" y="3150"/>
                    <a:pt x="14357" y="3150"/>
                  </a:cubicBezTo>
                  <a:cubicBezTo>
                    <a:pt x="14317" y="3150"/>
                    <a:pt x="14276" y="3154"/>
                    <a:pt x="14235" y="3164"/>
                  </a:cubicBezTo>
                  <a:lnTo>
                    <a:pt x="14237" y="3166"/>
                  </a:lnTo>
                  <a:cubicBezTo>
                    <a:pt x="13737" y="3288"/>
                    <a:pt x="13267" y="3343"/>
                    <a:pt x="12826" y="3343"/>
                  </a:cubicBezTo>
                  <a:cubicBezTo>
                    <a:pt x="10186" y="3343"/>
                    <a:pt x="8585" y="1387"/>
                    <a:pt x="7874" y="243"/>
                  </a:cubicBezTo>
                  <a:cubicBezTo>
                    <a:pt x="7774" y="82"/>
                    <a:pt x="7607" y="1"/>
                    <a:pt x="74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8"/>
            <p:cNvSpPr/>
            <p:nvPr/>
          </p:nvSpPr>
          <p:spPr>
            <a:xfrm>
              <a:off x="5695425" y="2936938"/>
              <a:ext cx="261150" cy="264150"/>
            </a:xfrm>
            <a:custGeom>
              <a:rect b="b" l="l" r="r" t="t"/>
              <a:pathLst>
                <a:path extrusionOk="0" h="10566" w="10446">
                  <a:moveTo>
                    <a:pt x="5214" y="1"/>
                  </a:moveTo>
                  <a:cubicBezTo>
                    <a:pt x="5053" y="1"/>
                    <a:pt x="4891" y="76"/>
                    <a:pt x="4790" y="226"/>
                  </a:cubicBezTo>
                  <a:cubicBezTo>
                    <a:pt x="4242" y="1039"/>
                    <a:pt x="3150" y="2223"/>
                    <a:pt x="1429" y="2223"/>
                  </a:cubicBezTo>
                  <a:cubicBezTo>
                    <a:pt x="1183" y="2223"/>
                    <a:pt x="925" y="2199"/>
                    <a:pt x="654" y="2146"/>
                  </a:cubicBezTo>
                  <a:cubicBezTo>
                    <a:pt x="621" y="2140"/>
                    <a:pt x="588" y="2137"/>
                    <a:pt x="556" y="2137"/>
                  </a:cubicBezTo>
                  <a:cubicBezTo>
                    <a:pt x="249" y="2137"/>
                    <a:pt x="0" y="2414"/>
                    <a:pt x="54" y="2731"/>
                  </a:cubicBezTo>
                  <a:cubicBezTo>
                    <a:pt x="412" y="4854"/>
                    <a:pt x="1704" y="10566"/>
                    <a:pt x="5214" y="10566"/>
                  </a:cubicBezTo>
                  <a:cubicBezTo>
                    <a:pt x="9000" y="10566"/>
                    <a:pt x="10122" y="4814"/>
                    <a:pt x="10405" y="2709"/>
                  </a:cubicBezTo>
                  <a:cubicBezTo>
                    <a:pt x="10446" y="2399"/>
                    <a:pt x="10202" y="2132"/>
                    <a:pt x="9904" y="2132"/>
                  </a:cubicBezTo>
                  <a:cubicBezTo>
                    <a:pt x="9870" y="2132"/>
                    <a:pt x="9836" y="2135"/>
                    <a:pt x="9802" y="2142"/>
                  </a:cubicBezTo>
                  <a:cubicBezTo>
                    <a:pt x="9521" y="2198"/>
                    <a:pt x="9254" y="2224"/>
                    <a:pt x="9000" y="2224"/>
                  </a:cubicBezTo>
                  <a:cubicBezTo>
                    <a:pt x="7278" y="2224"/>
                    <a:pt x="6185" y="1040"/>
                    <a:pt x="5637" y="226"/>
                  </a:cubicBezTo>
                  <a:cubicBezTo>
                    <a:pt x="5536" y="76"/>
                    <a:pt x="5375" y="1"/>
                    <a:pt x="5214"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8"/>
            <p:cNvSpPr/>
            <p:nvPr/>
          </p:nvSpPr>
          <p:spPr>
            <a:xfrm>
              <a:off x="5769025" y="3033188"/>
              <a:ext cx="133125" cy="102450"/>
            </a:xfrm>
            <a:custGeom>
              <a:rect b="b" l="l" r="r" t="t"/>
              <a:pathLst>
                <a:path extrusionOk="0" h="4098" w="5325">
                  <a:moveTo>
                    <a:pt x="4804" y="0"/>
                  </a:moveTo>
                  <a:cubicBezTo>
                    <a:pt x="4682" y="0"/>
                    <a:pt x="4561" y="47"/>
                    <a:pt x="4468" y="139"/>
                  </a:cubicBezTo>
                  <a:lnTo>
                    <a:pt x="1655" y="2951"/>
                  </a:lnTo>
                  <a:lnTo>
                    <a:pt x="858" y="2154"/>
                  </a:lnTo>
                  <a:cubicBezTo>
                    <a:pt x="764" y="2061"/>
                    <a:pt x="643" y="2014"/>
                    <a:pt x="521" y="2014"/>
                  </a:cubicBezTo>
                  <a:cubicBezTo>
                    <a:pt x="399" y="2014"/>
                    <a:pt x="278" y="2061"/>
                    <a:pt x="185" y="2154"/>
                  </a:cubicBezTo>
                  <a:cubicBezTo>
                    <a:pt x="0" y="2339"/>
                    <a:pt x="0" y="2640"/>
                    <a:pt x="185" y="2825"/>
                  </a:cubicBezTo>
                  <a:lnTo>
                    <a:pt x="1320" y="3959"/>
                  </a:lnTo>
                  <a:cubicBezTo>
                    <a:pt x="1412" y="4052"/>
                    <a:pt x="1533" y="4098"/>
                    <a:pt x="1655" y="4098"/>
                  </a:cubicBezTo>
                  <a:cubicBezTo>
                    <a:pt x="1778" y="4098"/>
                    <a:pt x="1899" y="4052"/>
                    <a:pt x="1991" y="3959"/>
                  </a:cubicBezTo>
                  <a:lnTo>
                    <a:pt x="5139" y="810"/>
                  </a:lnTo>
                  <a:cubicBezTo>
                    <a:pt x="5324" y="625"/>
                    <a:pt x="5324" y="324"/>
                    <a:pt x="5139" y="139"/>
                  </a:cubicBezTo>
                  <a:cubicBezTo>
                    <a:pt x="5047" y="47"/>
                    <a:pt x="4925" y="0"/>
                    <a:pt x="4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8"/>
            <p:cNvSpPr/>
            <p:nvPr/>
          </p:nvSpPr>
          <p:spPr>
            <a:xfrm>
              <a:off x="5765050" y="3017438"/>
              <a:ext cx="133175" cy="102500"/>
            </a:xfrm>
            <a:custGeom>
              <a:rect b="b" l="l" r="r" t="t"/>
              <a:pathLst>
                <a:path extrusionOk="0" h="4100" w="5327">
                  <a:moveTo>
                    <a:pt x="4804" y="1"/>
                  </a:moveTo>
                  <a:cubicBezTo>
                    <a:pt x="4683" y="1"/>
                    <a:pt x="4561" y="47"/>
                    <a:pt x="4469" y="140"/>
                  </a:cubicBezTo>
                  <a:lnTo>
                    <a:pt x="1657" y="2953"/>
                  </a:lnTo>
                  <a:lnTo>
                    <a:pt x="858" y="2154"/>
                  </a:lnTo>
                  <a:cubicBezTo>
                    <a:pt x="766" y="2062"/>
                    <a:pt x="644" y="2016"/>
                    <a:pt x="523" y="2016"/>
                  </a:cubicBezTo>
                  <a:cubicBezTo>
                    <a:pt x="401" y="2016"/>
                    <a:pt x="279" y="2062"/>
                    <a:pt x="186" y="2154"/>
                  </a:cubicBezTo>
                  <a:cubicBezTo>
                    <a:pt x="0" y="2340"/>
                    <a:pt x="0" y="2640"/>
                    <a:pt x="186" y="2826"/>
                  </a:cubicBezTo>
                  <a:lnTo>
                    <a:pt x="1320" y="3960"/>
                  </a:lnTo>
                  <a:cubicBezTo>
                    <a:pt x="1412" y="4052"/>
                    <a:pt x="1533" y="4099"/>
                    <a:pt x="1656" y="4100"/>
                  </a:cubicBezTo>
                  <a:lnTo>
                    <a:pt x="1656" y="4100"/>
                  </a:lnTo>
                  <a:cubicBezTo>
                    <a:pt x="1777" y="4099"/>
                    <a:pt x="1898" y="4052"/>
                    <a:pt x="1992" y="3960"/>
                  </a:cubicBezTo>
                  <a:lnTo>
                    <a:pt x="5140" y="812"/>
                  </a:lnTo>
                  <a:cubicBezTo>
                    <a:pt x="5326" y="626"/>
                    <a:pt x="5326" y="325"/>
                    <a:pt x="5140" y="140"/>
                  </a:cubicBezTo>
                  <a:cubicBezTo>
                    <a:pt x="5047" y="47"/>
                    <a:pt x="4926" y="1"/>
                    <a:pt x="4804" y="1"/>
                  </a:cubicBezTo>
                  <a:close/>
                  <a:moveTo>
                    <a:pt x="1656" y="4100"/>
                  </a:moveTo>
                  <a:cubicBezTo>
                    <a:pt x="1656" y="4100"/>
                    <a:pt x="1656" y="4100"/>
                    <a:pt x="1655" y="4100"/>
                  </a:cubicBezTo>
                  <a:lnTo>
                    <a:pt x="1657" y="4100"/>
                  </a:lnTo>
                  <a:cubicBezTo>
                    <a:pt x="1657" y="4100"/>
                    <a:pt x="1656" y="4100"/>
                    <a:pt x="1656" y="41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8"/>
            <p:cNvSpPr/>
            <p:nvPr/>
          </p:nvSpPr>
          <p:spPr>
            <a:xfrm>
              <a:off x="4634425" y="3703363"/>
              <a:ext cx="1428575" cy="13650"/>
            </a:xfrm>
            <a:custGeom>
              <a:rect b="b" l="l" r="r" t="t"/>
              <a:pathLst>
                <a:path extrusionOk="0" h="546" w="57143">
                  <a:moveTo>
                    <a:pt x="273" y="0"/>
                  </a:moveTo>
                  <a:cubicBezTo>
                    <a:pt x="122" y="0"/>
                    <a:pt x="1" y="122"/>
                    <a:pt x="1" y="273"/>
                  </a:cubicBezTo>
                  <a:cubicBezTo>
                    <a:pt x="1" y="422"/>
                    <a:pt x="122" y="545"/>
                    <a:pt x="273" y="545"/>
                  </a:cubicBezTo>
                  <a:lnTo>
                    <a:pt x="56870" y="545"/>
                  </a:lnTo>
                  <a:cubicBezTo>
                    <a:pt x="57021" y="545"/>
                    <a:pt x="57142" y="422"/>
                    <a:pt x="57142" y="273"/>
                  </a:cubicBezTo>
                  <a:cubicBezTo>
                    <a:pt x="57142" y="122"/>
                    <a:pt x="57021" y="0"/>
                    <a:pt x="56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8"/>
            <p:cNvSpPr/>
            <p:nvPr/>
          </p:nvSpPr>
          <p:spPr>
            <a:xfrm>
              <a:off x="4700250" y="3467638"/>
              <a:ext cx="108525" cy="242550"/>
            </a:xfrm>
            <a:custGeom>
              <a:rect b="b" l="l" r="r" t="t"/>
              <a:pathLst>
                <a:path extrusionOk="0" h="9702" w="4341">
                  <a:moveTo>
                    <a:pt x="89" y="0"/>
                  </a:moveTo>
                  <a:cubicBezTo>
                    <a:pt x="42" y="0"/>
                    <a:pt x="0" y="59"/>
                    <a:pt x="45" y="97"/>
                  </a:cubicBezTo>
                  <a:cubicBezTo>
                    <a:pt x="1514" y="1361"/>
                    <a:pt x="2679" y="2977"/>
                    <a:pt x="3348" y="4801"/>
                  </a:cubicBezTo>
                  <a:cubicBezTo>
                    <a:pt x="3757" y="5915"/>
                    <a:pt x="3922" y="7056"/>
                    <a:pt x="4034" y="8232"/>
                  </a:cubicBezTo>
                  <a:cubicBezTo>
                    <a:pt x="4082" y="8720"/>
                    <a:pt x="4131" y="9214"/>
                    <a:pt x="4211" y="9702"/>
                  </a:cubicBezTo>
                  <a:lnTo>
                    <a:pt x="4341" y="9702"/>
                  </a:lnTo>
                  <a:cubicBezTo>
                    <a:pt x="4231" y="9065"/>
                    <a:pt x="4169" y="8426"/>
                    <a:pt x="4114" y="7853"/>
                  </a:cubicBezTo>
                  <a:cubicBezTo>
                    <a:pt x="4011" y="6783"/>
                    <a:pt x="3821" y="5742"/>
                    <a:pt x="3446" y="4732"/>
                  </a:cubicBezTo>
                  <a:cubicBezTo>
                    <a:pt x="3111" y="3834"/>
                    <a:pt x="2661" y="2982"/>
                    <a:pt x="2110" y="2198"/>
                  </a:cubicBezTo>
                  <a:cubicBezTo>
                    <a:pt x="1542" y="1391"/>
                    <a:pt x="874" y="659"/>
                    <a:pt x="126" y="15"/>
                  </a:cubicBezTo>
                  <a:cubicBezTo>
                    <a:pt x="114" y="4"/>
                    <a:pt x="101" y="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8"/>
            <p:cNvSpPr/>
            <p:nvPr/>
          </p:nvSpPr>
          <p:spPr>
            <a:xfrm>
              <a:off x="4779350" y="3491588"/>
              <a:ext cx="16400" cy="83900"/>
            </a:xfrm>
            <a:custGeom>
              <a:rect b="b" l="l" r="r" t="t"/>
              <a:pathLst>
                <a:path extrusionOk="0" h="3356" w="656">
                  <a:moveTo>
                    <a:pt x="452" y="0"/>
                  </a:moveTo>
                  <a:cubicBezTo>
                    <a:pt x="419" y="0"/>
                    <a:pt x="381" y="29"/>
                    <a:pt x="387" y="73"/>
                  </a:cubicBezTo>
                  <a:cubicBezTo>
                    <a:pt x="541" y="1145"/>
                    <a:pt x="408" y="2277"/>
                    <a:pt x="17" y="3286"/>
                  </a:cubicBezTo>
                  <a:cubicBezTo>
                    <a:pt x="0" y="3328"/>
                    <a:pt x="34" y="3355"/>
                    <a:pt x="70" y="3355"/>
                  </a:cubicBezTo>
                  <a:cubicBezTo>
                    <a:pt x="93" y="3355"/>
                    <a:pt x="117" y="3343"/>
                    <a:pt x="128" y="3316"/>
                  </a:cubicBezTo>
                  <a:lnTo>
                    <a:pt x="128" y="3317"/>
                  </a:lnTo>
                  <a:cubicBezTo>
                    <a:pt x="528" y="2288"/>
                    <a:pt x="655" y="1135"/>
                    <a:pt x="498" y="42"/>
                  </a:cubicBezTo>
                  <a:cubicBezTo>
                    <a:pt x="494" y="13"/>
                    <a:pt x="474" y="0"/>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8"/>
            <p:cNvSpPr/>
            <p:nvPr/>
          </p:nvSpPr>
          <p:spPr>
            <a:xfrm>
              <a:off x="4715850" y="3557788"/>
              <a:ext cx="77600" cy="49925"/>
            </a:xfrm>
            <a:custGeom>
              <a:rect b="b" l="l" r="r" t="t"/>
              <a:pathLst>
                <a:path extrusionOk="0" h="1997" w="3104">
                  <a:moveTo>
                    <a:pt x="79" y="1"/>
                  </a:moveTo>
                  <a:cubicBezTo>
                    <a:pt x="40" y="1"/>
                    <a:pt x="0" y="42"/>
                    <a:pt x="24" y="88"/>
                  </a:cubicBezTo>
                  <a:cubicBezTo>
                    <a:pt x="612" y="1203"/>
                    <a:pt x="1772" y="1936"/>
                    <a:pt x="3030" y="1997"/>
                  </a:cubicBezTo>
                  <a:cubicBezTo>
                    <a:pt x="3030" y="1997"/>
                    <a:pt x="3031" y="1997"/>
                    <a:pt x="3032" y="1997"/>
                  </a:cubicBezTo>
                  <a:cubicBezTo>
                    <a:pt x="3104" y="1997"/>
                    <a:pt x="3103" y="1884"/>
                    <a:pt x="3030" y="1881"/>
                  </a:cubicBezTo>
                  <a:cubicBezTo>
                    <a:pt x="1812" y="1822"/>
                    <a:pt x="693" y="1108"/>
                    <a:pt x="124" y="29"/>
                  </a:cubicBezTo>
                  <a:cubicBezTo>
                    <a:pt x="113" y="9"/>
                    <a:pt x="96" y="1"/>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8"/>
            <p:cNvSpPr/>
            <p:nvPr/>
          </p:nvSpPr>
          <p:spPr>
            <a:xfrm>
              <a:off x="4801025" y="3601088"/>
              <a:ext cx="28250" cy="68275"/>
            </a:xfrm>
            <a:custGeom>
              <a:rect b="b" l="l" r="r" t="t"/>
              <a:pathLst>
                <a:path extrusionOk="0" h="2731" w="1130">
                  <a:moveTo>
                    <a:pt x="936" y="0"/>
                  </a:moveTo>
                  <a:cubicBezTo>
                    <a:pt x="902" y="0"/>
                    <a:pt x="864" y="29"/>
                    <a:pt x="871" y="74"/>
                  </a:cubicBezTo>
                  <a:cubicBezTo>
                    <a:pt x="1011" y="1007"/>
                    <a:pt x="701" y="1956"/>
                    <a:pt x="40" y="2632"/>
                  </a:cubicBezTo>
                  <a:cubicBezTo>
                    <a:pt x="0" y="2673"/>
                    <a:pt x="40" y="2731"/>
                    <a:pt x="84" y="2731"/>
                  </a:cubicBezTo>
                  <a:cubicBezTo>
                    <a:pt x="97" y="2731"/>
                    <a:pt x="111" y="2726"/>
                    <a:pt x="123" y="2714"/>
                  </a:cubicBezTo>
                  <a:cubicBezTo>
                    <a:pt x="814" y="2007"/>
                    <a:pt x="1129" y="1019"/>
                    <a:pt x="983" y="42"/>
                  </a:cubicBezTo>
                  <a:cubicBezTo>
                    <a:pt x="978" y="13"/>
                    <a:pt x="958"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8"/>
            <p:cNvSpPr/>
            <p:nvPr/>
          </p:nvSpPr>
          <p:spPr>
            <a:xfrm>
              <a:off x="4743975" y="3439663"/>
              <a:ext cx="96550" cy="84275"/>
            </a:xfrm>
            <a:custGeom>
              <a:rect b="b" l="l" r="r" t="t"/>
              <a:pathLst>
                <a:path extrusionOk="0" h="3371" w="3862">
                  <a:moveTo>
                    <a:pt x="1312" y="0"/>
                  </a:moveTo>
                  <a:lnTo>
                    <a:pt x="1312" y="0"/>
                  </a:lnTo>
                  <a:cubicBezTo>
                    <a:pt x="1" y="2162"/>
                    <a:pt x="1905" y="3371"/>
                    <a:pt x="1905" y="3371"/>
                  </a:cubicBezTo>
                  <a:cubicBezTo>
                    <a:pt x="3862" y="1852"/>
                    <a:pt x="1312" y="0"/>
                    <a:pt x="13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8"/>
            <p:cNvSpPr/>
            <p:nvPr/>
          </p:nvSpPr>
          <p:spPr>
            <a:xfrm>
              <a:off x="4682600" y="3523913"/>
              <a:ext cx="75900" cy="58900"/>
            </a:xfrm>
            <a:custGeom>
              <a:rect b="b" l="l" r="r" t="t"/>
              <a:pathLst>
                <a:path extrusionOk="0" h="2356" w="3036">
                  <a:moveTo>
                    <a:pt x="37" y="1"/>
                  </a:moveTo>
                  <a:lnTo>
                    <a:pt x="37" y="1"/>
                  </a:lnTo>
                  <a:cubicBezTo>
                    <a:pt x="0" y="2221"/>
                    <a:pt x="1631" y="2356"/>
                    <a:pt x="2027" y="2356"/>
                  </a:cubicBezTo>
                  <a:cubicBezTo>
                    <a:pt x="2082" y="2356"/>
                    <a:pt x="2114" y="2353"/>
                    <a:pt x="2114" y="2353"/>
                  </a:cubicBezTo>
                  <a:cubicBezTo>
                    <a:pt x="3035" y="55"/>
                    <a:pt x="37" y="1"/>
                    <a:pt x="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8"/>
            <p:cNvSpPr/>
            <p:nvPr/>
          </p:nvSpPr>
          <p:spPr>
            <a:xfrm>
              <a:off x="4771275" y="3543588"/>
              <a:ext cx="98000" cy="78450"/>
            </a:xfrm>
            <a:custGeom>
              <a:rect b="b" l="l" r="r" t="t"/>
              <a:pathLst>
                <a:path extrusionOk="0" h="3138" w="3920">
                  <a:moveTo>
                    <a:pt x="2248" y="0"/>
                  </a:moveTo>
                  <a:cubicBezTo>
                    <a:pt x="2248" y="0"/>
                    <a:pt x="1" y="1985"/>
                    <a:pt x="2193" y="3138"/>
                  </a:cubicBezTo>
                  <a:cubicBezTo>
                    <a:pt x="2193" y="3138"/>
                    <a:pt x="3919" y="1898"/>
                    <a:pt x="22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8"/>
            <p:cNvSpPr/>
            <p:nvPr/>
          </p:nvSpPr>
          <p:spPr>
            <a:xfrm>
              <a:off x="4643700" y="3424938"/>
              <a:ext cx="76150" cy="54125"/>
            </a:xfrm>
            <a:custGeom>
              <a:rect b="b" l="l" r="r" t="t"/>
              <a:pathLst>
                <a:path extrusionOk="0" h="2165" w="3046">
                  <a:moveTo>
                    <a:pt x="308" y="0"/>
                  </a:moveTo>
                  <a:cubicBezTo>
                    <a:pt x="120" y="0"/>
                    <a:pt x="0" y="11"/>
                    <a:pt x="0" y="11"/>
                  </a:cubicBezTo>
                  <a:cubicBezTo>
                    <a:pt x="345" y="1951"/>
                    <a:pt x="1775" y="2165"/>
                    <a:pt x="2390" y="2165"/>
                  </a:cubicBezTo>
                  <a:cubicBezTo>
                    <a:pt x="2564" y="2165"/>
                    <a:pt x="2673" y="2148"/>
                    <a:pt x="2673" y="2148"/>
                  </a:cubicBezTo>
                  <a:cubicBezTo>
                    <a:pt x="3046" y="191"/>
                    <a:pt x="1087" y="0"/>
                    <a:pt x="3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8"/>
            <p:cNvSpPr/>
            <p:nvPr/>
          </p:nvSpPr>
          <p:spPr>
            <a:xfrm>
              <a:off x="5734575" y="3467638"/>
              <a:ext cx="108575" cy="242550"/>
            </a:xfrm>
            <a:custGeom>
              <a:rect b="b" l="l" r="r" t="t"/>
              <a:pathLst>
                <a:path extrusionOk="0" h="9702" w="4343">
                  <a:moveTo>
                    <a:pt x="4253" y="0"/>
                  </a:moveTo>
                  <a:cubicBezTo>
                    <a:pt x="4240" y="0"/>
                    <a:pt x="4227" y="4"/>
                    <a:pt x="4215" y="15"/>
                  </a:cubicBezTo>
                  <a:cubicBezTo>
                    <a:pt x="3468" y="659"/>
                    <a:pt x="2800" y="1391"/>
                    <a:pt x="2233" y="2198"/>
                  </a:cubicBezTo>
                  <a:cubicBezTo>
                    <a:pt x="1682" y="2982"/>
                    <a:pt x="1230" y="3834"/>
                    <a:pt x="897" y="4732"/>
                  </a:cubicBezTo>
                  <a:cubicBezTo>
                    <a:pt x="522" y="5742"/>
                    <a:pt x="332" y="6783"/>
                    <a:pt x="228" y="7853"/>
                  </a:cubicBezTo>
                  <a:cubicBezTo>
                    <a:pt x="174" y="8426"/>
                    <a:pt x="111" y="9065"/>
                    <a:pt x="0" y="9702"/>
                  </a:cubicBezTo>
                  <a:lnTo>
                    <a:pt x="132" y="9702"/>
                  </a:lnTo>
                  <a:cubicBezTo>
                    <a:pt x="212" y="9214"/>
                    <a:pt x="261" y="8720"/>
                    <a:pt x="308" y="8232"/>
                  </a:cubicBezTo>
                  <a:cubicBezTo>
                    <a:pt x="421" y="7056"/>
                    <a:pt x="584" y="5915"/>
                    <a:pt x="994" y="4801"/>
                  </a:cubicBezTo>
                  <a:cubicBezTo>
                    <a:pt x="1664" y="2977"/>
                    <a:pt x="2828" y="1361"/>
                    <a:pt x="4298" y="97"/>
                  </a:cubicBezTo>
                  <a:cubicBezTo>
                    <a:pt x="4342" y="59"/>
                    <a:pt x="4300" y="0"/>
                    <a:pt x="4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8"/>
            <p:cNvSpPr/>
            <p:nvPr/>
          </p:nvSpPr>
          <p:spPr>
            <a:xfrm>
              <a:off x="5747650" y="3491588"/>
              <a:ext cx="16400" cy="83900"/>
            </a:xfrm>
            <a:custGeom>
              <a:rect b="b" l="l" r="r" t="t"/>
              <a:pathLst>
                <a:path extrusionOk="0" h="3356" w="656">
                  <a:moveTo>
                    <a:pt x="204" y="1"/>
                  </a:moveTo>
                  <a:cubicBezTo>
                    <a:pt x="182" y="1"/>
                    <a:pt x="161" y="13"/>
                    <a:pt x="157" y="43"/>
                  </a:cubicBezTo>
                  <a:cubicBezTo>
                    <a:pt x="0" y="1135"/>
                    <a:pt x="128" y="2288"/>
                    <a:pt x="528" y="3317"/>
                  </a:cubicBezTo>
                  <a:cubicBezTo>
                    <a:pt x="538" y="3344"/>
                    <a:pt x="562" y="3356"/>
                    <a:pt x="585" y="3356"/>
                  </a:cubicBezTo>
                  <a:cubicBezTo>
                    <a:pt x="621" y="3356"/>
                    <a:pt x="656" y="3328"/>
                    <a:pt x="639" y="3286"/>
                  </a:cubicBezTo>
                  <a:cubicBezTo>
                    <a:pt x="248" y="2277"/>
                    <a:pt x="114" y="1145"/>
                    <a:pt x="268" y="73"/>
                  </a:cubicBezTo>
                  <a:cubicBezTo>
                    <a:pt x="275" y="29"/>
                    <a:pt x="237"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8"/>
            <p:cNvSpPr/>
            <p:nvPr/>
          </p:nvSpPr>
          <p:spPr>
            <a:xfrm>
              <a:off x="5749900" y="3557788"/>
              <a:ext cx="77650" cy="49925"/>
            </a:xfrm>
            <a:custGeom>
              <a:rect b="b" l="l" r="r" t="t"/>
              <a:pathLst>
                <a:path extrusionOk="0" h="1997" w="3106">
                  <a:moveTo>
                    <a:pt x="3027" y="1"/>
                  </a:moveTo>
                  <a:cubicBezTo>
                    <a:pt x="3009" y="1"/>
                    <a:pt x="2992" y="9"/>
                    <a:pt x="2981" y="29"/>
                  </a:cubicBezTo>
                  <a:cubicBezTo>
                    <a:pt x="2412" y="1108"/>
                    <a:pt x="1294" y="1822"/>
                    <a:pt x="76" y="1881"/>
                  </a:cubicBezTo>
                  <a:cubicBezTo>
                    <a:pt x="2" y="1884"/>
                    <a:pt x="1" y="1997"/>
                    <a:pt x="73" y="1997"/>
                  </a:cubicBezTo>
                  <a:cubicBezTo>
                    <a:pt x="74" y="1997"/>
                    <a:pt x="75" y="1997"/>
                    <a:pt x="76" y="1997"/>
                  </a:cubicBezTo>
                  <a:cubicBezTo>
                    <a:pt x="1334" y="1936"/>
                    <a:pt x="2494" y="1203"/>
                    <a:pt x="3082" y="88"/>
                  </a:cubicBezTo>
                  <a:cubicBezTo>
                    <a:pt x="3106" y="42"/>
                    <a:pt x="3066" y="1"/>
                    <a:pt x="3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8"/>
            <p:cNvSpPr/>
            <p:nvPr/>
          </p:nvSpPr>
          <p:spPr>
            <a:xfrm>
              <a:off x="5714125" y="3601088"/>
              <a:ext cx="28250" cy="68275"/>
            </a:xfrm>
            <a:custGeom>
              <a:rect b="b" l="l" r="r" t="t"/>
              <a:pathLst>
                <a:path extrusionOk="0" h="2731" w="1130">
                  <a:moveTo>
                    <a:pt x="194" y="0"/>
                  </a:moveTo>
                  <a:cubicBezTo>
                    <a:pt x="172" y="0"/>
                    <a:pt x="151" y="13"/>
                    <a:pt x="147" y="42"/>
                  </a:cubicBezTo>
                  <a:cubicBezTo>
                    <a:pt x="0" y="1019"/>
                    <a:pt x="316" y="2007"/>
                    <a:pt x="1006" y="2714"/>
                  </a:cubicBezTo>
                  <a:cubicBezTo>
                    <a:pt x="1019" y="2726"/>
                    <a:pt x="1032" y="2731"/>
                    <a:pt x="1046" y="2731"/>
                  </a:cubicBezTo>
                  <a:cubicBezTo>
                    <a:pt x="1090" y="2731"/>
                    <a:pt x="1129" y="2673"/>
                    <a:pt x="1089" y="2632"/>
                  </a:cubicBezTo>
                  <a:cubicBezTo>
                    <a:pt x="429" y="1956"/>
                    <a:pt x="119" y="1007"/>
                    <a:pt x="258" y="74"/>
                  </a:cubicBezTo>
                  <a:cubicBezTo>
                    <a:pt x="265" y="29"/>
                    <a:pt x="228"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8"/>
            <p:cNvSpPr/>
            <p:nvPr/>
          </p:nvSpPr>
          <p:spPr>
            <a:xfrm>
              <a:off x="5702875" y="3439663"/>
              <a:ext cx="96525" cy="84275"/>
            </a:xfrm>
            <a:custGeom>
              <a:rect b="b" l="l" r="r" t="t"/>
              <a:pathLst>
                <a:path extrusionOk="0" h="3371" w="3861">
                  <a:moveTo>
                    <a:pt x="2550" y="0"/>
                  </a:moveTo>
                  <a:lnTo>
                    <a:pt x="2550" y="0"/>
                  </a:lnTo>
                  <a:cubicBezTo>
                    <a:pt x="2550" y="0"/>
                    <a:pt x="0" y="1852"/>
                    <a:pt x="1957" y="3371"/>
                  </a:cubicBezTo>
                  <a:cubicBezTo>
                    <a:pt x="1957" y="3371"/>
                    <a:pt x="3861" y="2162"/>
                    <a:pt x="25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8"/>
            <p:cNvSpPr/>
            <p:nvPr/>
          </p:nvSpPr>
          <p:spPr>
            <a:xfrm>
              <a:off x="5784900" y="3523913"/>
              <a:ext cx="75900" cy="58900"/>
            </a:xfrm>
            <a:custGeom>
              <a:rect b="b" l="l" r="r" t="t"/>
              <a:pathLst>
                <a:path extrusionOk="0" h="2356" w="3036">
                  <a:moveTo>
                    <a:pt x="2999" y="1"/>
                  </a:moveTo>
                  <a:cubicBezTo>
                    <a:pt x="2999" y="1"/>
                    <a:pt x="1" y="55"/>
                    <a:pt x="922" y="2353"/>
                  </a:cubicBezTo>
                  <a:cubicBezTo>
                    <a:pt x="922" y="2353"/>
                    <a:pt x="953" y="2356"/>
                    <a:pt x="1008" y="2356"/>
                  </a:cubicBezTo>
                  <a:cubicBezTo>
                    <a:pt x="1405" y="2356"/>
                    <a:pt x="3035" y="2221"/>
                    <a:pt x="29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8"/>
            <p:cNvSpPr/>
            <p:nvPr/>
          </p:nvSpPr>
          <p:spPr>
            <a:xfrm>
              <a:off x="5674125" y="3543588"/>
              <a:ext cx="97975" cy="78450"/>
            </a:xfrm>
            <a:custGeom>
              <a:rect b="b" l="l" r="r" t="t"/>
              <a:pathLst>
                <a:path extrusionOk="0" h="3138" w="3919">
                  <a:moveTo>
                    <a:pt x="1672" y="0"/>
                  </a:moveTo>
                  <a:cubicBezTo>
                    <a:pt x="0" y="1898"/>
                    <a:pt x="1726" y="3138"/>
                    <a:pt x="1726" y="3138"/>
                  </a:cubicBezTo>
                  <a:cubicBezTo>
                    <a:pt x="3919" y="1985"/>
                    <a:pt x="1672" y="0"/>
                    <a:pt x="16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8"/>
            <p:cNvSpPr/>
            <p:nvPr/>
          </p:nvSpPr>
          <p:spPr>
            <a:xfrm>
              <a:off x="5823525" y="3424938"/>
              <a:ext cx="76175" cy="54125"/>
            </a:xfrm>
            <a:custGeom>
              <a:rect b="b" l="l" r="r" t="t"/>
              <a:pathLst>
                <a:path extrusionOk="0" h="2165" w="3047">
                  <a:moveTo>
                    <a:pt x="2738" y="0"/>
                  </a:moveTo>
                  <a:cubicBezTo>
                    <a:pt x="1959" y="0"/>
                    <a:pt x="1" y="191"/>
                    <a:pt x="374" y="2148"/>
                  </a:cubicBezTo>
                  <a:cubicBezTo>
                    <a:pt x="374" y="2148"/>
                    <a:pt x="483" y="2165"/>
                    <a:pt x="657" y="2165"/>
                  </a:cubicBezTo>
                  <a:cubicBezTo>
                    <a:pt x="1271" y="2165"/>
                    <a:pt x="2701" y="1951"/>
                    <a:pt x="3047" y="11"/>
                  </a:cubicBezTo>
                  <a:cubicBezTo>
                    <a:pt x="3047" y="11"/>
                    <a:pt x="2927" y="0"/>
                    <a:pt x="27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8"/>
            <p:cNvSpPr/>
            <p:nvPr/>
          </p:nvSpPr>
          <p:spPr>
            <a:xfrm>
              <a:off x="4872325" y="2516288"/>
              <a:ext cx="139575" cy="92200"/>
            </a:xfrm>
            <a:custGeom>
              <a:rect b="b" l="l" r="r" t="t"/>
              <a:pathLst>
                <a:path extrusionOk="0" h="3688" w="5583">
                  <a:moveTo>
                    <a:pt x="322" y="1"/>
                  </a:moveTo>
                  <a:cubicBezTo>
                    <a:pt x="142" y="1"/>
                    <a:pt x="0" y="144"/>
                    <a:pt x="0" y="322"/>
                  </a:cubicBezTo>
                  <a:lnTo>
                    <a:pt x="0" y="3366"/>
                  </a:lnTo>
                  <a:cubicBezTo>
                    <a:pt x="0" y="3544"/>
                    <a:pt x="142" y="3688"/>
                    <a:pt x="322" y="3688"/>
                  </a:cubicBezTo>
                  <a:lnTo>
                    <a:pt x="5261" y="3688"/>
                  </a:lnTo>
                  <a:cubicBezTo>
                    <a:pt x="5439" y="3688"/>
                    <a:pt x="5582" y="3544"/>
                    <a:pt x="5582" y="3366"/>
                  </a:cubicBezTo>
                  <a:lnTo>
                    <a:pt x="5582" y="322"/>
                  </a:lnTo>
                  <a:cubicBezTo>
                    <a:pt x="5582" y="144"/>
                    <a:pt x="5439" y="1"/>
                    <a:pt x="52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8"/>
            <p:cNvSpPr/>
            <p:nvPr/>
          </p:nvSpPr>
          <p:spPr>
            <a:xfrm>
              <a:off x="4906750" y="2538413"/>
              <a:ext cx="68000" cy="49875"/>
            </a:xfrm>
            <a:custGeom>
              <a:rect b="b" l="l" r="r" t="t"/>
              <a:pathLst>
                <a:path extrusionOk="0" h="1995" w="2720">
                  <a:moveTo>
                    <a:pt x="2501" y="0"/>
                  </a:moveTo>
                  <a:cubicBezTo>
                    <a:pt x="2450" y="0"/>
                    <a:pt x="2399" y="19"/>
                    <a:pt x="2361" y="58"/>
                  </a:cubicBezTo>
                  <a:lnTo>
                    <a:pt x="906" y="1513"/>
                  </a:lnTo>
                  <a:lnTo>
                    <a:pt x="359" y="966"/>
                  </a:lnTo>
                  <a:cubicBezTo>
                    <a:pt x="321" y="927"/>
                    <a:pt x="270" y="908"/>
                    <a:pt x="219" y="908"/>
                  </a:cubicBezTo>
                  <a:cubicBezTo>
                    <a:pt x="168" y="908"/>
                    <a:pt x="117" y="927"/>
                    <a:pt x="78" y="966"/>
                  </a:cubicBezTo>
                  <a:cubicBezTo>
                    <a:pt x="1" y="1044"/>
                    <a:pt x="1" y="1170"/>
                    <a:pt x="78" y="1247"/>
                  </a:cubicBezTo>
                  <a:lnTo>
                    <a:pt x="765" y="1935"/>
                  </a:lnTo>
                  <a:cubicBezTo>
                    <a:pt x="804" y="1973"/>
                    <a:pt x="856" y="1994"/>
                    <a:pt x="906" y="1994"/>
                  </a:cubicBezTo>
                  <a:cubicBezTo>
                    <a:pt x="956" y="1994"/>
                    <a:pt x="1008" y="1973"/>
                    <a:pt x="1047" y="1935"/>
                  </a:cubicBezTo>
                  <a:lnTo>
                    <a:pt x="2642" y="339"/>
                  </a:lnTo>
                  <a:cubicBezTo>
                    <a:pt x="2719" y="262"/>
                    <a:pt x="2719" y="136"/>
                    <a:pt x="2642" y="58"/>
                  </a:cubicBezTo>
                  <a:cubicBezTo>
                    <a:pt x="2603" y="19"/>
                    <a:pt x="2552" y="0"/>
                    <a:pt x="25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8"/>
            <p:cNvSpPr/>
            <p:nvPr/>
          </p:nvSpPr>
          <p:spPr>
            <a:xfrm>
              <a:off x="4986875" y="2507413"/>
              <a:ext cx="33425" cy="55950"/>
            </a:xfrm>
            <a:custGeom>
              <a:rect b="b" l="l" r="r" t="t"/>
              <a:pathLst>
                <a:path extrusionOk="0" h="2238" w="1337">
                  <a:moveTo>
                    <a:pt x="37" y="0"/>
                  </a:moveTo>
                  <a:cubicBezTo>
                    <a:pt x="18" y="0"/>
                    <a:pt x="0" y="16"/>
                    <a:pt x="0" y="37"/>
                  </a:cubicBezTo>
                  <a:cubicBezTo>
                    <a:pt x="0" y="58"/>
                    <a:pt x="17" y="74"/>
                    <a:pt x="37" y="74"/>
                  </a:cubicBezTo>
                  <a:lnTo>
                    <a:pt x="978" y="74"/>
                  </a:lnTo>
                  <a:cubicBezTo>
                    <a:pt x="1135" y="74"/>
                    <a:pt x="1263" y="203"/>
                    <a:pt x="1263" y="359"/>
                  </a:cubicBezTo>
                  <a:lnTo>
                    <a:pt x="1263" y="2200"/>
                  </a:lnTo>
                  <a:cubicBezTo>
                    <a:pt x="1263" y="2219"/>
                    <a:pt x="1279" y="2237"/>
                    <a:pt x="1300" y="2237"/>
                  </a:cubicBezTo>
                  <a:cubicBezTo>
                    <a:pt x="1320" y="2237"/>
                    <a:pt x="1337" y="2221"/>
                    <a:pt x="1337" y="2200"/>
                  </a:cubicBezTo>
                  <a:lnTo>
                    <a:pt x="1337" y="359"/>
                  </a:lnTo>
                  <a:cubicBezTo>
                    <a:pt x="1337" y="161"/>
                    <a:pt x="1175" y="0"/>
                    <a:pt x="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8"/>
            <p:cNvSpPr/>
            <p:nvPr/>
          </p:nvSpPr>
          <p:spPr>
            <a:xfrm>
              <a:off x="4896200" y="2608463"/>
              <a:ext cx="35850" cy="37000"/>
            </a:xfrm>
            <a:custGeom>
              <a:rect b="b" l="l" r="r" t="t"/>
              <a:pathLst>
                <a:path extrusionOk="0" h="1480" w="1434">
                  <a:moveTo>
                    <a:pt x="1" y="1"/>
                  </a:moveTo>
                  <a:lnTo>
                    <a:pt x="716" y="1479"/>
                  </a:lnTo>
                  <a:lnTo>
                    <a:pt x="14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8"/>
            <p:cNvSpPr/>
            <p:nvPr/>
          </p:nvSpPr>
          <p:spPr>
            <a:xfrm>
              <a:off x="4688825" y="2753163"/>
              <a:ext cx="14825" cy="17675"/>
            </a:xfrm>
            <a:custGeom>
              <a:rect b="b" l="l" r="r" t="t"/>
              <a:pathLst>
                <a:path extrusionOk="0" h="707" w="593">
                  <a:moveTo>
                    <a:pt x="115" y="1"/>
                  </a:moveTo>
                  <a:cubicBezTo>
                    <a:pt x="90" y="1"/>
                    <a:pt x="65" y="10"/>
                    <a:pt x="45" y="28"/>
                  </a:cubicBezTo>
                  <a:cubicBezTo>
                    <a:pt x="2" y="66"/>
                    <a:pt x="1" y="131"/>
                    <a:pt x="39" y="173"/>
                  </a:cubicBezTo>
                  <a:cubicBezTo>
                    <a:pt x="173" y="320"/>
                    <a:pt x="288" y="480"/>
                    <a:pt x="385" y="653"/>
                  </a:cubicBezTo>
                  <a:cubicBezTo>
                    <a:pt x="404" y="687"/>
                    <a:pt x="438" y="706"/>
                    <a:pt x="475" y="706"/>
                  </a:cubicBezTo>
                  <a:cubicBezTo>
                    <a:pt x="491" y="706"/>
                    <a:pt x="509" y="702"/>
                    <a:pt x="524" y="693"/>
                  </a:cubicBezTo>
                  <a:cubicBezTo>
                    <a:pt x="574" y="666"/>
                    <a:pt x="592" y="603"/>
                    <a:pt x="564" y="554"/>
                  </a:cubicBezTo>
                  <a:cubicBezTo>
                    <a:pt x="462" y="367"/>
                    <a:pt x="336" y="192"/>
                    <a:pt x="191" y="34"/>
                  </a:cubicBezTo>
                  <a:cubicBezTo>
                    <a:pt x="170" y="12"/>
                    <a:pt x="143" y="1"/>
                    <a:pt x="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8"/>
            <p:cNvSpPr/>
            <p:nvPr/>
          </p:nvSpPr>
          <p:spPr>
            <a:xfrm>
              <a:off x="4706100" y="2810588"/>
              <a:ext cx="5175" cy="20625"/>
            </a:xfrm>
            <a:custGeom>
              <a:rect b="b" l="l" r="r" t="t"/>
              <a:pathLst>
                <a:path extrusionOk="0" h="825" w="207">
                  <a:moveTo>
                    <a:pt x="103" y="0"/>
                  </a:moveTo>
                  <a:cubicBezTo>
                    <a:pt x="46" y="0"/>
                    <a:pt x="0" y="46"/>
                    <a:pt x="0" y="104"/>
                  </a:cubicBezTo>
                  <a:lnTo>
                    <a:pt x="0" y="722"/>
                  </a:lnTo>
                  <a:cubicBezTo>
                    <a:pt x="0" y="778"/>
                    <a:pt x="46" y="824"/>
                    <a:pt x="103" y="824"/>
                  </a:cubicBezTo>
                  <a:cubicBezTo>
                    <a:pt x="160" y="824"/>
                    <a:pt x="206" y="778"/>
                    <a:pt x="206" y="722"/>
                  </a:cubicBezTo>
                  <a:lnTo>
                    <a:pt x="206" y="104"/>
                  </a:lnTo>
                  <a:cubicBezTo>
                    <a:pt x="206" y="46"/>
                    <a:pt x="160" y="0"/>
                    <a:pt x="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8"/>
            <p:cNvSpPr/>
            <p:nvPr/>
          </p:nvSpPr>
          <p:spPr>
            <a:xfrm>
              <a:off x="4703625" y="2779938"/>
              <a:ext cx="7650" cy="20400"/>
            </a:xfrm>
            <a:custGeom>
              <a:rect b="b" l="l" r="r" t="t"/>
              <a:pathLst>
                <a:path extrusionOk="0" h="816" w="306">
                  <a:moveTo>
                    <a:pt x="114" y="1"/>
                  </a:moveTo>
                  <a:cubicBezTo>
                    <a:pt x="105" y="1"/>
                    <a:pt x="96" y="2"/>
                    <a:pt x="87" y="4"/>
                  </a:cubicBezTo>
                  <a:cubicBezTo>
                    <a:pt x="31" y="19"/>
                    <a:pt x="0" y="75"/>
                    <a:pt x="15" y="130"/>
                  </a:cubicBezTo>
                  <a:cubicBezTo>
                    <a:pt x="65" y="320"/>
                    <a:pt x="93" y="517"/>
                    <a:pt x="99" y="715"/>
                  </a:cubicBezTo>
                  <a:cubicBezTo>
                    <a:pt x="99" y="770"/>
                    <a:pt x="145" y="815"/>
                    <a:pt x="202" y="816"/>
                  </a:cubicBezTo>
                  <a:lnTo>
                    <a:pt x="205" y="816"/>
                  </a:lnTo>
                  <a:cubicBezTo>
                    <a:pt x="261" y="815"/>
                    <a:pt x="305" y="767"/>
                    <a:pt x="304" y="709"/>
                  </a:cubicBezTo>
                  <a:cubicBezTo>
                    <a:pt x="299" y="495"/>
                    <a:pt x="268" y="281"/>
                    <a:pt x="213" y="77"/>
                  </a:cubicBezTo>
                  <a:cubicBezTo>
                    <a:pt x="201" y="31"/>
                    <a:pt x="160" y="1"/>
                    <a:pt x="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8"/>
            <p:cNvSpPr/>
            <p:nvPr/>
          </p:nvSpPr>
          <p:spPr>
            <a:xfrm>
              <a:off x="4663325" y="2736213"/>
              <a:ext cx="19600" cy="12100"/>
            </a:xfrm>
            <a:custGeom>
              <a:rect b="b" l="l" r="r" t="t"/>
              <a:pathLst>
                <a:path extrusionOk="0" h="484" w="784">
                  <a:moveTo>
                    <a:pt x="117" y="0"/>
                  </a:moveTo>
                  <a:cubicBezTo>
                    <a:pt x="75" y="0"/>
                    <a:pt x="36" y="27"/>
                    <a:pt x="19" y="69"/>
                  </a:cubicBezTo>
                  <a:cubicBezTo>
                    <a:pt x="0" y="122"/>
                    <a:pt x="28" y="181"/>
                    <a:pt x="82" y="201"/>
                  </a:cubicBezTo>
                  <a:cubicBezTo>
                    <a:pt x="267" y="267"/>
                    <a:pt x="445" y="358"/>
                    <a:pt x="609" y="467"/>
                  </a:cubicBezTo>
                  <a:cubicBezTo>
                    <a:pt x="627" y="479"/>
                    <a:pt x="646" y="484"/>
                    <a:pt x="667" y="484"/>
                  </a:cubicBezTo>
                  <a:cubicBezTo>
                    <a:pt x="699" y="484"/>
                    <a:pt x="732" y="469"/>
                    <a:pt x="753" y="439"/>
                  </a:cubicBezTo>
                  <a:cubicBezTo>
                    <a:pt x="784" y="392"/>
                    <a:pt x="771" y="328"/>
                    <a:pt x="723" y="295"/>
                  </a:cubicBezTo>
                  <a:cubicBezTo>
                    <a:pt x="545" y="177"/>
                    <a:pt x="353" y="79"/>
                    <a:pt x="151" y="6"/>
                  </a:cubicBezTo>
                  <a:cubicBezTo>
                    <a:pt x="140" y="2"/>
                    <a:pt x="128" y="0"/>
                    <a:pt x="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8"/>
            <p:cNvSpPr/>
            <p:nvPr/>
          </p:nvSpPr>
          <p:spPr>
            <a:xfrm>
              <a:off x="4633250" y="2732363"/>
              <a:ext cx="20725" cy="5550"/>
            </a:xfrm>
            <a:custGeom>
              <a:rect b="b" l="l" r="r" t="t"/>
              <a:pathLst>
                <a:path extrusionOk="0" h="222" w="829">
                  <a:moveTo>
                    <a:pt x="102" y="0"/>
                  </a:moveTo>
                  <a:cubicBezTo>
                    <a:pt x="46" y="0"/>
                    <a:pt x="0" y="48"/>
                    <a:pt x="0" y="104"/>
                  </a:cubicBezTo>
                  <a:cubicBezTo>
                    <a:pt x="0" y="160"/>
                    <a:pt x="46" y="206"/>
                    <a:pt x="102" y="206"/>
                  </a:cubicBezTo>
                  <a:lnTo>
                    <a:pt x="443" y="206"/>
                  </a:lnTo>
                  <a:cubicBezTo>
                    <a:pt x="532" y="206"/>
                    <a:pt x="621" y="212"/>
                    <a:pt x="708" y="221"/>
                  </a:cubicBezTo>
                  <a:lnTo>
                    <a:pt x="720" y="221"/>
                  </a:lnTo>
                  <a:cubicBezTo>
                    <a:pt x="772" y="221"/>
                    <a:pt x="817" y="183"/>
                    <a:pt x="822" y="129"/>
                  </a:cubicBezTo>
                  <a:cubicBezTo>
                    <a:pt x="828" y="73"/>
                    <a:pt x="787" y="23"/>
                    <a:pt x="731" y="17"/>
                  </a:cubicBezTo>
                  <a:cubicBezTo>
                    <a:pt x="636" y="6"/>
                    <a:pt x="540" y="0"/>
                    <a:pt x="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8"/>
            <p:cNvSpPr/>
            <p:nvPr/>
          </p:nvSpPr>
          <p:spPr>
            <a:xfrm>
              <a:off x="4706100" y="2841463"/>
              <a:ext cx="5175" cy="20625"/>
            </a:xfrm>
            <a:custGeom>
              <a:rect b="b" l="l" r="r" t="t"/>
              <a:pathLst>
                <a:path extrusionOk="0" h="825" w="207">
                  <a:moveTo>
                    <a:pt x="103" y="1"/>
                  </a:moveTo>
                  <a:cubicBezTo>
                    <a:pt x="46" y="1"/>
                    <a:pt x="0" y="47"/>
                    <a:pt x="0" y="103"/>
                  </a:cubicBezTo>
                  <a:lnTo>
                    <a:pt x="0" y="721"/>
                  </a:lnTo>
                  <a:cubicBezTo>
                    <a:pt x="0" y="779"/>
                    <a:pt x="46" y="825"/>
                    <a:pt x="103" y="825"/>
                  </a:cubicBezTo>
                  <a:cubicBezTo>
                    <a:pt x="160" y="825"/>
                    <a:pt x="206" y="779"/>
                    <a:pt x="206" y="721"/>
                  </a:cubicBezTo>
                  <a:lnTo>
                    <a:pt x="206" y="103"/>
                  </a:lnTo>
                  <a:cubicBezTo>
                    <a:pt x="206" y="47"/>
                    <a:pt x="160" y="1"/>
                    <a:pt x="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8"/>
            <p:cNvSpPr/>
            <p:nvPr/>
          </p:nvSpPr>
          <p:spPr>
            <a:xfrm>
              <a:off x="4606550" y="2732363"/>
              <a:ext cx="16425" cy="5175"/>
            </a:xfrm>
            <a:custGeom>
              <a:rect b="b" l="l" r="r" t="t"/>
              <a:pathLst>
                <a:path extrusionOk="0" h="207" w="657">
                  <a:moveTo>
                    <a:pt x="126" y="0"/>
                  </a:moveTo>
                  <a:cubicBezTo>
                    <a:pt x="85" y="64"/>
                    <a:pt x="42" y="126"/>
                    <a:pt x="0" y="190"/>
                  </a:cubicBezTo>
                  <a:lnTo>
                    <a:pt x="0" y="206"/>
                  </a:lnTo>
                  <a:lnTo>
                    <a:pt x="554" y="206"/>
                  </a:lnTo>
                  <a:cubicBezTo>
                    <a:pt x="611" y="206"/>
                    <a:pt x="656" y="160"/>
                    <a:pt x="656" y="104"/>
                  </a:cubicBezTo>
                  <a:cubicBezTo>
                    <a:pt x="656" y="48"/>
                    <a:pt x="611" y="0"/>
                    <a:pt x="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8"/>
            <p:cNvSpPr/>
            <p:nvPr/>
          </p:nvSpPr>
          <p:spPr>
            <a:xfrm>
              <a:off x="4706100" y="2872313"/>
              <a:ext cx="5175" cy="20625"/>
            </a:xfrm>
            <a:custGeom>
              <a:rect b="b" l="l" r="r" t="t"/>
              <a:pathLst>
                <a:path extrusionOk="0" h="825" w="207">
                  <a:moveTo>
                    <a:pt x="103" y="1"/>
                  </a:moveTo>
                  <a:cubicBezTo>
                    <a:pt x="46" y="1"/>
                    <a:pt x="0" y="48"/>
                    <a:pt x="0" y="105"/>
                  </a:cubicBezTo>
                  <a:lnTo>
                    <a:pt x="0" y="722"/>
                  </a:lnTo>
                  <a:cubicBezTo>
                    <a:pt x="0" y="779"/>
                    <a:pt x="46" y="825"/>
                    <a:pt x="103" y="825"/>
                  </a:cubicBezTo>
                  <a:cubicBezTo>
                    <a:pt x="160" y="825"/>
                    <a:pt x="206" y="779"/>
                    <a:pt x="206" y="722"/>
                  </a:cubicBezTo>
                  <a:lnTo>
                    <a:pt x="206" y="105"/>
                  </a:lnTo>
                  <a:cubicBezTo>
                    <a:pt x="206" y="48"/>
                    <a:pt x="160" y="1"/>
                    <a:pt x="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8"/>
            <p:cNvSpPr/>
            <p:nvPr/>
          </p:nvSpPr>
          <p:spPr>
            <a:xfrm>
              <a:off x="4794875" y="2965513"/>
              <a:ext cx="20625" cy="5175"/>
            </a:xfrm>
            <a:custGeom>
              <a:rect b="b" l="l" r="r" t="t"/>
              <a:pathLst>
                <a:path extrusionOk="0" h="207" w="825">
                  <a:moveTo>
                    <a:pt x="104" y="0"/>
                  </a:moveTo>
                  <a:cubicBezTo>
                    <a:pt x="46" y="0"/>
                    <a:pt x="0" y="46"/>
                    <a:pt x="0" y="103"/>
                  </a:cubicBezTo>
                  <a:cubicBezTo>
                    <a:pt x="0" y="159"/>
                    <a:pt x="46" y="206"/>
                    <a:pt x="104" y="206"/>
                  </a:cubicBezTo>
                  <a:lnTo>
                    <a:pt x="722" y="206"/>
                  </a:lnTo>
                  <a:cubicBezTo>
                    <a:pt x="778" y="206"/>
                    <a:pt x="824" y="159"/>
                    <a:pt x="824" y="103"/>
                  </a:cubicBezTo>
                  <a:cubicBezTo>
                    <a:pt x="824" y="46"/>
                    <a:pt x="778"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8"/>
            <p:cNvSpPr/>
            <p:nvPr/>
          </p:nvSpPr>
          <p:spPr>
            <a:xfrm>
              <a:off x="4706100" y="2903213"/>
              <a:ext cx="7800" cy="20400"/>
            </a:xfrm>
            <a:custGeom>
              <a:rect b="b" l="l" r="r" t="t"/>
              <a:pathLst>
                <a:path extrusionOk="0" h="816" w="312">
                  <a:moveTo>
                    <a:pt x="106" y="0"/>
                  </a:moveTo>
                  <a:cubicBezTo>
                    <a:pt x="105" y="0"/>
                    <a:pt x="103" y="0"/>
                    <a:pt x="101" y="1"/>
                  </a:cubicBezTo>
                  <a:cubicBezTo>
                    <a:pt x="45" y="2"/>
                    <a:pt x="0" y="49"/>
                    <a:pt x="2" y="106"/>
                  </a:cubicBezTo>
                  <a:cubicBezTo>
                    <a:pt x="9" y="321"/>
                    <a:pt x="40" y="534"/>
                    <a:pt x="98" y="740"/>
                  </a:cubicBezTo>
                  <a:cubicBezTo>
                    <a:pt x="111" y="786"/>
                    <a:pt x="153" y="815"/>
                    <a:pt x="197" y="815"/>
                  </a:cubicBezTo>
                  <a:cubicBezTo>
                    <a:pt x="206" y="815"/>
                    <a:pt x="215" y="814"/>
                    <a:pt x="226" y="811"/>
                  </a:cubicBezTo>
                  <a:cubicBezTo>
                    <a:pt x="280" y="796"/>
                    <a:pt x="311" y="738"/>
                    <a:pt x="297" y="683"/>
                  </a:cubicBezTo>
                  <a:cubicBezTo>
                    <a:pt x="243" y="494"/>
                    <a:pt x="214" y="298"/>
                    <a:pt x="208" y="100"/>
                  </a:cubicBezTo>
                  <a:cubicBezTo>
                    <a:pt x="206" y="45"/>
                    <a:pt x="160"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8"/>
            <p:cNvSpPr/>
            <p:nvPr/>
          </p:nvSpPr>
          <p:spPr>
            <a:xfrm>
              <a:off x="4825750" y="2965513"/>
              <a:ext cx="17100" cy="5175"/>
            </a:xfrm>
            <a:custGeom>
              <a:rect b="b" l="l" r="r" t="t"/>
              <a:pathLst>
                <a:path extrusionOk="0" h="207" w="684">
                  <a:moveTo>
                    <a:pt x="103" y="0"/>
                  </a:moveTo>
                  <a:cubicBezTo>
                    <a:pt x="47" y="0"/>
                    <a:pt x="1" y="46"/>
                    <a:pt x="1" y="103"/>
                  </a:cubicBezTo>
                  <a:cubicBezTo>
                    <a:pt x="1" y="159"/>
                    <a:pt x="47" y="206"/>
                    <a:pt x="103" y="206"/>
                  </a:cubicBezTo>
                  <a:lnTo>
                    <a:pt x="580" y="206"/>
                  </a:lnTo>
                  <a:cubicBezTo>
                    <a:pt x="638" y="206"/>
                    <a:pt x="684" y="159"/>
                    <a:pt x="684" y="103"/>
                  </a:cubicBezTo>
                  <a:cubicBezTo>
                    <a:pt x="684" y="46"/>
                    <a:pt x="638"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8"/>
            <p:cNvSpPr/>
            <p:nvPr/>
          </p:nvSpPr>
          <p:spPr>
            <a:xfrm>
              <a:off x="4763900" y="2965163"/>
              <a:ext cx="20700" cy="5475"/>
            </a:xfrm>
            <a:custGeom>
              <a:rect b="b" l="l" r="r" t="t"/>
              <a:pathLst>
                <a:path extrusionOk="0" h="219" w="828">
                  <a:moveTo>
                    <a:pt x="110" y="1"/>
                  </a:moveTo>
                  <a:cubicBezTo>
                    <a:pt x="57" y="1"/>
                    <a:pt x="11" y="41"/>
                    <a:pt x="5" y="94"/>
                  </a:cubicBezTo>
                  <a:cubicBezTo>
                    <a:pt x="1" y="151"/>
                    <a:pt x="41" y="201"/>
                    <a:pt x="99" y="207"/>
                  </a:cubicBezTo>
                  <a:cubicBezTo>
                    <a:pt x="186" y="214"/>
                    <a:pt x="276" y="219"/>
                    <a:pt x="365" y="219"/>
                  </a:cubicBezTo>
                  <a:lnTo>
                    <a:pt x="725" y="219"/>
                  </a:lnTo>
                  <a:cubicBezTo>
                    <a:pt x="782" y="219"/>
                    <a:pt x="828" y="173"/>
                    <a:pt x="828" y="117"/>
                  </a:cubicBezTo>
                  <a:cubicBezTo>
                    <a:pt x="828" y="60"/>
                    <a:pt x="782" y="14"/>
                    <a:pt x="725" y="14"/>
                  </a:cubicBezTo>
                  <a:lnTo>
                    <a:pt x="365" y="14"/>
                  </a:lnTo>
                  <a:cubicBezTo>
                    <a:pt x="284" y="14"/>
                    <a:pt x="201" y="10"/>
                    <a:pt x="118" y="1"/>
                  </a:cubicBezTo>
                  <a:cubicBezTo>
                    <a:pt x="115" y="1"/>
                    <a:pt x="112" y="1"/>
                    <a:pt x="1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8"/>
            <p:cNvSpPr/>
            <p:nvPr/>
          </p:nvSpPr>
          <p:spPr>
            <a:xfrm>
              <a:off x="4734825" y="2954988"/>
              <a:ext cx="19675" cy="12000"/>
            </a:xfrm>
            <a:custGeom>
              <a:rect b="b" l="l" r="r" t="t"/>
              <a:pathLst>
                <a:path extrusionOk="0" h="480" w="787">
                  <a:moveTo>
                    <a:pt x="119" y="0"/>
                  </a:moveTo>
                  <a:cubicBezTo>
                    <a:pt x="85" y="0"/>
                    <a:pt x="52" y="16"/>
                    <a:pt x="32" y="47"/>
                  </a:cubicBezTo>
                  <a:cubicBezTo>
                    <a:pt x="1" y="94"/>
                    <a:pt x="14" y="159"/>
                    <a:pt x="62" y="190"/>
                  </a:cubicBezTo>
                  <a:cubicBezTo>
                    <a:pt x="241" y="307"/>
                    <a:pt x="435" y="404"/>
                    <a:pt x="636" y="473"/>
                  </a:cubicBezTo>
                  <a:cubicBezTo>
                    <a:pt x="647" y="478"/>
                    <a:pt x="659" y="479"/>
                    <a:pt x="671" y="479"/>
                  </a:cubicBezTo>
                  <a:cubicBezTo>
                    <a:pt x="712" y="479"/>
                    <a:pt x="752" y="454"/>
                    <a:pt x="767" y="411"/>
                  </a:cubicBezTo>
                  <a:cubicBezTo>
                    <a:pt x="786" y="358"/>
                    <a:pt x="758" y="298"/>
                    <a:pt x="705" y="279"/>
                  </a:cubicBezTo>
                  <a:lnTo>
                    <a:pt x="705" y="281"/>
                  </a:lnTo>
                  <a:cubicBezTo>
                    <a:pt x="519" y="214"/>
                    <a:pt x="340" y="127"/>
                    <a:pt x="176" y="17"/>
                  </a:cubicBezTo>
                  <a:cubicBezTo>
                    <a:pt x="158" y="6"/>
                    <a:pt x="139" y="0"/>
                    <a:pt x="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8"/>
            <p:cNvSpPr/>
            <p:nvPr/>
          </p:nvSpPr>
          <p:spPr>
            <a:xfrm>
              <a:off x="4713950" y="2932663"/>
              <a:ext cx="14900" cy="17575"/>
            </a:xfrm>
            <a:custGeom>
              <a:rect b="b" l="l" r="r" t="t"/>
              <a:pathLst>
                <a:path extrusionOk="0" h="703" w="596">
                  <a:moveTo>
                    <a:pt x="119" y="0"/>
                  </a:moveTo>
                  <a:cubicBezTo>
                    <a:pt x="102" y="0"/>
                    <a:pt x="84" y="5"/>
                    <a:pt x="69" y="14"/>
                  </a:cubicBezTo>
                  <a:cubicBezTo>
                    <a:pt x="18" y="42"/>
                    <a:pt x="0" y="104"/>
                    <a:pt x="29" y="154"/>
                  </a:cubicBezTo>
                  <a:cubicBezTo>
                    <a:pt x="134" y="340"/>
                    <a:pt x="261" y="514"/>
                    <a:pt x="408" y="670"/>
                  </a:cubicBezTo>
                  <a:cubicBezTo>
                    <a:pt x="427" y="692"/>
                    <a:pt x="455" y="703"/>
                    <a:pt x="482" y="703"/>
                  </a:cubicBezTo>
                  <a:cubicBezTo>
                    <a:pt x="507" y="703"/>
                    <a:pt x="534" y="694"/>
                    <a:pt x="553" y="676"/>
                  </a:cubicBezTo>
                  <a:cubicBezTo>
                    <a:pt x="594" y="636"/>
                    <a:pt x="596" y="571"/>
                    <a:pt x="557" y="529"/>
                  </a:cubicBezTo>
                  <a:cubicBezTo>
                    <a:pt x="423" y="385"/>
                    <a:pt x="306" y="224"/>
                    <a:pt x="208" y="52"/>
                  </a:cubicBezTo>
                  <a:cubicBezTo>
                    <a:pt x="190" y="19"/>
                    <a:pt x="155" y="0"/>
                    <a:pt x="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8"/>
            <p:cNvSpPr/>
            <p:nvPr/>
          </p:nvSpPr>
          <p:spPr>
            <a:xfrm>
              <a:off x="5291650" y="2515388"/>
              <a:ext cx="13125" cy="18775"/>
            </a:xfrm>
            <a:custGeom>
              <a:rect b="b" l="l" r="r" t="t"/>
              <a:pathLst>
                <a:path extrusionOk="0" h="751" w="525">
                  <a:moveTo>
                    <a:pt x="118" y="1"/>
                  </a:moveTo>
                  <a:cubicBezTo>
                    <a:pt x="105" y="1"/>
                    <a:pt x="91" y="4"/>
                    <a:pt x="77" y="10"/>
                  </a:cubicBezTo>
                  <a:cubicBezTo>
                    <a:pt x="26" y="32"/>
                    <a:pt x="0" y="93"/>
                    <a:pt x="24" y="145"/>
                  </a:cubicBezTo>
                  <a:cubicBezTo>
                    <a:pt x="107" y="339"/>
                    <a:pt x="208" y="527"/>
                    <a:pt x="322" y="703"/>
                  </a:cubicBezTo>
                  <a:cubicBezTo>
                    <a:pt x="341" y="734"/>
                    <a:pt x="374" y="751"/>
                    <a:pt x="408" y="751"/>
                  </a:cubicBezTo>
                  <a:cubicBezTo>
                    <a:pt x="427" y="751"/>
                    <a:pt x="446" y="746"/>
                    <a:pt x="464" y="734"/>
                  </a:cubicBezTo>
                  <a:cubicBezTo>
                    <a:pt x="511" y="703"/>
                    <a:pt x="525" y="640"/>
                    <a:pt x="495" y="592"/>
                  </a:cubicBezTo>
                  <a:cubicBezTo>
                    <a:pt x="387" y="425"/>
                    <a:pt x="291" y="247"/>
                    <a:pt x="212" y="63"/>
                  </a:cubicBezTo>
                  <a:cubicBezTo>
                    <a:pt x="196" y="25"/>
                    <a:pt x="158" y="1"/>
                    <a:pt x="1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8"/>
            <p:cNvSpPr/>
            <p:nvPr/>
          </p:nvSpPr>
          <p:spPr>
            <a:xfrm>
              <a:off x="5308350" y="2541238"/>
              <a:ext cx="17025" cy="15750"/>
            </a:xfrm>
            <a:custGeom>
              <a:rect b="b" l="l" r="r" t="t"/>
              <a:pathLst>
                <a:path extrusionOk="0" h="630" w="681">
                  <a:moveTo>
                    <a:pt x="115" y="1"/>
                  </a:moveTo>
                  <a:cubicBezTo>
                    <a:pt x="90" y="1"/>
                    <a:pt x="66" y="10"/>
                    <a:pt x="46" y="28"/>
                  </a:cubicBezTo>
                  <a:cubicBezTo>
                    <a:pt x="3" y="65"/>
                    <a:pt x="0" y="130"/>
                    <a:pt x="39" y="173"/>
                  </a:cubicBezTo>
                  <a:cubicBezTo>
                    <a:pt x="180" y="328"/>
                    <a:pt x="335" y="475"/>
                    <a:pt x="500" y="607"/>
                  </a:cubicBezTo>
                  <a:cubicBezTo>
                    <a:pt x="519" y="622"/>
                    <a:pt x="541" y="629"/>
                    <a:pt x="563" y="629"/>
                  </a:cubicBezTo>
                  <a:cubicBezTo>
                    <a:pt x="595" y="629"/>
                    <a:pt x="624" y="616"/>
                    <a:pt x="645" y="591"/>
                  </a:cubicBezTo>
                  <a:cubicBezTo>
                    <a:pt x="680" y="546"/>
                    <a:pt x="673" y="481"/>
                    <a:pt x="629" y="446"/>
                  </a:cubicBezTo>
                  <a:cubicBezTo>
                    <a:pt x="472" y="321"/>
                    <a:pt x="325" y="183"/>
                    <a:pt x="192" y="35"/>
                  </a:cubicBezTo>
                  <a:cubicBezTo>
                    <a:pt x="171" y="12"/>
                    <a:pt x="143" y="1"/>
                    <a:pt x="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8"/>
            <p:cNvSpPr/>
            <p:nvPr/>
          </p:nvSpPr>
          <p:spPr>
            <a:xfrm>
              <a:off x="5332275" y="2560388"/>
              <a:ext cx="19875" cy="11600"/>
            </a:xfrm>
            <a:custGeom>
              <a:rect b="b" l="l" r="r" t="t"/>
              <a:pathLst>
                <a:path extrusionOk="0" h="464" w="795">
                  <a:moveTo>
                    <a:pt x="119" y="1"/>
                  </a:moveTo>
                  <a:cubicBezTo>
                    <a:pt x="83" y="1"/>
                    <a:pt x="48" y="20"/>
                    <a:pt x="29" y="54"/>
                  </a:cubicBezTo>
                  <a:cubicBezTo>
                    <a:pt x="1" y="103"/>
                    <a:pt x="18" y="167"/>
                    <a:pt x="69" y="194"/>
                  </a:cubicBezTo>
                  <a:cubicBezTo>
                    <a:pt x="252" y="297"/>
                    <a:pt x="446" y="386"/>
                    <a:pt x="643" y="457"/>
                  </a:cubicBezTo>
                  <a:cubicBezTo>
                    <a:pt x="655" y="462"/>
                    <a:pt x="667" y="463"/>
                    <a:pt x="679" y="463"/>
                  </a:cubicBezTo>
                  <a:cubicBezTo>
                    <a:pt x="721" y="463"/>
                    <a:pt x="761" y="438"/>
                    <a:pt x="775" y="395"/>
                  </a:cubicBezTo>
                  <a:cubicBezTo>
                    <a:pt x="795" y="342"/>
                    <a:pt x="768" y="282"/>
                    <a:pt x="715" y="263"/>
                  </a:cubicBezTo>
                  <a:cubicBezTo>
                    <a:pt x="526" y="197"/>
                    <a:pt x="343" y="112"/>
                    <a:pt x="169" y="14"/>
                  </a:cubicBezTo>
                  <a:cubicBezTo>
                    <a:pt x="153" y="5"/>
                    <a:pt x="136"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8"/>
            <p:cNvSpPr/>
            <p:nvPr/>
          </p:nvSpPr>
          <p:spPr>
            <a:xfrm>
              <a:off x="5284325" y="2392963"/>
              <a:ext cx="5150" cy="20600"/>
            </a:xfrm>
            <a:custGeom>
              <a:rect b="b" l="l" r="r" t="t"/>
              <a:pathLst>
                <a:path extrusionOk="0" h="824" w="206">
                  <a:moveTo>
                    <a:pt x="102" y="0"/>
                  </a:moveTo>
                  <a:cubicBezTo>
                    <a:pt x="46" y="0"/>
                    <a:pt x="0" y="46"/>
                    <a:pt x="0" y="104"/>
                  </a:cubicBezTo>
                  <a:lnTo>
                    <a:pt x="0" y="722"/>
                  </a:lnTo>
                  <a:cubicBezTo>
                    <a:pt x="0" y="778"/>
                    <a:pt x="46" y="824"/>
                    <a:pt x="102" y="824"/>
                  </a:cubicBezTo>
                  <a:cubicBezTo>
                    <a:pt x="160" y="824"/>
                    <a:pt x="206" y="778"/>
                    <a:pt x="206" y="722"/>
                  </a:cubicBezTo>
                  <a:lnTo>
                    <a:pt x="206" y="104"/>
                  </a:lnTo>
                  <a:cubicBezTo>
                    <a:pt x="206" y="46"/>
                    <a:pt x="160" y="0"/>
                    <a:pt x="1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8"/>
            <p:cNvSpPr/>
            <p:nvPr/>
          </p:nvSpPr>
          <p:spPr>
            <a:xfrm>
              <a:off x="5361300" y="2570838"/>
              <a:ext cx="20775" cy="6700"/>
            </a:xfrm>
            <a:custGeom>
              <a:rect b="b" l="l" r="r" t="t"/>
              <a:pathLst>
                <a:path extrusionOk="0" h="268" w="831">
                  <a:moveTo>
                    <a:pt x="112" y="1"/>
                  </a:moveTo>
                  <a:cubicBezTo>
                    <a:pt x="64" y="1"/>
                    <a:pt x="21" y="35"/>
                    <a:pt x="11" y="85"/>
                  </a:cubicBezTo>
                  <a:cubicBezTo>
                    <a:pt x="1" y="140"/>
                    <a:pt x="38" y="195"/>
                    <a:pt x="94" y="205"/>
                  </a:cubicBezTo>
                  <a:cubicBezTo>
                    <a:pt x="302" y="242"/>
                    <a:pt x="514" y="264"/>
                    <a:pt x="724" y="267"/>
                  </a:cubicBezTo>
                  <a:lnTo>
                    <a:pt x="727" y="267"/>
                  </a:lnTo>
                  <a:cubicBezTo>
                    <a:pt x="782" y="267"/>
                    <a:pt x="828" y="223"/>
                    <a:pt x="829" y="167"/>
                  </a:cubicBezTo>
                  <a:cubicBezTo>
                    <a:pt x="831" y="110"/>
                    <a:pt x="785" y="63"/>
                    <a:pt x="728" y="62"/>
                  </a:cubicBezTo>
                  <a:cubicBezTo>
                    <a:pt x="528" y="59"/>
                    <a:pt x="327" y="38"/>
                    <a:pt x="131" y="2"/>
                  </a:cubicBezTo>
                  <a:cubicBezTo>
                    <a:pt x="125" y="1"/>
                    <a:pt x="119" y="1"/>
                    <a:pt x="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8"/>
            <p:cNvSpPr/>
            <p:nvPr/>
          </p:nvSpPr>
          <p:spPr>
            <a:xfrm>
              <a:off x="5284500" y="2485588"/>
              <a:ext cx="8025" cy="20350"/>
            </a:xfrm>
            <a:custGeom>
              <a:rect b="b" l="l" r="r" t="t"/>
              <a:pathLst>
                <a:path extrusionOk="0" h="814" w="321">
                  <a:moveTo>
                    <a:pt x="108" y="0"/>
                  </a:moveTo>
                  <a:cubicBezTo>
                    <a:pt x="105" y="0"/>
                    <a:pt x="103" y="0"/>
                    <a:pt x="100" y="0"/>
                  </a:cubicBezTo>
                  <a:cubicBezTo>
                    <a:pt x="43" y="5"/>
                    <a:pt x="0" y="54"/>
                    <a:pt x="5" y="112"/>
                  </a:cubicBezTo>
                  <a:cubicBezTo>
                    <a:pt x="21" y="322"/>
                    <a:pt x="55" y="532"/>
                    <a:pt x="107" y="737"/>
                  </a:cubicBezTo>
                  <a:cubicBezTo>
                    <a:pt x="119" y="783"/>
                    <a:pt x="160" y="814"/>
                    <a:pt x="206" y="814"/>
                  </a:cubicBezTo>
                  <a:cubicBezTo>
                    <a:pt x="215" y="814"/>
                    <a:pt x="223" y="814"/>
                    <a:pt x="232" y="811"/>
                  </a:cubicBezTo>
                  <a:cubicBezTo>
                    <a:pt x="286" y="797"/>
                    <a:pt x="320" y="743"/>
                    <a:pt x="307" y="686"/>
                  </a:cubicBezTo>
                  <a:cubicBezTo>
                    <a:pt x="258" y="494"/>
                    <a:pt x="226" y="294"/>
                    <a:pt x="211" y="95"/>
                  </a:cubicBezTo>
                  <a:cubicBezTo>
                    <a:pt x="207" y="40"/>
                    <a:pt x="162" y="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8"/>
            <p:cNvSpPr/>
            <p:nvPr/>
          </p:nvSpPr>
          <p:spPr>
            <a:xfrm>
              <a:off x="5284325" y="2454688"/>
              <a:ext cx="5150" cy="20625"/>
            </a:xfrm>
            <a:custGeom>
              <a:rect b="b" l="l" r="r" t="t"/>
              <a:pathLst>
                <a:path extrusionOk="0" h="825" w="206">
                  <a:moveTo>
                    <a:pt x="102" y="1"/>
                  </a:moveTo>
                  <a:cubicBezTo>
                    <a:pt x="46" y="1"/>
                    <a:pt x="0" y="48"/>
                    <a:pt x="0" y="105"/>
                  </a:cubicBezTo>
                  <a:lnTo>
                    <a:pt x="0" y="722"/>
                  </a:lnTo>
                  <a:cubicBezTo>
                    <a:pt x="0" y="779"/>
                    <a:pt x="46" y="825"/>
                    <a:pt x="102" y="825"/>
                  </a:cubicBezTo>
                  <a:cubicBezTo>
                    <a:pt x="160" y="825"/>
                    <a:pt x="206" y="779"/>
                    <a:pt x="206" y="722"/>
                  </a:cubicBezTo>
                  <a:lnTo>
                    <a:pt x="206" y="105"/>
                  </a:lnTo>
                  <a:cubicBezTo>
                    <a:pt x="206" y="48"/>
                    <a:pt x="160" y="1"/>
                    <a:pt x="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8"/>
            <p:cNvSpPr/>
            <p:nvPr/>
          </p:nvSpPr>
          <p:spPr>
            <a:xfrm>
              <a:off x="5284325" y="2423838"/>
              <a:ext cx="5150" cy="20625"/>
            </a:xfrm>
            <a:custGeom>
              <a:rect b="b" l="l" r="r" t="t"/>
              <a:pathLst>
                <a:path extrusionOk="0" h="825" w="206">
                  <a:moveTo>
                    <a:pt x="102" y="1"/>
                  </a:moveTo>
                  <a:cubicBezTo>
                    <a:pt x="46" y="1"/>
                    <a:pt x="0" y="47"/>
                    <a:pt x="0" y="103"/>
                  </a:cubicBezTo>
                  <a:lnTo>
                    <a:pt x="0" y="721"/>
                  </a:lnTo>
                  <a:cubicBezTo>
                    <a:pt x="0" y="779"/>
                    <a:pt x="46" y="825"/>
                    <a:pt x="102" y="825"/>
                  </a:cubicBezTo>
                  <a:cubicBezTo>
                    <a:pt x="160" y="825"/>
                    <a:pt x="206" y="779"/>
                    <a:pt x="206" y="721"/>
                  </a:cubicBezTo>
                  <a:lnTo>
                    <a:pt x="206" y="103"/>
                  </a:lnTo>
                  <a:cubicBezTo>
                    <a:pt x="206" y="47"/>
                    <a:pt x="160" y="1"/>
                    <a:pt x="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8"/>
            <p:cNvSpPr/>
            <p:nvPr/>
          </p:nvSpPr>
          <p:spPr>
            <a:xfrm>
              <a:off x="5518500" y="2636213"/>
              <a:ext cx="9475" cy="20100"/>
            </a:xfrm>
            <a:custGeom>
              <a:rect b="b" l="l" r="r" t="t"/>
              <a:pathLst>
                <a:path extrusionOk="0" h="804" w="379">
                  <a:moveTo>
                    <a:pt x="117" y="1"/>
                  </a:moveTo>
                  <a:cubicBezTo>
                    <a:pt x="106" y="1"/>
                    <a:pt x="94" y="2"/>
                    <a:pt x="83" y="7"/>
                  </a:cubicBezTo>
                  <a:cubicBezTo>
                    <a:pt x="28" y="24"/>
                    <a:pt x="0" y="84"/>
                    <a:pt x="18" y="137"/>
                  </a:cubicBezTo>
                  <a:cubicBezTo>
                    <a:pt x="83" y="325"/>
                    <a:pt x="132" y="521"/>
                    <a:pt x="166" y="718"/>
                  </a:cubicBezTo>
                  <a:cubicBezTo>
                    <a:pt x="174" y="768"/>
                    <a:pt x="218" y="804"/>
                    <a:pt x="267" y="804"/>
                  </a:cubicBezTo>
                  <a:cubicBezTo>
                    <a:pt x="273" y="804"/>
                    <a:pt x="279" y="804"/>
                    <a:pt x="285" y="802"/>
                  </a:cubicBezTo>
                  <a:cubicBezTo>
                    <a:pt x="341" y="793"/>
                    <a:pt x="378" y="740"/>
                    <a:pt x="369" y="684"/>
                  </a:cubicBezTo>
                  <a:cubicBezTo>
                    <a:pt x="334" y="476"/>
                    <a:pt x="282" y="269"/>
                    <a:pt x="214" y="70"/>
                  </a:cubicBezTo>
                  <a:cubicBezTo>
                    <a:pt x="198" y="28"/>
                    <a:pt x="159"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8"/>
            <p:cNvSpPr/>
            <p:nvPr/>
          </p:nvSpPr>
          <p:spPr>
            <a:xfrm>
              <a:off x="5503900" y="2609188"/>
              <a:ext cx="14300" cy="18100"/>
            </a:xfrm>
            <a:custGeom>
              <a:rect b="b" l="l" r="r" t="t"/>
              <a:pathLst>
                <a:path extrusionOk="0" h="724" w="572">
                  <a:moveTo>
                    <a:pt x="116" y="0"/>
                  </a:moveTo>
                  <a:cubicBezTo>
                    <a:pt x="95" y="0"/>
                    <a:pt x="73" y="7"/>
                    <a:pt x="54" y="21"/>
                  </a:cubicBezTo>
                  <a:cubicBezTo>
                    <a:pt x="10" y="56"/>
                    <a:pt x="1" y="122"/>
                    <a:pt x="36" y="166"/>
                  </a:cubicBezTo>
                  <a:cubicBezTo>
                    <a:pt x="158" y="325"/>
                    <a:pt x="267" y="493"/>
                    <a:pt x="362" y="668"/>
                  </a:cubicBezTo>
                  <a:cubicBezTo>
                    <a:pt x="381" y="704"/>
                    <a:pt x="417" y="723"/>
                    <a:pt x="454" y="723"/>
                  </a:cubicBezTo>
                  <a:cubicBezTo>
                    <a:pt x="470" y="723"/>
                    <a:pt x="487" y="719"/>
                    <a:pt x="503" y="710"/>
                  </a:cubicBezTo>
                  <a:cubicBezTo>
                    <a:pt x="552" y="683"/>
                    <a:pt x="571" y="621"/>
                    <a:pt x="544" y="570"/>
                  </a:cubicBezTo>
                  <a:cubicBezTo>
                    <a:pt x="444" y="385"/>
                    <a:pt x="328" y="206"/>
                    <a:pt x="199" y="40"/>
                  </a:cubicBezTo>
                  <a:cubicBezTo>
                    <a:pt x="178" y="14"/>
                    <a:pt x="148"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8"/>
            <p:cNvSpPr/>
            <p:nvPr/>
          </p:nvSpPr>
          <p:spPr>
            <a:xfrm>
              <a:off x="5392300" y="2572388"/>
              <a:ext cx="20625" cy="5175"/>
            </a:xfrm>
            <a:custGeom>
              <a:rect b="b" l="l" r="r" t="t"/>
              <a:pathLst>
                <a:path extrusionOk="0" h="207" w="825">
                  <a:moveTo>
                    <a:pt x="105" y="1"/>
                  </a:moveTo>
                  <a:cubicBezTo>
                    <a:pt x="47" y="1"/>
                    <a:pt x="1" y="47"/>
                    <a:pt x="1" y="103"/>
                  </a:cubicBezTo>
                  <a:cubicBezTo>
                    <a:pt x="1" y="161"/>
                    <a:pt x="47" y="207"/>
                    <a:pt x="105" y="207"/>
                  </a:cubicBezTo>
                  <a:lnTo>
                    <a:pt x="721" y="207"/>
                  </a:lnTo>
                  <a:cubicBezTo>
                    <a:pt x="779" y="207"/>
                    <a:pt x="825" y="161"/>
                    <a:pt x="825" y="103"/>
                  </a:cubicBezTo>
                  <a:cubicBezTo>
                    <a:pt x="825" y="47"/>
                    <a:pt x="77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8"/>
            <p:cNvSpPr/>
            <p:nvPr/>
          </p:nvSpPr>
          <p:spPr>
            <a:xfrm>
              <a:off x="5423200" y="2572388"/>
              <a:ext cx="20700" cy="5625"/>
            </a:xfrm>
            <a:custGeom>
              <a:rect b="b" l="l" r="r" t="t"/>
              <a:pathLst>
                <a:path extrusionOk="0" h="225" w="828">
                  <a:moveTo>
                    <a:pt x="103" y="1"/>
                  </a:moveTo>
                  <a:cubicBezTo>
                    <a:pt x="46" y="1"/>
                    <a:pt x="1" y="47"/>
                    <a:pt x="1" y="103"/>
                  </a:cubicBezTo>
                  <a:cubicBezTo>
                    <a:pt x="1" y="161"/>
                    <a:pt x="46" y="207"/>
                    <a:pt x="103" y="207"/>
                  </a:cubicBezTo>
                  <a:lnTo>
                    <a:pt x="355" y="207"/>
                  </a:lnTo>
                  <a:cubicBezTo>
                    <a:pt x="473" y="207"/>
                    <a:pt x="592" y="213"/>
                    <a:pt x="710" y="223"/>
                  </a:cubicBezTo>
                  <a:cubicBezTo>
                    <a:pt x="713" y="225"/>
                    <a:pt x="716" y="225"/>
                    <a:pt x="719" y="225"/>
                  </a:cubicBezTo>
                  <a:cubicBezTo>
                    <a:pt x="772" y="225"/>
                    <a:pt x="817" y="185"/>
                    <a:pt x="823" y="131"/>
                  </a:cubicBezTo>
                  <a:cubicBezTo>
                    <a:pt x="827" y="75"/>
                    <a:pt x="786" y="25"/>
                    <a:pt x="729" y="19"/>
                  </a:cubicBezTo>
                  <a:cubicBezTo>
                    <a:pt x="605" y="7"/>
                    <a:pt x="479" y="1"/>
                    <a:pt x="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8"/>
            <p:cNvSpPr/>
            <p:nvPr/>
          </p:nvSpPr>
          <p:spPr>
            <a:xfrm>
              <a:off x="5453500" y="2575563"/>
              <a:ext cx="20325" cy="10350"/>
            </a:xfrm>
            <a:custGeom>
              <a:rect b="b" l="l" r="r" t="t"/>
              <a:pathLst>
                <a:path extrusionOk="0" h="414" w="813">
                  <a:moveTo>
                    <a:pt x="114" y="1"/>
                  </a:moveTo>
                  <a:cubicBezTo>
                    <a:pt x="69" y="1"/>
                    <a:pt x="28" y="31"/>
                    <a:pt x="15" y="77"/>
                  </a:cubicBezTo>
                  <a:cubicBezTo>
                    <a:pt x="0" y="132"/>
                    <a:pt x="33" y="188"/>
                    <a:pt x="88" y="203"/>
                  </a:cubicBezTo>
                  <a:cubicBezTo>
                    <a:pt x="280" y="253"/>
                    <a:pt x="471" y="321"/>
                    <a:pt x="654" y="404"/>
                  </a:cubicBezTo>
                  <a:cubicBezTo>
                    <a:pt x="667" y="410"/>
                    <a:pt x="682" y="413"/>
                    <a:pt x="695" y="413"/>
                  </a:cubicBezTo>
                  <a:cubicBezTo>
                    <a:pt x="735" y="413"/>
                    <a:pt x="772" y="391"/>
                    <a:pt x="789" y="353"/>
                  </a:cubicBezTo>
                  <a:cubicBezTo>
                    <a:pt x="812" y="301"/>
                    <a:pt x="790" y="240"/>
                    <a:pt x="738" y="216"/>
                  </a:cubicBezTo>
                  <a:cubicBezTo>
                    <a:pt x="546" y="129"/>
                    <a:pt x="344" y="58"/>
                    <a:pt x="141" y="4"/>
                  </a:cubicBezTo>
                  <a:cubicBezTo>
                    <a:pt x="132" y="2"/>
                    <a:pt x="123" y="1"/>
                    <a:pt x="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8"/>
            <p:cNvSpPr/>
            <p:nvPr/>
          </p:nvSpPr>
          <p:spPr>
            <a:xfrm>
              <a:off x="5481425" y="2588213"/>
              <a:ext cx="17875" cy="14725"/>
            </a:xfrm>
            <a:custGeom>
              <a:rect b="b" l="l" r="r" t="t"/>
              <a:pathLst>
                <a:path extrusionOk="0" h="589" w="715">
                  <a:moveTo>
                    <a:pt x="118" y="0"/>
                  </a:moveTo>
                  <a:cubicBezTo>
                    <a:pt x="85" y="0"/>
                    <a:pt x="52" y="17"/>
                    <a:pt x="32" y="47"/>
                  </a:cubicBezTo>
                  <a:cubicBezTo>
                    <a:pt x="0" y="94"/>
                    <a:pt x="14" y="158"/>
                    <a:pt x="61" y="189"/>
                  </a:cubicBezTo>
                  <a:cubicBezTo>
                    <a:pt x="227" y="300"/>
                    <a:pt x="386" y="424"/>
                    <a:pt x="531" y="562"/>
                  </a:cubicBezTo>
                  <a:cubicBezTo>
                    <a:pt x="552" y="580"/>
                    <a:pt x="575" y="589"/>
                    <a:pt x="600" y="589"/>
                  </a:cubicBezTo>
                  <a:cubicBezTo>
                    <a:pt x="629" y="589"/>
                    <a:pt x="657" y="578"/>
                    <a:pt x="676" y="556"/>
                  </a:cubicBezTo>
                  <a:cubicBezTo>
                    <a:pt x="714" y="515"/>
                    <a:pt x="713" y="449"/>
                    <a:pt x="672" y="411"/>
                  </a:cubicBezTo>
                  <a:cubicBezTo>
                    <a:pt x="517" y="267"/>
                    <a:pt x="350" y="135"/>
                    <a:pt x="175" y="18"/>
                  </a:cubicBezTo>
                  <a:cubicBezTo>
                    <a:pt x="158" y="6"/>
                    <a:pt x="138" y="0"/>
                    <a:pt x="1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8"/>
            <p:cNvSpPr/>
            <p:nvPr/>
          </p:nvSpPr>
          <p:spPr>
            <a:xfrm>
              <a:off x="5902750" y="2795263"/>
              <a:ext cx="47850" cy="47800"/>
            </a:xfrm>
            <a:custGeom>
              <a:rect b="b" l="l" r="r" t="t"/>
              <a:pathLst>
                <a:path extrusionOk="0" h="1912" w="1914">
                  <a:moveTo>
                    <a:pt x="958" y="0"/>
                  </a:moveTo>
                  <a:cubicBezTo>
                    <a:pt x="835" y="0"/>
                    <a:pt x="737" y="98"/>
                    <a:pt x="737" y="221"/>
                  </a:cubicBezTo>
                  <a:lnTo>
                    <a:pt x="737" y="735"/>
                  </a:lnTo>
                  <a:lnTo>
                    <a:pt x="223" y="735"/>
                  </a:lnTo>
                  <a:cubicBezTo>
                    <a:pt x="161" y="735"/>
                    <a:pt x="106" y="760"/>
                    <a:pt x="66" y="800"/>
                  </a:cubicBezTo>
                  <a:cubicBezTo>
                    <a:pt x="26" y="840"/>
                    <a:pt x="1" y="895"/>
                    <a:pt x="1" y="956"/>
                  </a:cubicBezTo>
                  <a:cubicBezTo>
                    <a:pt x="1" y="1077"/>
                    <a:pt x="100" y="1176"/>
                    <a:pt x="223" y="1176"/>
                  </a:cubicBezTo>
                  <a:lnTo>
                    <a:pt x="737" y="1176"/>
                  </a:lnTo>
                  <a:lnTo>
                    <a:pt x="737" y="1692"/>
                  </a:lnTo>
                  <a:cubicBezTo>
                    <a:pt x="737" y="1813"/>
                    <a:pt x="835" y="1911"/>
                    <a:pt x="958" y="1911"/>
                  </a:cubicBezTo>
                  <a:cubicBezTo>
                    <a:pt x="1079" y="1911"/>
                    <a:pt x="1178" y="1813"/>
                    <a:pt x="1178" y="1692"/>
                  </a:cubicBezTo>
                  <a:lnTo>
                    <a:pt x="1178" y="1176"/>
                  </a:lnTo>
                  <a:lnTo>
                    <a:pt x="1692" y="1176"/>
                  </a:lnTo>
                  <a:cubicBezTo>
                    <a:pt x="1815" y="1176"/>
                    <a:pt x="1913" y="1077"/>
                    <a:pt x="1913" y="956"/>
                  </a:cubicBezTo>
                  <a:cubicBezTo>
                    <a:pt x="1913" y="834"/>
                    <a:pt x="1815" y="735"/>
                    <a:pt x="1692" y="735"/>
                  </a:cubicBezTo>
                  <a:lnTo>
                    <a:pt x="1178" y="735"/>
                  </a:lnTo>
                  <a:lnTo>
                    <a:pt x="1178" y="221"/>
                  </a:lnTo>
                  <a:cubicBezTo>
                    <a:pt x="1178" y="159"/>
                    <a:pt x="1153" y="104"/>
                    <a:pt x="1113" y="64"/>
                  </a:cubicBezTo>
                  <a:cubicBezTo>
                    <a:pt x="1073" y="24"/>
                    <a:pt x="1018" y="0"/>
                    <a:pt x="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8"/>
            <p:cNvSpPr/>
            <p:nvPr/>
          </p:nvSpPr>
          <p:spPr>
            <a:xfrm>
              <a:off x="4711325" y="3241538"/>
              <a:ext cx="47825" cy="47850"/>
            </a:xfrm>
            <a:custGeom>
              <a:rect b="b" l="l" r="r" t="t"/>
              <a:pathLst>
                <a:path extrusionOk="0" h="1914" w="1913">
                  <a:moveTo>
                    <a:pt x="956" y="1"/>
                  </a:moveTo>
                  <a:cubicBezTo>
                    <a:pt x="834" y="1"/>
                    <a:pt x="735" y="100"/>
                    <a:pt x="735" y="222"/>
                  </a:cubicBezTo>
                  <a:lnTo>
                    <a:pt x="735" y="737"/>
                  </a:lnTo>
                  <a:lnTo>
                    <a:pt x="221" y="737"/>
                  </a:lnTo>
                  <a:cubicBezTo>
                    <a:pt x="160" y="737"/>
                    <a:pt x="104" y="761"/>
                    <a:pt x="64" y="801"/>
                  </a:cubicBezTo>
                  <a:cubicBezTo>
                    <a:pt x="24" y="841"/>
                    <a:pt x="0" y="897"/>
                    <a:pt x="0" y="958"/>
                  </a:cubicBezTo>
                  <a:cubicBezTo>
                    <a:pt x="0" y="1079"/>
                    <a:pt x="98" y="1179"/>
                    <a:pt x="221" y="1179"/>
                  </a:cubicBezTo>
                  <a:lnTo>
                    <a:pt x="735" y="1179"/>
                  </a:lnTo>
                  <a:lnTo>
                    <a:pt x="735" y="1693"/>
                  </a:lnTo>
                  <a:cubicBezTo>
                    <a:pt x="735" y="1816"/>
                    <a:pt x="834" y="1913"/>
                    <a:pt x="956" y="1913"/>
                  </a:cubicBezTo>
                  <a:cubicBezTo>
                    <a:pt x="1077" y="1913"/>
                    <a:pt x="1177" y="1816"/>
                    <a:pt x="1177" y="1693"/>
                  </a:cubicBezTo>
                  <a:lnTo>
                    <a:pt x="1177" y="1179"/>
                  </a:lnTo>
                  <a:lnTo>
                    <a:pt x="1692" y="1179"/>
                  </a:lnTo>
                  <a:cubicBezTo>
                    <a:pt x="1814" y="1179"/>
                    <a:pt x="1913" y="1079"/>
                    <a:pt x="1913" y="958"/>
                  </a:cubicBezTo>
                  <a:cubicBezTo>
                    <a:pt x="1913" y="836"/>
                    <a:pt x="1814" y="737"/>
                    <a:pt x="1692" y="737"/>
                  </a:cubicBezTo>
                  <a:lnTo>
                    <a:pt x="1177" y="737"/>
                  </a:lnTo>
                  <a:lnTo>
                    <a:pt x="1177" y="222"/>
                  </a:lnTo>
                  <a:cubicBezTo>
                    <a:pt x="1177" y="161"/>
                    <a:pt x="1151" y="106"/>
                    <a:pt x="1111" y="66"/>
                  </a:cubicBezTo>
                  <a:cubicBezTo>
                    <a:pt x="1071" y="26"/>
                    <a:pt x="1017" y="1"/>
                    <a:pt x="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8"/>
            <p:cNvSpPr/>
            <p:nvPr/>
          </p:nvSpPr>
          <p:spPr>
            <a:xfrm>
              <a:off x="4844425" y="2667888"/>
              <a:ext cx="223175" cy="409800"/>
            </a:xfrm>
            <a:custGeom>
              <a:rect b="b" l="l" r="r" t="t"/>
              <a:pathLst>
                <a:path extrusionOk="0" h="16392" w="8927">
                  <a:moveTo>
                    <a:pt x="301" y="0"/>
                  </a:moveTo>
                  <a:cubicBezTo>
                    <a:pt x="135" y="0"/>
                    <a:pt x="1" y="135"/>
                    <a:pt x="1" y="301"/>
                  </a:cubicBezTo>
                  <a:lnTo>
                    <a:pt x="1" y="16089"/>
                  </a:lnTo>
                  <a:cubicBezTo>
                    <a:pt x="1" y="16256"/>
                    <a:pt x="135" y="16391"/>
                    <a:pt x="301" y="16391"/>
                  </a:cubicBezTo>
                  <a:lnTo>
                    <a:pt x="8926" y="16391"/>
                  </a:lnTo>
                  <a:lnTo>
                    <a:pt x="89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8"/>
            <p:cNvSpPr/>
            <p:nvPr/>
          </p:nvSpPr>
          <p:spPr>
            <a:xfrm>
              <a:off x="5370200" y="2667888"/>
              <a:ext cx="223200" cy="409800"/>
            </a:xfrm>
            <a:custGeom>
              <a:rect b="b" l="l" r="r" t="t"/>
              <a:pathLst>
                <a:path extrusionOk="0" h="16392" w="8928">
                  <a:moveTo>
                    <a:pt x="1" y="0"/>
                  </a:moveTo>
                  <a:lnTo>
                    <a:pt x="1" y="16391"/>
                  </a:lnTo>
                  <a:lnTo>
                    <a:pt x="8626" y="16391"/>
                  </a:lnTo>
                  <a:cubicBezTo>
                    <a:pt x="8793" y="16391"/>
                    <a:pt x="8928" y="16256"/>
                    <a:pt x="8928" y="16089"/>
                  </a:cubicBezTo>
                  <a:lnTo>
                    <a:pt x="8928" y="301"/>
                  </a:lnTo>
                  <a:cubicBezTo>
                    <a:pt x="8928" y="135"/>
                    <a:pt x="8793" y="0"/>
                    <a:pt x="86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8"/>
            <p:cNvSpPr/>
            <p:nvPr/>
          </p:nvSpPr>
          <p:spPr>
            <a:xfrm>
              <a:off x="5075675" y="2667888"/>
              <a:ext cx="284875" cy="409800"/>
            </a:xfrm>
            <a:custGeom>
              <a:rect b="b" l="l" r="r" t="t"/>
              <a:pathLst>
                <a:path extrusionOk="0" h="16392" w="11395">
                  <a:moveTo>
                    <a:pt x="1" y="0"/>
                  </a:moveTo>
                  <a:lnTo>
                    <a:pt x="1" y="16391"/>
                  </a:lnTo>
                  <a:lnTo>
                    <a:pt x="11395" y="16391"/>
                  </a:lnTo>
                  <a:lnTo>
                    <a:pt x="113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8"/>
            <p:cNvSpPr/>
            <p:nvPr/>
          </p:nvSpPr>
          <p:spPr>
            <a:xfrm>
              <a:off x="5151600" y="2980188"/>
              <a:ext cx="140075" cy="8300"/>
            </a:xfrm>
            <a:custGeom>
              <a:rect b="b" l="l" r="r" t="t"/>
              <a:pathLst>
                <a:path extrusionOk="0" h="332" w="5603">
                  <a:moveTo>
                    <a:pt x="167" y="0"/>
                  </a:moveTo>
                  <a:cubicBezTo>
                    <a:pt x="75" y="0"/>
                    <a:pt x="1" y="74"/>
                    <a:pt x="1" y="166"/>
                  </a:cubicBezTo>
                  <a:cubicBezTo>
                    <a:pt x="1" y="258"/>
                    <a:pt x="75" y="332"/>
                    <a:pt x="167" y="332"/>
                  </a:cubicBezTo>
                  <a:lnTo>
                    <a:pt x="5436" y="332"/>
                  </a:lnTo>
                  <a:cubicBezTo>
                    <a:pt x="5528" y="332"/>
                    <a:pt x="5602" y="258"/>
                    <a:pt x="5602" y="166"/>
                  </a:cubicBezTo>
                  <a:cubicBezTo>
                    <a:pt x="5602" y="74"/>
                    <a:pt x="5528"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8"/>
            <p:cNvSpPr/>
            <p:nvPr/>
          </p:nvSpPr>
          <p:spPr>
            <a:xfrm>
              <a:off x="5151600" y="2954213"/>
              <a:ext cx="140075" cy="8325"/>
            </a:xfrm>
            <a:custGeom>
              <a:rect b="b" l="l" r="r" t="t"/>
              <a:pathLst>
                <a:path extrusionOk="0" h="333" w="5603">
                  <a:moveTo>
                    <a:pt x="167" y="1"/>
                  </a:moveTo>
                  <a:cubicBezTo>
                    <a:pt x="75" y="1"/>
                    <a:pt x="1" y="75"/>
                    <a:pt x="1" y="166"/>
                  </a:cubicBezTo>
                  <a:cubicBezTo>
                    <a:pt x="1" y="258"/>
                    <a:pt x="75" y="332"/>
                    <a:pt x="167" y="332"/>
                  </a:cubicBezTo>
                  <a:lnTo>
                    <a:pt x="5436" y="332"/>
                  </a:lnTo>
                  <a:cubicBezTo>
                    <a:pt x="5528" y="332"/>
                    <a:pt x="5602" y="258"/>
                    <a:pt x="5602" y="166"/>
                  </a:cubicBezTo>
                  <a:cubicBezTo>
                    <a:pt x="5602" y="75"/>
                    <a:pt x="5528" y="1"/>
                    <a:pt x="5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8"/>
            <p:cNvSpPr/>
            <p:nvPr/>
          </p:nvSpPr>
          <p:spPr>
            <a:xfrm>
              <a:off x="5151600" y="3006513"/>
              <a:ext cx="140075" cy="8325"/>
            </a:xfrm>
            <a:custGeom>
              <a:rect b="b" l="l" r="r" t="t"/>
              <a:pathLst>
                <a:path extrusionOk="0" h="333" w="5603">
                  <a:moveTo>
                    <a:pt x="167" y="0"/>
                  </a:moveTo>
                  <a:cubicBezTo>
                    <a:pt x="75" y="0"/>
                    <a:pt x="1" y="74"/>
                    <a:pt x="1" y="166"/>
                  </a:cubicBezTo>
                  <a:cubicBezTo>
                    <a:pt x="1" y="257"/>
                    <a:pt x="75" y="332"/>
                    <a:pt x="167" y="332"/>
                  </a:cubicBezTo>
                  <a:lnTo>
                    <a:pt x="5436" y="332"/>
                  </a:lnTo>
                  <a:cubicBezTo>
                    <a:pt x="5528" y="332"/>
                    <a:pt x="5602" y="258"/>
                    <a:pt x="5602" y="166"/>
                  </a:cubicBezTo>
                  <a:cubicBezTo>
                    <a:pt x="5602" y="74"/>
                    <a:pt x="5528"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8"/>
            <p:cNvSpPr/>
            <p:nvPr/>
          </p:nvSpPr>
          <p:spPr>
            <a:xfrm>
              <a:off x="5127325" y="2716388"/>
              <a:ext cx="78800" cy="82775"/>
            </a:xfrm>
            <a:custGeom>
              <a:rect b="b" l="l" r="r" t="t"/>
              <a:pathLst>
                <a:path extrusionOk="0" h="3311" w="3152">
                  <a:moveTo>
                    <a:pt x="264" y="1"/>
                  </a:moveTo>
                  <a:lnTo>
                    <a:pt x="0" y="3062"/>
                  </a:lnTo>
                  <a:lnTo>
                    <a:pt x="2887" y="3311"/>
                  </a:lnTo>
                  <a:lnTo>
                    <a:pt x="3151" y="250"/>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8"/>
            <p:cNvSpPr/>
            <p:nvPr/>
          </p:nvSpPr>
          <p:spPr>
            <a:xfrm>
              <a:off x="5123950" y="2714363"/>
              <a:ext cx="78425" cy="78425"/>
            </a:xfrm>
            <a:custGeom>
              <a:rect b="b" l="l" r="r" t="t"/>
              <a:pathLst>
                <a:path extrusionOk="0" h="3137" w="3137">
                  <a:moveTo>
                    <a:pt x="249" y="0"/>
                  </a:moveTo>
                  <a:lnTo>
                    <a:pt x="0" y="2888"/>
                  </a:lnTo>
                  <a:lnTo>
                    <a:pt x="2888" y="3137"/>
                  </a:lnTo>
                  <a:lnTo>
                    <a:pt x="3137" y="249"/>
                  </a:lnTo>
                  <a:lnTo>
                    <a:pt x="2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8"/>
            <p:cNvSpPr/>
            <p:nvPr/>
          </p:nvSpPr>
          <p:spPr>
            <a:xfrm>
              <a:off x="5158450" y="2701588"/>
              <a:ext cx="14025" cy="25750"/>
            </a:xfrm>
            <a:custGeom>
              <a:rect b="b" l="l" r="r" t="t"/>
              <a:pathLst>
                <a:path extrusionOk="0" h="1030" w="561">
                  <a:moveTo>
                    <a:pt x="78" y="0"/>
                  </a:moveTo>
                  <a:lnTo>
                    <a:pt x="1" y="984"/>
                  </a:lnTo>
                  <a:lnTo>
                    <a:pt x="484" y="1030"/>
                  </a:lnTo>
                  <a:lnTo>
                    <a:pt x="561" y="37"/>
                  </a:lnTo>
                  <a:lnTo>
                    <a:pt x="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8"/>
            <p:cNvSpPr/>
            <p:nvPr/>
          </p:nvSpPr>
          <p:spPr>
            <a:xfrm>
              <a:off x="5242200" y="2840913"/>
              <a:ext cx="78800" cy="82725"/>
            </a:xfrm>
            <a:custGeom>
              <a:rect b="b" l="l" r="r" t="t"/>
              <a:pathLst>
                <a:path extrusionOk="0" h="3309" w="3152">
                  <a:moveTo>
                    <a:pt x="2888" y="1"/>
                  </a:moveTo>
                  <a:lnTo>
                    <a:pt x="1" y="250"/>
                  </a:lnTo>
                  <a:lnTo>
                    <a:pt x="263" y="3309"/>
                  </a:lnTo>
                  <a:lnTo>
                    <a:pt x="3152" y="3061"/>
                  </a:lnTo>
                  <a:lnTo>
                    <a:pt x="28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8"/>
            <p:cNvSpPr/>
            <p:nvPr/>
          </p:nvSpPr>
          <p:spPr>
            <a:xfrm>
              <a:off x="5245950" y="2839813"/>
              <a:ext cx="78425" cy="78450"/>
            </a:xfrm>
            <a:custGeom>
              <a:rect b="b" l="l" r="r" t="t"/>
              <a:pathLst>
                <a:path extrusionOk="0" h="3138" w="3137">
                  <a:moveTo>
                    <a:pt x="2888" y="0"/>
                  </a:moveTo>
                  <a:lnTo>
                    <a:pt x="0" y="249"/>
                  </a:lnTo>
                  <a:lnTo>
                    <a:pt x="248" y="3138"/>
                  </a:lnTo>
                  <a:lnTo>
                    <a:pt x="3136" y="2889"/>
                  </a:lnTo>
                  <a:lnTo>
                    <a:pt x="28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8"/>
            <p:cNvSpPr/>
            <p:nvPr/>
          </p:nvSpPr>
          <p:spPr>
            <a:xfrm>
              <a:off x="5274500" y="2824888"/>
              <a:ext cx="14200" cy="25650"/>
            </a:xfrm>
            <a:custGeom>
              <a:rect b="b" l="l" r="r" t="t"/>
              <a:pathLst>
                <a:path extrusionOk="0" h="1026" w="568">
                  <a:moveTo>
                    <a:pt x="483" y="0"/>
                  </a:moveTo>
                  <a:lnTo>
                    <a:pt x="0" y="42"/>
                  </a:lnTo>
                  <a:lnTo>
                    <a:pt x="85" y="1025"/>
                  </a:lnTo>
                  <a:lnTo>
                    <a:pt x="568" y="984"/>
                  </a:lnTo>
                  <a:lnTo>
                    <a:pt x="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8"/>
            <p:cNvSpPr/>
            <p:nvPr/>
          </p:nvSpPr>
          <p:spPr>
            <a:xfrm>
              <a:off x="5477300" y="2724738"/>
              <a:ext cx="78825" cy="82750"/>
            </a:xfrm>
            <a:custGeom>
              <a:rect b="b" l="l" r="r" t="t"/>
              <a:pathLst>
                <a:path extrusionOk="0" h="3310" w="3153">
                  <a:moveTo>
                    <a:pt x="263" y="0"/>
                  </a:moveTo>
                  <a:lnTo>
                    <a:pt x="1" y="3061"/>
                  </a:lnTo>
                  <a:lnTo>
                    <a:pt x="2888" y="3310"/>
                  </a:lnTo>
                  <a:lnTo>
                    <a:pt x="3152" y="249"/>
                  </a:lnTo>
                  <a:lnTo>
                    <a:pt x="2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8"/>
            <p:cNvSpPr/>
            <p:nvPr/>
          </p:nvSpPr>
          <p:spPr>
            <a:xfrm>
              <a:off x="5473900" y="2722688"/>
              <a:ext cx="78475" cy="78450"/>
            </a:xfrm>
            <a:custGeom>
              <a:rect b="b" l="l" r="r" t="t"/>
              <a:pathLst>
                <a:path extrusionOk="0" h="3138" w="3139">
                  <a:moveTo>
                    <a:pt x="250" y="1"/>
                  </a:moveTo>
                  <a:lnTo>
                    <a:pt x="1" y="2888"/>
                  </a:lnTo>
                  <a:lnTo>
                    <a:pt x="2890" y="3137"/>
                  </a:lnTo>
                  <a:lnTo>
                    <a:pt x="3138" y="250"/>
                  </a:lnTo>
                  <a:lnTo>
                    <a:pt x="2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8"/>
            <p:cNvSpPr/>
            <p:nvPr/>
          </p:nvSpPr>
          <p:spPr>
            <a:xfrm>
              <a:off x="5509575" y="2707738"/>
              <a:ext cx="14200" cy="25650"/>
            </a:xfrm>
            <a:custGeom>
              <a:rect b="b" l="l" r="r" t="t"/>
              <a:pathLst>
                <a:path extrusionOk="0" h="1026" w="568">
                  <a:moveTo>
                    <a:pt x="85" y="0"/>
                  </a:moveTo>
                  <a:lnTo>
                    <a:pt x="0" y="984"/>
                  </a:lnTo>
                  <a:lnTo>
                    <a:pt x="482" y="1025"/>
                  </a:lnTo>
                  <a:lnTo>
                    <a:pt x="568" y="42"/>
                  </a:lnTo>
                  <a:lnTo>
                    <a:pt x="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8"/>
            <p:cNvSpPr/>
            <p:nvPr/>
          </p:nvSpPr>
          <p:spPr>
            <a:xfrm>
              <a:off x="4890175" y="2706663"/>
              <a:ext cx="140025" cy="8325"/>
            </a:xfrm>
            <a:custGeom>
              <a:rect b="b" l="l" r="r" t="t"/>
              <a:pathLst>
                <a:path extrusionOk="0" h="333" w="5601">
                  <a:moveTo>
                    <a:pt x="166" y="0"/>
                  </a:moveTo>
                  <a:cubicBezTo>
                    <a:pt x="74" y="0"/>
                    <a:pt x="0" y="74"/>
                    <a:pt x="0" y="166"/>
                  </a:cubicBezTo>
                  <a:cubicBezTo>
                    <a:pt x="0" y="258"/>
                    <a:pt x="74" y="332"/>
                    <a:pt x="166" y="332"/>
                  </a:cubicBezTo>
                  <a:lnTo>
                    <a:pt x="5436" y="332"/>
                  </a:lnTo>
                  <a:cubicBezTo>
                    <a:pt x="5526" y="332"/>
                    <a:pt x="5600" y="258"/>
                    <a:pt x="5600" y="166"/>
                  </a:cubicBezTo>
                  <a:cubicBezTo>
                    <a:pt x="5600" y="76"/>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8"/>
            <p:cNvSpPr/>
            <p:nvPr/>
          </p:nvSpPr>
          <p:spPr>
            <a:xfrm>
              <a:off x="4890175" y="2730588"/>
              <a:ext cx="140025" cy="8325"/>
            </a:xfrm>
            <a:custGeom>
              <a:rect b="b" l="l" r="r" t="t"/>
              <a:pathLst>
                <a:path extrusionOk="0" h="333" w="5601">
                  <a:moveTo>
                    <a:pt x="166" y="0"/>
                  </a:moveTo>
                  <a:cubicBezTo>
                    <a:pt x="74" y="0"/>
                    <a:pt x="0" y="74"/>
                    <a:pt x="0" y="166"/>
                  </a:cubicBezTo>
                  <a:cubicBezTo>
                    <a:pt x="0" y="258"/>
                    <a:pt x="74" y="332"/>
                    <a:pt x="166" y="332"/>
                  </a:cubicBezTo>
                  <a:lnTo>
                    <a:pt x="5436" y="332"/>
                  </a:lnTo>
                  <a:cubicBezTo>
                    <a:pt x="5526" y="332"/>
                    <a:pt x="5600" y="258"/>
                    <a:pt x="5600" y="166"/>
                  </a:cubicBezTo>
                  <a:cubicBezTo>
                    <a:pt x="5600" y="74"/>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8"/>
            <p:cNvSpPr/>
            <p:nvPr/>
          </p:nvSpPr>
          <p:spPr>
            <a:xfrm>
              <a:off x="4890175" y="2754513"/>
              <a:ext cx="140025" cy="8325"/>
            </a:xfrm>
            <a:custGeom>
              <a:rect b="b" l="l" r="r" t="t"/>
              <a:pathLst>
                <a:path extrusionOk="0" h="333" w="5601">
                  <a:moveTo>
                    <a:pt x="166" y="0"/>
                  </a:moveTo>
                  <a:cubicBezTo>
                    <a:pt x="74" y="0"/>
                    <a:pt x="0" y="74"/>
                    <a:pt x="0" y="166"/>
                  </a:cubicBezTo>
                  <a:cubicBezTo>
                    <a:pt x="0" y="258"/>
                    <a:pt x="74" y="332"/>
                    <a:pt x="166" y="332"/>
                  </a:cubicBezTo>
                  <a:lnTo>
                    <a:pt x="5436" y="332"/>
                  </a:lnTo>
                  <a:cubicBezTo>
                    <a:pt x="5526" y="332"/>
                    <a:pt x="5600" y="258"/>
                    <a:pt x="5600" y="166"/>
                  </a:cubicBezTo>
                  <a:cubicBezTo>
                    <a:pt x="5600" y="74"/>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8"/>
            <p:cNvSpPr/>
            <p:nvPr/>
          </p:nvSpPr>
          <p:spPr>
            <a:xfrm>
              <a:off x="4890175" y="2778438"/>
              <a:ext cx="140025" cy="8325"/>
            </a:xfrm>
            <a:custGeom>
              <a:rect b="b" l="l" r="r" t="t"/>
              <a:pathLst>
                <a:path extrusionOk="0" h="333" w="5601">
                  <a:moveTo>
                    <a:pt x="166" y="0"/>
                  </a:moveTo>
                  <a:cubicBezTo>
                    <a:pt x="74" y="0"/>
                    <a:pt x="0" y="75"/>
                    <a:pt x="0" y="166"/>
                  </a:cubicBezTo>
                  <a:cubicBezTo>
                    <a:pt x="0" y="258"/>
                    <a:pt x="74" y="332"/>
                    <a:pt x="166" y="332"/>
                  </a:cubicBezTo>
                  <a:lnTo>
                    <a:pt x="5436" y="332"/>
                  </a:lnTo>
                  <a:cubicBezTo>
                    <a:pt x="5526" y="332"/>
                    <a:pt x="5600" y="258"/>
                    <a:pt x="5600" y="166"/>
                  </a:cubicBezTo>
                  <a:cubicBezTo>
                    <a:pt x="5600" y="75"/>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8"/>
            <p:cNvSpPr/>
            <p:nvPr/>
          </p:nvSpPr>
          <p:spPr>
            <a:xfrm>
              <a:off x="4890175" y="2802363"/>
              <a:ext cx="140025" cy="8325"/>
            </a:xfrm>
            <a:custGeom>
              <a:rect b="b" l="l" r="r" t="t"/>
              <a:pathLst>
                <a:path extrusionOk="0" h="333" w="5601">
                  <a:moveTo>
                    <a:pt x="166" y="0"/>
                  </a:moveTo>
                  <a:cubicBezTo>
                    <a:pt x="74" y="0"/>
                    <a:pt x="0" y="75"/>
                    <a:pt x="0" y="166"/>
                  </a:cubicBezTo>
                  <a:cubicBezTo>
                    <a:pt x="0" y="258"/>
                    <a:pt x="74" y="332"/>
                    <a:pt x="166" y="332"/>
                  </a:cubicBezTo>
                  <a:lnTo>
                    <a:pt x="5436" y="332"/>
                  </a:lnTo>
                  <a:cubicBezTo>
                    <a:pt x="5526" y="332"/>
                    <a:pt x="5600" y="258"/>
                    <a:pt x="5600" y="166"/>
                  </a:cubicBezTo>
                  <a:cubicBezTo>
                    <a:pt x="5600" y="75"/>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8"/>
            <p:cNvSpPr/>
            <p:nvPr/>
          </p:nvSpPr>
          <p:spPr>
            <a:xfrm>
              <a:off x="4890175" y="2826288"/>
              <a:ext cx="140025" cy="8325"/>
            </a:xfrm>
            <a:custGeom>
              <a:rect b="b" l="l" r="r" t="t"/>
              <a:pathLst>
                <a:path extrusionOk="0" h="333" w="5601">
                  <a:moveTo>
                    <a:pt x="166" y="0"/>
                  </a:moveTo>
                  <a:cubicBezTo>
                    <a:pt x="74" y="0"/>
                    <a:pt x="0" y="75"/>
                    <a:pt x="0" y="165"/>
                  </a:cubicBezTo>
                  <a:cubicBezTo>
                    <a:pt x="0" y="257"/>
                    <a:pt x="74" y="332"/>
                    <a:pt x="166" y="332"/>
                  </a:cubicBezTo>
                  <a:lnTo>
                    <a:pt x="5436" y="332"/>
                  </a:lnTo>
                  <a:cubicBezTo>
                    <a:pt x="5526" y="332"/>
                    <a:pt x="5600" y="257"/>
                    <a:pt x="5600" y="165"/>
                  </a:cubicBezTo>
                  <a:cubicBezTo>
                    <a:pt x="5600" y="75"/>
                    <a:pt x="5526"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8"/>
            <p:cNvSpPr/>
            <p:nvPr/>
          </p:nvSpPr>
          <p:spPr>
            <a:xfrm>
              <a:off x="5411275" y="2874763"/>
              <a:ext cx="140025" cy="8325"/>
            </a:xfrm>
            <a:custGeom>
              <a:rect b="b" l="l" r="r" t="t"/>
              <a:pathLst>
                <a:path extrusionOk="0" h="333" w="5601">
                  <a:moveTo>
                    <a:pt x="166" y="1"/>
                  </a:moveTo>
                  <a:cubicBezTo>
                    <a:pt x="75" y="1"/>
                    <a:pt x="0" y="76"/>
                    <a:pt x="0" y="167"/>
                  </a:cubicBezTo>
                  <a:cubicBezTo>
                    <a:pt x="0" y="259"/>
                    <a:pt x="75" y="333"/>
                    <a:pt x="166" y="333"/>
                  </a:cubicBezTo>
                  <a:lnTo>
                    <a:pt x="5435" y="333"/>
                  </a:lnTo>
                  <a:cubicBezTo>
                    <a:pt x="5526" y="333"/>
                    <a:pt x="5600" y="259"/>
                    <a:pt x="5600" y="167"/>
                  </a:cubicBezTo>
                  <a:cubicBezTo>
                    <a:pt x="5600" y="76"/>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8"/>
            <p:cNvSpPr/>
            <p:nvPr/>
          </p:nvSpPr>
          <p:spPr>
            <a:xfrm>
              <a:off x="5411275" y="2898688"/>
              <a:ext cx="140025" cy="8325"/>
            </a:xfrm>
            <a:custGeom>
              <a:rect b="b" l="l" r="r" t="t"/>
              <a:pathLst>
                <a:path extrusionOk="0" h="333" w="5601">
                  <a:moveTo>
                    <a:pt x="166" y="1"/>
                  </a:moveTo>
                  <a:cubicBezTo>
                    <a:pt x="75" y="1"/>
                    <a:pt x="0" y="75"/>
                    <a:pt x="0" y="167"/>
                  </a:cubicBezTo>
                  <a:cubicBezTo>
                    <a:pt x="0" y="259"/>
                    <a:pt x="75" y="333"/>
                    <a:pt x="166" y="333"/>
                  </a:cubicBezTo>
                  <a:lnTo>
                    <a:pt x="5435" y="333"/>
                  </a:lnTo>
                  <a:cubicBezTo>
                    <a:pt x="5526" y="333"/>
                    <a:pt x="5600" y="259"/>
                    <a:pt x="5600" y="167"/>
                  </a:cubicBezTo>
                  <a:cubicBezTo>
                    <a:pt x="5600" y="75"/>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8"/>
            <p:cNvSpPr/>
            <p:nvPr/>
          </p:nvSpPr>
          <p:spPr>
            <a:xfrm>
              <a:off x="5411275" y="2922613"/>
              <a:ext cx="140025" cy="8325"/>
            </a:xfrm>
            <a:custGeom>
              <a:rect b="b" l="l" r="r" t="t"/>
              <a:pathLst>
                <a:path extrusionOk="0" h="333" w="5601">
                  <a:moveTo>
                    <a:pt x="166" y="1"/>
                  </a:moveTo>
                  <a:cubicBezTo>
                    <a:pt x="75" y="1"/>
                    <a:pt x="0" y="75"/>
                    <a:pt x="0" y="167"/>
                  </a:cubicBezTo>
                  <a:cubicBezTo>
                    <a:pt x="0" y="259"/>
                    <a:pt x="75" y="333"/>
                    <a:pt x="166" y="333"/>
                  </a:cubicBezTo>
                  <a:lnTo>
                    <a:pt x="5435" y="333"/>
                  </a:lnTo>
                  <a:cubicBezTo>
                    <a:pt x="5526" y="333"/>
                    <a:pt x="5600" y="259"/>
                    <a:pt x="5600" y="167"/>
                  </a:cubicBezTo>
                  <a:cubicBezTo>
                    <a:pt x="5600" y="75"/>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8"/>
            <p:cNvSpPr/>
            <p:nvPr/>
          </p:nvSpPr>
          <p:spPr>
            <a:xfrm>
              <a:off x="5411275" y="2946538"/>
              <a:ext cx="140025" cy="8325"/>
            </a:xfrm>
            <a:custGeom>
              <a:rect b="b" l="l" r="r" t="t"/>
              <a:pathLst>
                <a:path extrusionOk="0" h="333" w="5601">
                  <a:moveTo>
                    <a:pt x="166" y="1"/>
                  </a:moveTo>
                  <a:cubicBezTo>
                    <a:pt x="75" y="1"/>
                    <a:pt x="0" y="75"/>
                    <a:pt x="0" y="167"/>
                  </a:cubicBezTo>
                  <a:cubicBezTo>
                    <a:pt x="0" y="259"/>
                    <a:pt x="75" y="333"/>
                    <a:pt x="166" y="333"/>
                  </a:cubicBezTo>
                  <a:lnTo>
                    <a:pt x="5435" y="333"/>
                  </a:lnTo>
                  <a:cubicBezTo>
                    <a:pt x="5526" y="333"/>
                    <a:pt x="5600" y="259"/>
                    <a:pt x="5600" y="167"/>
                  </a:cubicBezTo>
                  <a:cubicBezTo>
                    <a:pt x="5600" y="75"/>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8"/>
            <p:cNvSpPr/>
            <p:nvPr/>
          </p:nvSpPr>
          <p:spPr>
            <a:xfrm>
              <a:off x="5411275" y="2970463"/>
              <a:ext cx="140025" cy="8325"/>
            </a:xfrm>
            <a:custGeom>
              <a:rect b="b" l="l" r="r" t="t"/>
              <a:pathLst>
                <a:path extrusionOk="0" h="333" w="5601">
                  <a:moveTo>
                    <a:pt x="166" y="1"/>
                  </a:moveTo>
                  <a:cubicBezTo>
                    <a:pt x="75" y="1"/>
                    <a:pt x="0" y="75"/>
                    <a:pt x="0" y="167"/>
                  </a:cubicBezTo>
                  <a:cubicBezTo>
                    <a:pt x="0" y="259"/>
                    <a:pt x="75" y="333"/>
                    <a:pt x="166" y="333"/>
                  </a:cubicBezTo>
                  <a:lnTo>
                    <a:pt x="5435" y="333"/>
                  </a:lnTo>
                  <a:cubicBezTo>
                    <a:pt x="5526" y="333"/>
                    <a:pt x="5600" y="259"/>
                    <a:pt x="5600" y="167"/>
                  </a:cubicBezTo>
                  <a:cubicBezTo>
                    <a:pt x="5600" y="75"/>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8"/>
            <p:cNvSpPr/>
            <p:nvPr/>
          </p:nvSpPr>
          <p:spPr>
            <a:xfrm>
              <a:off x="5411275" y="2994388"/>
              <a:ext cx="140025" cy="8325"/>
            </a:xfrm>
            <a:custGeom>
              <a:rect b="b" l="l" r="r" t="t"/>
              <a:pathLst>
                <a:path extrusionOk="0" h="333" w="5601">
                  <a:moveTo>
                    <a:pt x="166" y="1"/>
                  </a:moveTo>
                  <a:cubicBezTo>
                    <a:pt x="75" y="1"/>
                    <a:pt x="0" y="75"/>
                    <a:pt x="0" y="167"/>
                  </a:cubicBezTo>
                  <a:cubicBezTo>
                    <a:pt x="0" y="257"/>
                    <a:pt x="75" y="333"/>
                    <a:pt x="166" y="333"/>
                  </a:cubicBezTo>
                  <a:lnTo>
                    <a:pt x="5435" y="333"/>
                  </a:lnTo>
                  <a:cubicBezTo>
                    <a:pt x="5526" y="333"/>
                    <a:pt x="5600" y="257"/>
                    <a:pt x="5600" y="167"/>
                  </a:cubicBezTo>
                  <a:cubicBezTo>
                    <a:pt x="5600" y="75"/>
                    <a:pt x="5526" y="1"/>
                    <a:pt x="5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8"/>
            <p:cNvSpPr/>
            <p:nvPr/>
          </p:nvSpPr>
          <p:spPr>
            <a:xfrm>
              <a:off x="5710825" y="2606763"/>
              <a:ext cx="138625" cy="173175"/>
            </a:xfrm>
            <a:custGeom>
              <a:rect b="b" l="l" r="r" t="t"/>
              <a:pathLst>
                <a:path extrusionOk="0" h="6927" w="5545">
                  <a:moveTo>
                    <a:pt x="1" y="1"/>
                  </a:moveTo>
                  <a:lnTo>
                    <a:pt x="1" y="6927"/>
                  </a:lnTo>
                  <a:lnTo>
                    <a:pt x="5544" y="6927"/>
                  </a:lnTo>
                  <a:lnTo>
                    <a:pt x="554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a:off x="5729950" y="2628213"/>
              <a:ext cx="100125" cy="5650"/>
            </a:xfrm>
            <a:custGeom>
              <a:rect b="b" l="l" r="r" t="t"/>
              <a:pathLst>
                <a:path extrusionOk="0" h="226" w="4005">
                  <a:moveTo>
                    <a:pt x="113" y="1"/>
                  </a:moveTo>
                  <a:cubicBezTo>
                    <a:pt x="50" y="1"/>
                    <a:pt x="0" y="51"/>
                    <a:pt x="0" y="113"/>
                  </a:cubicBezTo>
                  <a:cubicBezTo>
                    <a:pt x="0" y="175"/>
                    <a:pt x="50" y="226"/>
                    <a:pt x="113" y="226"/>
                  </a:cubicBezTo>
                  <a:lnTo>
                    <a:pt x="3892" y="226"/>
                  </a:lnTo>
                  <a:cubicBezTo>
                    <a:pt x="3954" y="226"/>
                    <a:pt x="4004" y="175"/>
                    <a:pt x="4004" y="113"/>
                  </a:cubicBezTo>
                  <a:cubicBezTo>
                    <a:pt x="4004"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8"/>
            <p:cNvSpPr/>
            <p:nvPr/>
          </p:nvSpPr>
          <p:spPr>
            <a:xfrm>
              <a:off x="5729950" y="2645613"/>
              <a:ext cx="100125" cy="5675"/>
            </a:xfrm>
            <a:custGeom>
              <a:rect b="b" l="l" r="r" t="t"/>
              <a:pathLst>
                <a:path extrusionOk="0" h="227" w="4005">
                  <a:moveTo>
                    <a:pt x="113" y="1"/>
                  </a:moveTo>
                  <a:cubicBezTo>
                    <a:pt x="50" y="1"/>
                    <a:pt x="0" y="51"/>
                    <a:pt x="0" y="113"/>
                  </a:cubicBezTo>
                  <a:cubicBezTo>
                    <a:pt x="0" y="176"/>
                    <a:pt x="50" y="226"/>
                    <a:pt x="113" y="226"/>
                  </a:cubicBezTo>
                  <a:lnTo>
                    <a:pt x="3892" y="226"/>
                  </a:lnTo>
                  <a:cubicBezTo>
                    <a:pt x="3954" y="226"/>
                    <a:pt x="4004" y="176"/>
                    <a:pt x="4004" y="113"/>
                  </a:cubicBezTo>
                  <a:cubicBezTo>
                    <a:pt x="4004"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8"/>
            <p:cNvSpPr/>
            <p:nvPr/>
          </p:nvSpPr>
          <p:spPr>
            <a:xfrm>
              <a:off x="5729950" y="2662988"/>
              <a:ext cx="100125" cy="5700"/>
            </a:xfrm>
            <a:custGeom>
              <a:rect b="b" l="l" r="r" t="t"/>
              <a:pathLst>
                <a:path extrusionOk="0" h="228" w="4005">
                  <a:moveTo>
                    <a:pt x="113" y="1"/>
                  </a:moveTo>
                  <a:cubicBezTo>
                    <a:pt x="50" y="1"/>
                    <a:pt x="0" y="51"/>
                    <a:pt x="0" y="113"/>
                  </a:cubicBezTo>
                  <a:cubicBezTo>
                    <a:pt x="0" y="175"/>
                    <a:pt x="50" y="227"/>
                    <a:pt x="113" y="227"/>
                  </a:cubicBezTo>
                  <a:lnTo>
                    <a:pt x="3892" y="227"/>
                  </a:lnTo>
                  <a:cubicBezTo>
                    <a:pt x="3954" y="227"/>
                    <a:pt x="4004" y="175"/>
                    <a:pt x="4004" y="113"/>
                  </a:cubicBezTo>
                  <a:cubicBezTo>
                    <a:pt x="4004" y="53"/>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8"/>
            <p:cNvSpPr/>
            <p:nvPr/>
          </p:nvSpPr>
          <p:spPr>
            <a:xfrm>
              <a:off x="5729950" y="2680388"/>
              <a:ext cx="100125" cy="5675"/>
            </a:xfrm>
            <a:custGeom>
              <a:rect b="b" l="l" r="r" t="t"/>
              <a:pathLst>
                <a:path extrusionOk="0" h="227" w="4005">
                  <a:moveTo>
                    <a:pt x="113" y="1"/>
                  </a:moveTo>
                  <a:cubicBezTo>
                    <a:pt x="50" y="1"/>
                    <a:pt x="0" y="51"/>
                    <a:pt x="0" y="114"/>
                  </a:cubicBezTo>
                  <a:cubicBezTo>
                    <a:pt x="0" y="176"/>
                    <a:pt x="50" y="226"/>
                    <a:pt x="113" y="226"/>
                  </a:cubicBezTo>
                  <a:lnTo>
                    <a:pt x="3892" y="226"/>
                  </a:lnTo>
                  <a:cubicBezTo>
                    <a:pt x="3954" y="226"/>
                    <a:pt x="4004" y="176"/>
                    <a:pt x="4004" y="114"/>
                  </a:cubicBezTo>
                  <a:cubicBezTo>
                    <a:pt x="4004"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8"/>
            <p:cNvSpPr/>
            <p:nvPr/>
          </p:nvSpPr>
          <p:spPr>
            <a:xfrm>
              <a:off x="5729950" y="2697813"/>
              <a:ext cx="100125" cy="5650"/>
            </a:xfrm>
            <a:custGeom>
              <a:rect b="b" l="l" r="r" t="t"/>
              <a:pathLst>
                <a:path extrusionOk="0" h="226" w="4005">
                  <a:moveTo>
                    <a:pt x="113" y="0"/>
                  </a:moveTo>
                  <a:cubicBezTo>
                    <a:pt x="50" y="0"/>
                    <a:pt x="0" y="51"/>
                    <a:pt x="0" y="113"/>
                  </a:cubicBezTo>
                  <a:cubicBezTo>
                    <a:pt x="0" y="175"/>
                    <a:pt x="50" y="225"/>
                    <a:pt x="113" y="225"/>
                  </a:cubicBezTo>
                  <a:lnTo>
                    <a:pt x="3892" y="225"/>
                  </a:lnTo>
                  <a:cubicBezTo>
                    <a:pt x="3954" y="225"/>
                    <a:pt x="4004" y="175"/>
                    <a:pt x="4004" y="113"/>
                  </a:cubicBezTo>
                  <a:cubicBezTo>
                    <a:pt x="4004" y="51"/>
                    <a:pt x="3954" y="0"/>
                    <a:pt x="3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8"/>
            <p:cNvSpPr/>
            <p:nvPr/>
          </p:nvSpPr>
          <p:spPr>
            <a:xfrm>
              <a:off x="5729950" y="2715213"/>
              <a:ext cx="100125" cy="5650"/>
            </a:xfrm>
            <a:custGeom>
              <a:rect b="b" l="l" r="r" t="t"/>
              <a:pathLst>
                <a:path extrusionOk="0" h="226" w="4005">
                  <a:moveTo>
                    <a:pt x="113" y="1"/>
                  </a:moveTo>
                  <a:cubicBezTo>
                    <a:pt x="50" y="1"/>
                    <a:pt x="0" y="51"/>
                    <a:pt x="0" y="113"/>
                  </a:cubicBezTo>
                  <a:cubicBezTo>
                    <a:pt x="0" y="175"/>
                    <a:pt x="50" y="226"/>
                    <a:pt x="113" y="226"/>
                  </a:cubicBezTo>
                  <a:lnTo>
                    <a:pt x="3892" y="226"/>
                  </a:lnTo>
                  <a:cubicBezTo>
                    <a:pt x="3954" y="226"/>
                    <a:pt x="4004" y="175"/>
                    <a:pt x="4004" y="113"/>
                  </a:cubicBezTo>
                  <a:cubicBezTo>
                    <a:pt x="4004"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8"/>
            <p:cNvSpPr/>
            <p:nvPr/>
          </p:nvSpPr>
          <p:spPr>
            <a:xfrm>
              <a:off x="5729950" y="2747438"/>
              <a:ext cx="40050" cy="5650"/>
            </a:xfrm>
            <a:custGeom>
              <a:rect b="b" l="l" r="r" t="t"/>
              <a:pathLst>
                <a:path extrusionOk="0" h="226" w="1602">
                  <a:moveTo>
                    <a:pt x="113" y="0"/>
                  </a:moveTo>
                  <a:cubicBezTo>
                    <a:pt x="50" y="0"/>
                    <a:pt x="0" y="51"/>
                    <a:pt x="0" y="113"/>
                  </a:cubicBezTo>
                  <a:cubicBezTo>
                    <a:pt x="0" y="175"/>
                    <a:pt x="50" y="226"/>
                    <a:pt x="113" y="226"/>
                  </a:cubicBezTo>
                  <a:lnTo>
                    <a:pt x="1489" y="226"/>
                  </a:lnTo>
                  <a:cubicBezTo>
                    <a:pt x="1551" y="226"/>
                    <a:pt x="1602" y="175"/>
                    <a:pt x="1602" y="113"/>
                  </a:cubicBezTo>
                  <a:cubicBezTo>
                    <a:pt x="1602" y="51"/>
                    <a:pt x="1551" y="0"/>
                    <a:pt x="1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8"/>
            <p:cNvSpPr/>
            <p:nvPr/>
          </p:nvSpPr>
          <p:spPr>
            <a:xfrm>
              <a:off x="5790025" y="2747438"/>
              <a:ext cx="40050" cy="5650"/>
            </a:xfrm>
            <a:custGeom>
              <a:rect b="b" l="l" r="r" t="t"/>
              <a:pathLst>
                <a:path extrusionOk="0" h="226" w="1602">
                  <a:moveTo>
                    <a:pt x="113" y="0"/>
                  </a:moveTo>
                  <a:cubicBezTo>
                    <a:pt x="50" y="0"/>
                    <a:pt x="0" y="51"/>
                    <a:pt x="0" y="113"/>
                  </a:cubicBezTo>
                  <a:cubicBezTo>
                    <a:pt x="0" y="175"/>
                    <a:pt x="50" y="226"/>
                    <a:pt x="113" y="226"/>
                  </a:cubicBezTo>
                  <a:lnTo>
                    <a:pt x="1489" y="226"/>
                  </a:lnTo>
                  <a:cubicBezTo>
                    <a:pt x="1551" y="226"/>
                    <a:pt x="1601" y="175"/>
                    <a:pt x="1601" y="113"/>
                  </a:cubicBezTo>
                  <a:cubicBezTo>
                    <a:pt x="1601" y="51"/>
                    <a:pt x="1551" y="0"/>
                    <a:pt x="1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8"/>
            <p:cNvSpPr/>
            <p:nvPr/>
          </p:nvSpPr>
          <p:spPr>
            <a:xfrm>
              <a:off x="5710825" y="2606763"/>
              <a:ext cx="70500" cy="128550"/>
            </a:xfrm>
            <a:custGeom>
              <a:rect b="b" l="l" r="r" t="t"/>
              <a:pathLst>
                <a:path extrusionOk="0" h="5142" w="2820">
                  <a:moveTo>
                    <a:pt x="1" y="1"/>
                  </a:moveTo>
                  <a:lnTo>
                    <a:pt x="1" y="5142"/>
                  </a:lnTo>
                  <a:lnTo>
                    <a:pt x="2820" y="5142"/>
                  </a:lnTo>
                  <a:lnTo>
                    <a:pt x="2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8"/>
            <p:cNvSpPr/>
            <p:nvPr/>
          </p:nvSpPr>
          <p:spPr>
            <a:xfrm>
              <a:off x="5631500" y="2552688"/>
              <a:ext cx="138650" cy="173175"/>
            </a:xfrm>
            <a:custGeom>
              <a:rect b="b" l="l" r="r" t="t"/>
              <a:pathLst>
                <a:path extrusionOk="0" h="6927" w="5546">
                  <a:moveTo>
                    <a:pt x="0" y="1"/>
                  </a:moveTo>
                  <a:lnTo>
                    <a:pt x="0" y="6927"/>
                  </a:lnTo>
                  <a:lnTo>
                    <a:pt x="5545" y="6927"/>
                  </a:lnTo>
                  <a:lnTo>
                    <a:pt x="554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8"/>
            <p:cNvSpPr/>
            <p:nvPr/>
          </p:nvSpPr>
          <p:spPr>
            <a:xfrm>
              <a:off x="5650650" y="2574138"/>
              <a:ext cx="100125" cy="5650"/>
            </a:xfrm>
            <a:custGeom>
              <a:rect b="b" l="l" r="r" t="t"/>
              <a:pathLst>
                <a:path extrusionOk="0" h="226" w="4005">
                  <a:moveTo>
                    <a:pt x="113" y="1"/>
                  </a:moveTo>
                  <a:cubicBezTo>
                    <a:pt x="51" y="1"/>
                    <a:pt x="0" y="51"/>
                    <a:pt x="0" y="113"/>
                  </a:cubicBezTo>
                  <a:cubicBezTo>
                    <a:pt x="0" y="175"/>
                    <a:pt x="51" y="226"/>
                    <a:pt x="113" y="226"/>
                  </a:cubicBezTo>
                  <a:lnTo>
                    <a:pt x="3892" y="226"/>
                  </a:lnTo>
                  <a:cubicBezTo>
                    <a:pt x="3954" y="226"/>
                    <a:pt x="4005" y="175"/>
                    <a:pt x="4005" y="113"/>
                  </a:cubicBezTo>
                  <a:cubicBezTo>
                    <a:pt x="4005"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a:off x="5650650" y="2591538"/>
              <a:ext cx="100125" cy="5675"/>
            </a:xfrm>
            <a:custGeom>
              <a:rect b="b" l="l" r="r" t="t"/>
              <a:pathLst>
                <a:path extrusionOk="0" h="227" w="4005">
                  <a:moveTo>
                    <a:pt x="113" y="1"/>
                  </a:moveTo>
                  <a:cubicBezTo>
                    <a:pt x="51" y="1"/>
                    <a:pt x="0" y="51"/>
                    <a:pt x="0" y="114"/>
                  </a:cubicBezTo>
                  <a:cubicBezTo>
                    <a:pt x="0" y="176"/>
                    <a:pt x="51" y="226"/>
                    <a:pt x="113" y="226"/>
                  </a:cubicBezTo>
                  <a:lnTo>
                    <a:pt x="3892" y="226"/>
                  </a:lnTo>
                  <a:cubicBezTo>
                    <a:pt x="3954" y="226"/>
                    <a:pt x="4005" y="176"/>
                    <a:pt x="4005" y="114"/>
                  </a:cubicBezTo>
                  <a:cubicBezTo>
                    <a:pt x="4005"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a:off x="5650650" y="2608963"/>
              <a:ext cx="100125" cy="5650"/>
            </a:xfrm>
            <a:custGeom>
              <a:rect b="b" l="l" r="r" t="t"/>
              <a:pathLst>
                <a:path extrusionOk="0" h="226" w="4005">
                  <a:moveTo>
                    <a:pt x="113" y="0"/>
                  </a:moveTo>
                  <a:cubicBezTo>
                    <a:pt x="51" y="0"/>
                    <a:pt x="0" y="51"/>
                    <a:pt x="0" y="113"/>
                  </a:cubicBezTo>
                  <a:cubicBezTo>
                    <a:pt x="0" y="175"/>
                    <a:pt x="51" y="225"/>
                    <a:pt x="113" y="225"/>
                  </a:cubicBezTo>
                  <a:lnTo>
                    <a:pt x="3892" y="225"/>
                  </a:lnTo>
                  <a:cubicBezTo>
                    <a:pt x="3954" y="225"/>
                    <a:pt x="4005" y="175"/>
                    <a:pt x="4005" y="113"/>
                  </a:cubicBezTo>
                  <a:cubicBezTo>
                    <a:pt x="4005" y="51"/>
                    <a:pt x="3954" y="0"/>
                    <a:pt x="3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a:off x="5650650" y="2626338"/>
              <a:ext cx="100125" cy="5650"/>
            </a:xfrm>
            <a:custGeom>
              <a:rect b="b" l="l" r="r" t="t"/>
              <a:pathLst>
                <a:path extrusionOk="0" h="226" w="4005">
                  <a:moveTo>
                    <a:pt x="113" y="0"/>
                  </a:moveTo>
                  <a:cubicBezTo>
                    <a:pt x="51" y="0"/>
                    <a:pt x="0" y="50"/>
                    <a:pt x="0" y="113"/>
                  </a:cubicBezTo>
                  <a:cubicBezTo>
                    <a:pt x="0" y="175"/>
                    <a:pt x="51" y="225"/>
                    <a:pt x="113" y="225"/>
                  </a:cubicBezTo>
                  <a:lnTo>
                    <a:pt x="3892" y="225"/>
                  </a:lnTo>
                  <a:cubicBezTo>
                    <a:pt x="3954" y="225"/>
                    <a:pt x="4005" y="175"/>
                    <a:pt x="4005" y="113"/>
                  </a:cubicBezTo>
                  <a:cubicBezTo>
                    <a:pt x="4005" y="50"/>
                    <a:pt x="3954" y="0"/>
                    <a:pt x="3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a:off x="5650650" y="2643738"/>
              <a:ext cx="100125" cy="5650"/>
            </a:xfrm>
            <a:custGeom>
              <a:rect b="b" l="l" r="r" t="t"/>
              <a:pathLst>
                <a:path extrusionOk="0" h="226" w="4005">
                  <a:moveTo>
                    <a:pt x="113" y="0"/>
                  </a:moveTo>
                  <a:cubicBezTo>
                    <a:pt x="51" y="0"/>
                    <a:pt x="0" y="51"/>
                    <a:pt x="0" y="113"/>
                  </a:cubicBezTo>
                  <a:cubicBezTo>
                    <a:pt x="0" y="175"/>
                    <a:pt x="51" y="225"/>
                    <a:pt x="113" y="225"/>
                  </a:cubicBezTo>
                  <a:lnTo>
                    <a:pt x="3892" y="225"/>
                  </a:lnTo>
                  <a:cubicBezTo>
                    <a:pt x="3954" y="225"/>
                    <a:pt x="4005" y="175"/>
                    <a:pt x="4005" y="113"/>
                  </a:cubicBezTo>
                  <a:cubicBezTo>
                    <a:pt x="4005" y="51"/>
                    <a:pt x="3954" y="0"/>
                    <a:pt x="3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8"/>
            <p:cNvSpPr/>
            <p:nvPr/>
          </p:nvSpPr>
          <p:spPr>
            <a:xfrm>
              <a:off x="5650650" y="2661138"/>
              <a:ext cx="100125" cy="5650"/>
            </a:xfrm>
            <a:custGeom>
              <a:rect b="b" l="l" r="r" t="t"/>
              <a:pathLst>
                <a:path extrusionOk="0" h="226" w="4005">
                  <a:moveTo>
                    <a:pt x="113" y="1"/>
                  </a:moveTo>
                  <a:cubicBezTo>
                    <a:pt x="51" y="1"/>
                    <a:pt x="0" y="51"/>
                    <a:pt x="0" y="113"/>
                  </a:cubicBezTo>
                  <a:cubicBezTo>
                    <a:pt x="0" y="175"/>
                    <a:pt x="51" y="226"/>
                    <a:pt x="113" y="226"/>
                  </a:cubicBezTo>
                  <a:lnTo>
                    <a:pt x="3892" y="226"/>
                  </a:lnTo>
                  <a:cubicBezTo>
                    <a:pt x="3954" y="226"/>
                    <a:pt x="4005" y="175"/>
                    <a:pt x="4005" y="113"/>
                  </a:cubicBezTo>
                  <a:cubicBezTo>
                    <a:pt x="4005" y="51"/>
                    <a:pt x="3954" y="1"/>
                    <a:pt x="3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8"/>
            <p:cNvSpPr/>
            <p:nvPr/>
          </p:nvSpPr>
          <p:spPr>
            <a:xfrm>
              <a:off x="5650650" y="2693363"/>
              <a:ext cx="40050" cy="5650"/>
            </a:xfrm>
            <a:custGeom>
              <a:rect b="b" l="l" r="r" t="t"/>
              <a:pathLst>
                <a:path extrusionOk="0" h="226" w="1602">
                  <a:moveTo>
                    <a:pt x="113" y="0"/>
                  </a:moveTo>
                  <a:cubicBezTo>
                    <a:pt x="51" y="0"/>
                    <a:pt x="0" y="51"/>
                    <a:pt x="0" y="113"/>
                  </a:cubicBezTo>
                  <a:cubicBezTo>
                    <a:pt x="0" y="175"/>
                    <a:pt x="51" y="226"/>
                    <a:pt x="113" y="226"/>
                  </a:cubicBezTo>
                  <a:lnTo>
                    <a:pt x="1489" y="226"/>
                  </a:lnTo>
                  <a:cubicBezTo>
                    <a:pt x="1551" y="226"/>
                    <a:pt x="1602" y="175"/>
                    <a:pt x="1602" y="113"/>
                  </a:cubicBezTo>
                  <a:cubicBezTo>
                    <a:pt x="1602" y="51"/>
                    <a:pt x="1551" y="0"/>
                    <a:pt x="1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8"/>
            <p:cNvSpPr/>
            <p:nvPr/>
          </p:nvSpPr>
          <p:spPr>
            <a:xfrm>
              <a:off x="5710725" y="2693363"/>
              <a:ext cx="40050" cy="5650"/>
            </a:xfrm>
            <a:custGeom>
              <a:rect b="b" l="l" r="r" t="t"/>
              <a:pathLst>
                <a:path extrusionOk="0" h="226" w="1602">
                  <a:moveTo>
                    <a:pt x="113" y="0"/>
                  </a:moveTo>
                  <a:cubicBezTo>
                    <a:pt x="51" y="0"/>
                    <a:pt x="0" y="51"/>
                    <a:pt x="0" y="113"/>
                  </a:cubicBezTo>
                  <a:cubicBezTo>
                    <a:pt x="0" y="175"/>
                    <a:pt x="51" y="226"/>
                    <a:pt x="113" y="226"/>
                  </a:cubicBezTo>
                  <a:lnTo>
                    <a:pt x="1489" y="226"/>
                  </a:lnTo>
                  <a:cubicBezTo>
                    <a:pt x="1551" y="226"/>
                    <a:pt x="1602" y="175"/>
                    <a:pt x="1602" y="113"/>
                  </a:cubicBezTo>
                  <a:cubicBezTo>
                    <a:pt x="1602" y="51"/>
                    <a:pt x="1551" y="0"/>
                    <a:pt x="1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a:off x="4902400" y="3341388"/>
              <a:ext cx="397975" cy="112475"/>
            </a:xfrm>
            <a:custGeom>
              <a:rect b="b" l="l" r="r" t="t"/>
              <a:pathLst>
                <a:path extrusionOk="0" h="4499" w="15919">
                  <a:moveTo>
                    <a:pt x="1988" y="1"/>
                  </a:moveTo>
                  <a:cubicBezTo>
                    <a:pt x="840" y="1"/>
                    <a:pt x="0" y="1082"/>
                    <a:pt x="283" y="2193"/>
                  </a:cubicBezTo>
                  <a:lnTo>
                    <a:pt x="870" y="4499"/>
                  </a:lnTo>
                  <a:lnTo>
                    <a:pt x="15918" y="4499"/>
                  </a:lnTo>
                  <a:lnTo>
                    <a:pt x="15618" y="3318"/>
                  </a:lnTo>
                  <a:cubicBezTo>
                    <a:pt x="15114" y="1337"/>
                    <a:pt x="13699" y="1"/>
                    <a:pt x="121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a:off x="4842275" y="3152488"/>
              <a:ext cx="365800" cy="243750"/>
            </a:xfrm>
            <a:custGeom>
              <a:rect b="b" l="l" r="r" t="t"/>
              <a:pathLst>
                <a:path extrusionOk="0" h="9750" w="14632">
                  <a:moveTo>
                    <a:pt x="4737" y="0"/>
                  </a:moveTo>
                  <a:cubicBezTo>
                    <a:pt x="3016" y="0"/>
                    <a:pt x="1557" y="400"/>
                    <a:pt x="1014" y="1089"/>
                  </a:cubicBezTo>
                  <a:cubicBezTo>
                    <a:pt x="1" y="2373"/>
                    <a:pt x="2688" y="9749"/>
                    <a:pt x="2688" y="9749"/>
                  </a:cubicBezTo>
                  <a:lnTo>
                    <a:pt x="14632" y="9367"/>
                  </a:lnTo>
                  <a:cubicBezTo>
                    <a:pt x="14632" y="9367"/>
                    <a:pt x="12524" y="2422"/>
                    <a:pt x="9378" y="973"/>
                  </a:cubicBezTo>
                  <a:cubicBezTo>
                    <a:pt x="7918" y="300"/>
                    <a:pt x="6229" y="0"/>
                    <a:pt x="4737" y="0"/>
                  </a:cubicBezTo>
                  <a:close/>
                </a:path>
              </a:pathLst>
            </a:custGeom>
            <a:solidFill>
              <a:srgbClr val="4869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a:off x="5268375" y="3453063"/>
              <a:ext cx="67850" cy="249800"/>
            </a:xfrm>
            <a:custGeom>
              <a:rect b="b" l="l" r="r" t="t"/>
              <a:pathLst>
                <a:path extrusionOk="0" h="9992" w="2714">
                  <a:moveTo>
                    <a:pt x="1" y="0"/>
                  </a:moveTo>
                  <a:lnTo>
                    <a:pt x="481" y="2279"/>
                  </a:lnTo>
                  <a:lnTo>
                    <a:pt x="654" y="3100"/>
                  </a:lnTo>
                  <a:lnTo>
                    <a:pt x="2106" y="9992"/>
                  </a:lnTo>
                  <a:lnTo>
                    <a:pt x="2714" y="9992"/>
                  </a:lnTo>
                  <a:lnTo>
                    <a:pt x="1703" y="3100"/>
                  </a:lnTo>
                  <a:lnTo>
                    <a:pt x="1583" y="2279"/>
                  </a:lnTo>
                  <a:lnTo>
                    <a:pt x="12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a:off x="5209100" y="3453063"/>
              <a:ext cx="67875" cy="249800"/>
            </a:xfrm>
            <a:custGeom>
              <a:rect b="b" l="l" r="r" t="t"/>
              <a:pathLst>
                <a:path extrusionOk="0" h="9992" w="2715">
                  <a:moveTo>
                    <a:pt x="0" y="0"/>
                  </a:moveTo>
                  <a:lnTo>
                    <a:pt x="482" y="2279"/>
                  </a:lnTo>
                  <a:lnTo>
                    <a:pt x="653" y="3100"/>
                  </a:lnTo>
                  <a:lnTo>
                    <a:pt x="2105" y="9992"/>
                  </a:lnTo>
                  <a:lnTo>
                    <a:pt x="2714" y="9992"/>
                  </a:lnTo>
                  <a:lnTo>
                    <a:pt x="1702" y="3100"/>
                  </a:lnTo>
                  <a:lnTo>
                    <a:pt x="1582" y="2279"/>
                  </a:lnTo>
                  <a:lnTo>
                    <a:pt x="12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a:off x="4881200" y="3409763"/>
              <a:ext cx="76950" cy="293100"/>
            </a:xfrm>
            <a:custGeom>
              <a:rect b="b" l="l" r="r" t="t"/>
              <a:pathLst>
                <a:path extrusionOk="0" h="11724" w="3078">
                  <a:moveTo>
                    <a:pt x="1727" y="1"/>
                  </a:moveTo>
                  <a:lnTo>
                    <a:pt x="1131" y="4011"/>
                  </a:lnTo>
                  <a:lnTo>
                    <a:pt x="1011" y="4832"/>
                  </a:lnTo>
                  <a:lnTo>
                    <a:pt x="1" y="11724"/>
                  </a:lnTo>
                  <a:lnTo>
                    <a:pt x="608" y="11724"/>
                  </a:lnTo>
                  <a:lnTo>
                    <a:pt x="2060" y="4832"/>
                  </a:lnTo>
                  <a:lnTo>
                    <a:pt x="2233" y="4011"/>
                  </a:lnTo>
                  <a:lnTo>
                    <a:pt x="30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4940475" y="3409763"/>
              <a:ext cx="76975" cy="293100"/>
            </a:xfrm>
            <a:custGeom>
              <a:rect b="b" l="l" r="r" t="t"/>
              <a:pathLst>
                <a:path extrusionOk="0" h="11724" w="3079">
                  <a:moveTo>
                    <a:pt x="1727" y="1"/>
                  </a:moveTo>
                  <a:lnTo>
                    <a:pt x="1132" y="4011"/>
                  </a:lnTo>
                  <a:lnTo>
                    <a:pt x="1010" y="4832"/>
                  </a:lnTo>
                  <a:lnTo>
                    <a:pt x="0" y="11724"/>
                  </a:lnTo>
                  <a:lnTo>
                    <a:pt x="609" y="11724"/>
                  </a:lnTo>
                  <a:lnTo>
                    <a:pt x="2061" y="4832"/>
                  </a:lnTo>
                  <a:lnTo>
                    <a:pt x="2233" y="4011"/>
                  </a:lnTo>
                  <a:lnTo>
                    <a:pt x="30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a:off x="4873500" y="3190913"/>
              <a:ext cx="409275" cy="229775"/>
            </a:xfrm>
            <a:custGeom>
              <a:rect b="b" l="l" r="r" t="t"/>
              <a:pathLst>
                <a:path extrusionOk="0" h="9191" w="16371">
                  <a:moveTo>
                    <a:pt x="152" y="1"/>
                  </a:moveTo>
                  <a:lnTo>
                    <a:pt x="1" y="47"/>
                  </a:lnTo>
                  <a:lnTo>
                    <a:pt x="2609" y="8636"/>
                  </a:lnTo>
                  <a:cubicBezTo>
                    <a:pt x="2710" y="8968"/>
                    <a:pt x="3011" y="9190"/>
                    <a:pt x="3358" y="9190"/>
                  </a:cubicBezTo>
                  <a:lnTo>
                    <a:pt x="16371" y="9190"/>
                  </a:lnTo>
                  <a:lnTo>
                    <a:pt x="16371" y="9032"/>
                  </a:lnTo>
                  <a:lnTo>
                    <a:pt x="3358" y="9032"/>
                  </a:lnTo>
                  <a:cubicBezTo>
                    <a:pt x="3081" y="9032"/>
                    <a:pt x="2842" y="8854"/>
                    <a:pt x="2762" y="8590"/>
                  </a:cubicBez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8"/>
            <p:cNvSpPr/>
            <p:nvPr/>
          </p:nvSpPr>
          <p:spPr>
            <a:xfrm>
              <a:off x="4932475" y="2790663"/>
              <a:ext cx="149800" cy="151575"/>
            </a:xfrm>
            <a:custGeom>
              <a:rect b="b" l="l" r="r" t="t"/>
              <a:pathLst>
                <a:path extrusionOk="0" h="6063" w="5992">
                  <a:moveTo>
                    <a:pt x="4003" y="0"/>
                  </a:moveTo>
                  <a:cubicBezTo>
                    <a:pt x="3575" y="0"/>
                    <a:pt x="3239" y="103"/>
                    <a:pt x="3239" y="103"/>
                  </a:cubicBezTo>
                  <a:cubicBezTo>
                    <a:pt x="2957" y="43"/>
                    <a:pt x="2699" y="17"/>
                    <a:pt x="2464" y="17"/>
                  </a:cubicBezTo>
                  <a:cubicBezTo>
                    <a:pt x="1276" y="17"/>
                    <a:pt x="664" y="686"/>
                    <a:pt x="449" y="1111"/>
                  </a:cubicBezTo>
                  <a:cubicBezTo>
                    <a:pt x="22" y="1951"/>
                    <a:pt x="0" y="3286"/>
                    <a:pt x="130" y="4231"/>
                  </a:cubicBezTo>
                  <a:cubicBezTo>
                    <a:pt x="181" y="4609"/>
                    <a:pt x="261" y="5316"/>
                    <a:pt x="342" y="6063"/>
                  </a:cubicBezTo>
                  <a:lnTo>
                    <a:pt x="5729" y="6063"/>
                  </a:lnTo>
                  <a:cubicBezTo>
                    <a:pt x="5597" y="5445"/>
                    <a:pt x="5449" y="4753"/>
                    <a:pt x="5333" y="4196"/>
                  </a:cubicBezTo>
                  <a:cubicBezTo>
                    <a:pt x="5166" y="3399"/>
                    <a:pt x="5991" y="1725"/>
                    <a:pt x="5538" y="837"/>
                  </a:cubicBezTo>
                  <a:cubicBezTo>
                    <a:pt x="5190" y="154"/>
                    <a:pt x="4528" y="0"/>
                    <a:pt x="4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a:off x="5056950" y="2999063"/>
              <a:ext cx="230100" cy="196425"/>
            </a:xfrm>
            <a:custGeom>
              <a:rect b="b" l="l" r="r" t="t"/>
              <a:pathLst>
                <a:path extrusionOk="0" h="7857" w="9204">
                  <a:moveTo>
                    <a:pt x="2153" y="1"/>
                  </a:moveTo>
                  <a:lnTo>
                    <a:pt x="0" y="2778"/>
                  </a:lnTo>
                  <a:cubicBezTo>
                    <a:pt x="0" y="2778"/>
                    <a:pt x="2445" y="7856"/>
                    <a:pt x="3989" y="7856"/>
                  </a:cubicBezTo>
                  <a:cubicBezTo>
                    <a:pt x="4047" y="7856"/>
                    <a:pt x="4104" y="7849"/>
                    <a:pt x="4159" y="7835"/>
                  </a:cubicBezTo>
                  <a:cubicBezTo>
                    <a:pt x="7251" y="7005"/>
                    <a:pt x="9203" y="4399"/>
                    <a:pt x="9203" y="4399"/>
                  </a:cubicBezTo>
                  <a:lnTo>
                    <a:pt x="8622" y="3741"/>
                  </a:lnTo>
                  <a:cubicBezTo>
                    <a:pt x="8622" y="3741"/>
                    <a:pt x="5702" y="5238"/>
                    <a:pt x="5367" y="5238"/>
                  </a:cubicBezTo>
                  <a:cubicBezTo>
                    <a:pt x="5364" y="5238"/>
                    <a:pt x="5361" y="5238"/>
                    <a:pt x="5359" y="5238"/>
                  </a:cubicBezTo>
                  <a:cubicBezTo>
                    <a:pt x="5067" y="5211"/>
                    <a:pt x="2153" y="1"/>
                    <a:pt x="21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8"/>
            <p:cNvSpPr/>
            <p:nvPr/>
          </p:nvSpPr>
          <p:spPr>
            <a:xfrm>
              <a:off x="5132100" y="3173463"/>
              <a:ext cx="51625" cy="14975"/>
            </a:xfrm>
            <a:custGeom>
              <a:rect b="b" l="l" r="r" t="t"/>
              <a:pathLst>
                <a:path extrusionOk="0" h="599" w="2065">
                  <a:moveTo>
                    <a:pt x="932" y="0"/>
                  </a:moveTo>
                  <a:cubicBezTo>
                    <a:pt x="624" y="0"/>
                    <a:pt x="315" y="98"/>
                    <a:pt x="49" y="299"/>
                  </a:cubicBezTo>
                  <a:cubicBezTo>
                    <a:pt x="0" y="335"/>
                    <a:pt x="32" y="412"/>
                    <a:pt x="79" y="412"/>
                  </a:cubicBezTo>
                  <a:cubicBezTo>
                    <a:pt x="89" y="412"/>
                    <a:pt x="99" y="409"/>
                    <a:pt x="110" y="401"/>
                  </a:cubicBezTo>
                  <a:cubicBezTo>
                    <a:pt x="360" y="212"/>
                    <a:pt x="649" y="120"/>
                    <a:pt x="935" y="120"/>
                  </a:cubicBezTo>
                  <a:cubicBezTo>
                    <a:pt x="1305" y="120"/>
                    <a:pt x="1671" y="276"/>
                    <a:pt x="1941" y="580"/>
                  </a:cubicBezTo>
                  <a:cubicBezTo>
                    <a:pt x="1953" y="593"/>
                    <a:pt x="1966" y="599"/>
                    <a:pt x="1979" y="599"/>
                  </a:cubicBezTo>
                  <a:cubicBezTo>
                    <a:pt x="2023" y="599"/>
                    <a:pt x="2064" y="539"/>
                    <a:pt x="2025" y="496"/>
                  </a:cubicBezTo>
                  <a:cubicBezTo>
                    <a:pt x="1735" y="169"/>
                    <a:pt x="1335" y="0"/>
                    <a:pt x="932"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a:off x="4892425" y="2950363"/>
              <a:ext cx="234175" cy="313050"/>
            </a:xfrm>
            <a:custGeom>
              <a:rect b="b" l="l" r="r" t="t"/>
              <a:pathLst>
                <a:path extrusionOk="0" h="12522" w="9367">
                  <a:moveTo>
                    <a:pt x="3789" y="0"/>
                  </a:moveTo>
                  <a:cubicBezTo>
                    <a:pt x="3789" y="0"/>
                    <a:pt x="328" y="1466"/>
                    <a:pt x="125" y="2446"/>
                  </a:cubicBezTo>
                  <a:cubicBezTo>
                    <a:pt x="1" y="3049"/>
                    <a:pt x="387" y="4332"/>
                    <a:pt x="1192" y="6107"/>
                  </a:cubicBezTo>
                  <a:cubicBezTo>
                    <a:pt x="1792" y="7429"/>
                    <a:pt x="2712" y="9774"/>
                    <a:pt x="2601" y="11778"/>
                  </a:cubicBezTo>
                  <a:cubicBezTo>
                    <a:pt x="2578" y="12183"/>
                    <a:pt x="5531" y="12521"/>
                    <a:pt x="6697" y="12521"/>
                  </a:cubicBezTo>
                  <a:cubicBezTo>
                    <a:pt x="6731" y="12521"/>
                    <a:pt x="6764" y="12521"/>
                    <a:pt x="6795" y="12520"/>
                  </a:cubicBezTo>
                  <a:cubicBezTo>
                    <a:pt x="8756" y="12482"/>
                    <a:pt x="9366" y="10848"/>
                    <a:pt x="9366" y="10848"/>
                  </a:cubicBezTo>
                  <a:cubicBezTo>
                    <a:pt x="9174" y="10091"/>
                    <a:pt x="8704" y="7836"/>
                    <a:pt x="8648" y="7194"/>
                  </a:cubicBezTo>
                  <a:cubicBezTo>
                    <a:pt x="8417" y="4523"/>
                    <a:pt x="9119" y="2829"/>
                    <a:pt x="8682" y="1809"/>
                  </a:cubicBezTo>
                  <a:cubicBezTo>
                    <a:pt x="8478" y="1334"/>
                    <a:pt x="7626" y="872"/>
                    <a:pt x="6891" y="550"/>
                  </a:cubicBezTo>
                  <a:cubicBezTo>
                    <a:pt x="6273" y="279"/>
                    <a:pt x="5738" y="107"/>
                    <a:pt x="5738" y="107"/>
                  </a:cubicBezTo>
                  <a:lnTo>
                    <a:pt x="37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a:off x="5010100" y="3138113"/>
              <a:ext cx="99275" cy="13075"/>
            </a:xfrm>
            <a:custGeom>
              <a:rect b="b" l="l" r="r" t="t"/>
              <a:pathLst>
                <a:path extrusionOk="0" h="523" w="3971">
                  <a:moveTo>
                    <a:pt x="3896" y="0"/>
                  </a:moveTo>
                  <a:cubicBezTo>
                    <a:pt x="3890" y="0"/>
                    <a:pt x="3883" y="2"/>
                    <a:pt x="3876" y="4"/>
                  </a:cubicBezTo>
                  <a:cubicBezTo>
                    <a:pt x="3159" y="270"/>
                    <a:pt x="2405" y="405"/>
                    <a:pt x="1649" y="405"/>
                  </a:cubicBezTo>
                  <a:cubicBezTo>
                    <a:pt x="1129" y="405"/>
                    <a:pt x="609" y="341"/>
                    <a:pt x="99" y="213"/>
                  </a:cubicBezTo>
                  <a:cubicBezTo>
                    <a:pt x="94" y="212"/>
                    <a:pt x="88" y="211"/>
                    <a:pt x="83" y="211"/>
                  </a:cubicBezTo>
                  <a:cubicBezTo>
                    <a:pt x="21" y="211"/>
                    <a:pt x="0" y="310"/>
                    <a:pt x="68" y="326"/>
                  </a:cubicBezTo>
                  <a:cubicBezTo>
                    <a:pt x="588" y="457"/>
                    <a:pt x="1120" y="522"/>
                    <a:pt x="1651" y="522"/>
                  </a:cubicBezTo>
                  <a:cubicBezTo>
                    <a:pt x="2418" y="522"/>
                    <a:pt x="3182" y="387"/>
                    <a:pt x="3907" y="117"/>
                  </a:cubicBezTo>
                  <a:cubicBezTo>
                    <a:pt x="3971" y="94"/>
                    <a:pt x="3952" y="0"/>
                    <a:pt x="3896"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a:off x="5100475" y="3023663"/>
              <a:ext cx="51600" cy="110275"/>
            </a:xfrm>
            <a:custGeom>
              <a:rect b="b" l="l" r="r" t="t"/>
              <a:pathLst>
                <a:path extrusionOk="0" h="4411" w="2064">
                  <a:moveTo>
                    <a:pt x="360" y="0"/>
                  </a:moveTo>
                  <a:lnTo>
                    <a:pt x="360" y="0"/>
                  </a:lnTo>
                  <a:cubicBezTo>
                    <a:pt x="360" y="0"/>
                    <a:pt x="358" y="12"/>
                    <a:pt x="357" y="34"/>
                  </a:cubicBezTo>
                  <a:lnTo>
                    <a:pt x="357" y="34"/>
                  </a:lnTo>
                  <a:cubicBezTo>
                    <a:pt x="359" y="12"/>
                    <a:pt x="360" y="0"/>
                    <a:pt x="360" y="0"/>
                  </a:cubicBezTo>
                  <a:close/>
                  <a:moveTo>
                    <a:pt x="357" y="34"/>
                  </a:moveTo>
                  <a:lnTo>
                    <a:pt x="357" y="34"/>
                  </a:lnTo>
                  <a:cubicBezTo>
                    <a:pt x="323" y="445"/>
                    <a:pt x="1" y="4411"/>
                    <a:pt x="245" y="4411"/>
                  </a:cubicBezTo>
                  <a:cubicBezTo>
                    <a:pt x="255" y="4411"/>
                    <a:pt x="265" y="4405"/>
                    <a:pt x="277" y="4391"/>
                  </a:cubicBezTo>
                  <a:cubicBezTo>
                    <a:pt x="596" y="4031"/>
                    <a:pt x="2064" y="2785"/>
                    <a:pt x="1077" y="1645"/>
                  </a:cubicBezTo>
                  <a:cubicBezTo>
                    <a:pt x="365" y="822"/>
                    <a:pt x="349" y="186"/>
                    <a:pt x="357" y="3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a:off x="5100250" y="3001463"/>
              <a:ext cx="40975" cy="141300"/>
            </a:xfrm>
            <a:custGeom>
              <a:rect b="b" l="l" r="r" t="t"/>
              <a:pathLst>
                <a:path extrusionOk="0" h="5652" w="1639">
                  <a:moveTo>
                    <a:pt x="107" y="1"/>
                  </a:moveTo>
                  <a:cubicBezTo>
                    <a:pt x="77" y="1"/>
                    <a:pt x="45" y="20"/>
                    <a:pt x="42" y="59"/>
                  </a:cubicBezTo>
                  <a:cubicBezTo>
                    <a:pt x="0" y="524"/>
                    <a:pt x="64" y="993"/>
                    <a:pt x="234" y="1430"/>
                  </a:cubicBezTo>
                  <a:cubicBezTo>
                    <a:pt x="412" y="1882"/>
                    <a:pt x="728" y="2205"/>
                    <a:pt x="984" y="2605"/>
                  </a:cubicBezTo>
                  <a:cubicBezTo>
                    <a:pt x="1639" y="3626"/>
                    <a:pt x="486" y="4598"/>
                    <a:pt x="305" y="5576"/>
                  </a:cubicBezTo>
                  <a:cubicBezTo>
                    <a:pt x="297" y="5621"/>
                    <a:pt x="336" y="5651"/>
                    <a:pt x="371" y="5651"/>
                  </a:cubicBezTo>
                  <a:cubicBezTo>
                    <a:pt x="393" y="5651"/>
                    <a:pt x="415" y="5638"/>
                    <a:pt x="421" y="5608"/>
                  </a:cubicBezTo>
                  <a:cubicBezTo>
                    <a:pt x="593" y="4673"/>
                    <a:pt x="1621" y="3799"/>
                    <a:pt x="1215" y="2789"/>
                  </a:cubicBezTo>
                  <a:cubicBezTo>
                    <a:pt x="1042" y="2356"/>
                    <a:pt x="659" y="2042"/>
                    <a:pt x="450" y="1625"/>
                  </a:cubicBezTo>
                  <a:cubicBezTo>
                    <a:pt x="208" y="1140"/>
                    <a:pt x="113" y="598"/>
                    <a:pt x="162" y="59"/>
                  </a:cubicBezTo>
                  <a:cubicBezTo>
                    <a:pt x="165" y="20"/>
                    <a:pt x="136" y="1"/>
                    <a:pt x="107"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a:off x="4976250" y="2886113"/>
              <a:ext cx="69350" cy="99250"/>
            </a:xfrm>
            <a:custGeom>
              <a:rect b="b" l="l" r="r" t="t"/>
              <a:pathLst>
                <a:path extrusionOk="0" h="3970" w="2774">
                  <a:moveTo>
                    <a:pt x="239" y="0"/>
                  </a:moveTo>
                  <a:lnTo>
                    <a:pt x="0" y="3127"/>
                  </a:lnTo>
                  <a:cubicBezTo>
                    <a:pt x="377" y="3308"/>
                    <a:pt x="1515" y="3970"/>
                    <a:pt x="2168" y="3970"/>
                  </a:cubicBezTo>
                  <a:cubicBezTo>
                    <a:pt x="2557" y="3970"/>
                    <a:pt x="2774" y="3735"/>
                    <a:pt x="2556" y="3024"/>
                  </a:cubicBezTo>
                  <a:lnTo>
                    <a:pt x="2376" y="2279"/>
                  </a:lnTo>
                  <a:lnTo>
                    <a:pt x="2181" y="1468"/>
                  </a:lnTo>
                  <a:lnTo>
                    <a:pt x="2045" y="899"/>
                  </a:lnTo>
                  <a:lnTo>
                    <a:pt x="239"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a:off x="4993125" y="2909063"/>
              <a:ext cx="45100" cy="44800"/>
            </a:xfrm>
            <a:custGeom>
              <a:rect b="b" l="l" r="r" t="t"/>
              <a:pathLst>
                <a:path extrusionOk="0" h="1792" w="1804">
                  <a:moveTo>
                    <a:pt x="1" y="1"/>
                  </a:moveTo>
                  <a:lnTo>
                    <a:pt x="1" y="1"/>
                  </a:lnTo>
                  <a:cubicBezTo>
                    <a:pt x="788" y="1314"/>
                    <a:pt x="1504" y="1792"/>
                    <a:pt x="1769" y="1792"/>
                  </a:cubicBezTo>
                  <a:cubicBezTo>
                    <a:pt x="1782" y="1792"/>
                    <a:pt x="1793" y="1791"/>
                    <a:pt x="1804" y="1789"/>
                  </a:cubicBezTo>
                  <a:lnTo>
                    <a:pt x="1506" y="550"/>
                  </a:lnTo>
                  <a:lnTo>
                    <a:pt x="1"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a:off x="4944400" y="2953838"/>
              <a:ext cx="81650" cy="52875"/>
            </a:xfrm>
            <a:custGeom>
              <a:rect b="b" l="l" r="r" t="t"/>
              <a:pathLst>
                <a:path extrusionOk="0" h="2115" w="3266">
                  <a:moveTo>
                    <a:pt x="1274" y="1"/>
                  </a:moveTo>
                  <a:cubicBezTo>
                    <a:pt x="1274" y="1"/>
                    <a:pt x="215" y="241"/>
                    <a:pt x="0" y="820"/>
                  </a:cubicBezTo>
                  <a:cubicBezTo>
                    <a:pt x="0" y="820"/>
                    <a:pt x="1793" y="1876"/>
                    <a:pt x="2588" y="2115"/>
                  </a:cubicBezTo>
                  <a:cubicBezTo>
                    <a:pt x="2588" y="2115"/>
                    <a:pt x="2340" y="1239"/>
                    <a:pt x="3058" y="1239"/>
                  </a:cubicBezTo>
                  <a:cubicBezTo>
                    <a:pt x="3119" y="1239"/>
                    <a:pt x="3188" y="1246"/>
                    <a:pt x="3265" y="1260"/>
                  </a:cubicBezTo>
                  <a:lnTo>
                    <a:pt x="12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8"/>
            <p:cNvSpPr/>
            <p:nvPr/>
          </p:nvSpPr>
          <p:spPr>
            <a:xfrm>
              <a:off x="5036175" y="2950363"/>
              <a:ext cx="33200" cy="48725"/>
            </a:xfrm>
            <a:custGeom>
              <a:rect b="b" l="l" r="r" t="t"/>
              <a:pathLst>
                <a:path extrusionOk="0" h="1949" w="1328">
                  <a:moveTo>
                    <a:pt x="0" y="0"/>
                  </a:moveTo>
                  <a:lnTo>
                    <a:pt x="0" y="0"/>
                  </a:lnTo>
                  <a:cubicBezTo>
                    <a:pt x="176" y="417"/>
                    <a:pt x="304" y="866"/>
                    <a:pt x="163" y="1237"/>
                  </a:cubicBezTo>
                  <a:cubicBezTo>
                    <a:pt x="262" y="1218"/>
                    <a:pt x="352" y="1209"/>
                    <a:pt x="434" y="1209"/>
                  </a:cubicBezTo>
                  <a:cubicBezTo>
                    <a:pt x="1188" y="1209"/>
                    <a:pt x="1248" y="1949"/>
                    <a:pt x="1248" y="1949"/>
                  </a:cubicBezTo>
                  <a:cubicBezTo>
                    <a:pt x="1328" y="1273"/>
                    <a:pt x="1139" y="550"/>
                    <a:pt x="1139" y="550"/>
                  </a:cubicBezTo>
                  <a:cubicBezTo>
                    <a:pt x="979" y="58"/>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8"/>
            <p:cNvSpPr/>
            <p:nvPr/>
          </p:nvSpPr>
          <p:spPr>
            <a:xfrm>
              <a:off x="4941650" y="2809313"/>
              <a:ext cx="125075" cy="117075"/>
            </a:xfrm>
            <a:custGeom>
              <a:rect b="b" l="l" r="r" t="t"/>
              <a:pathLst>
                <a:path extrusionOk="0" h="4683" w="5003">
                  <a:moveTo>
                    <a:pt x="3032" y="0"/>
                  </a:moveTo>
                  <a:cubicBezTo>
                    <a:pt x="2996" y="0"/>
                    <a:pt x="2960" y="1"/>
                    <a:pt x="2923" y="2"/>
                  </a:cubicBezTo>
                  <a:cubicBezTo>
                    <a:pt x="0" y="136"/>
                    <a:pt x="762" y="1897"/>
                    <a:pt x="1046" y="2705"/>
                  </a:cubicBezTo>
                  <a:cubicBezTo>
                    <a:pt x="1245" y="3269"/>
                    <a:pt x="1417" y="3448"/>
                    <a:pt x="1872" y="3982"/>
                  </a:cubicBezTo>
                  <a:cubicBezTo>
                    <a:pt x="2276" y="4457"/>
                    <a:pt x="2937" y="4672"/>
                    <a:pt x="3270" y="4681"/>
                  </a:cubicBezTo>
                  <a:cubicBezTo>
                    <a:pt x="3302" y="4682"/>
                    <a:pt x="3334" y="4682"/>
                    <a:pt x="3365" y="4682"/>
                  </a:cubicBezTo>
                  <a:cubicBezTo>
                    <a:pt x="4505" y="4682"/>
                    <a:pt x="5003" y="4149"/>
                    <a:pt x="4771" y="2570"/>
                  </a:cubicBezTo>
                  <a:cubicBezTo>
                    <a:pt x="4621" y="1562"/>
                    <a:pt x="4870" y="982"/>
                    <a:pt x="4592" y="605"/>
                  </a:cubicBezTo>
                  <a:lnTo>
                    <a:pt x="4590" y="605"/>
                  </a:lnTo>
                  <a:cubicBezTo>
                    <a:pt x="4572" y="588"/>
                    <a:pt x="4555" y="571"/>
                    <a:pt x="4535" y="555"/>
                  </a:cubicBezTo>
                  <a:cubicBezTo>
                    <a:pt x="4121" y="191"/>
                    <a:pt x="3583" y="0"/>
                    <a:pt x="3032"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a:off x="5024325" y="2884763"/>
              <a:ext cx="22525" cy="8150"/>
            </a:xfrm>
            <a:custGeom>
              <a:rect b="b" l="l" r="r" t="t"/>
              <a:pathLst>
                <a:path extrusionOk="0" h="326" w="901">
                  <a:moveTo>
                    <a:pt x="82" y="1"/>
                  </a:moveTo>
                  <a:cubicBezTo>
                    <a:pt x="33" y="1"/>
                    <a:pt x="0" y="78"/>
                    <a:pt x="53" y="115"/>
                  </a:cubicBezTo>
                  <a:cubicBezTo>
                    <a:pt x="203" y="220"/>
                    <a:pt x="389" y="325"/>
                    <a:pt x="568" y="325"/>
                  </a:cubicBezTo>
                  <a:cubicBezTo>
                    <a:pt x="669" y="325"/>
                    <a:pt x="769" y="291"/>
                    <a:pt x="858" y="204"/>
                  </a:cubicBezTo>
                  <a:cubicBezTo>
                    <a:pt x="900" y="162"/>
                    <a:pt x="859" y="102"/>
                    <a:pt x="813" y="102"/>
                  </a:cubicBezTo>
                  <a:cubicBezTo>
                    <a:pt x="800" y="102"/>
                    <a:pt x="786" y="107"/>
                    <a:pt x="773" y="119"/>
                  </a:cubicBezTo>
                  <a:cubicBezTo>
                    <a:pt x="708" y="184"/>
                    <a:pt x="635" y="208"/>
                    <a:pt x="561" y="208"/>
                  </a:cubicBezTo>
                  <a:cubicBezTo>
                    <a:pt x="404" y="208"/>
                    <a:pt x="238" y="99"/>
                    <a:pt x="113" y="11"/>
                  </a:cubicBezTo>
                  <a:cubicBezTo>
                    <a:pt x="102" y="4"/>
                    <a:pt x="91"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8"/>
            <p:cNvSpPr/>
            <p:nvPr/>
          </p:nvSpPr>
          <p:spPr>
            <a:xfrm>
              <a:off x="5031900" y="2900213"/>
              <a:ext cx="11100" cy="3825"/>
            </a:xfrm>
            <a:custGeom>
              <a:rect b="b" l="l" r="r" t="t"/>
              <a:pathLst>
                <a:path extrusionOk="0" h="153" w="444">
                  <a:moveTo>
                    <a:pt x="78" y="1"/>
                  </a:moveTo>
                  <a:cubicBezTo>
                    <a:pt x="35" y="1"/>
                    <a:pt x="1" y="58"/>
                    <a:pt x="42" y="92"/>
                  </a:cubicBezTo>
                  <a:cubicBezTo>
                    <a:pt x="97" y="135"/>
                    <a:pt x="157" y="152"/>
                    <a:pt x="220" y="152"/>
                  </a:cubicBezTo>
                  <a:cubicBezTo>
                    <a:pt x="276" y="152"/>
                    <a:pt x="335" y="138"/>
                    <a:pt x="390" y="115"/>
                  </a:cubicBezTo>
                  <a:lnTo>
                    <a:pt x="389" y="115"/>
                  </a:lnTo>
                  <a:cubicBezTo>
                    <a:pt x="444" y="91"/>
                    <a:pt x="423" y="12"/>
                    <a:pt x="374" y="12"/>
                  </a:cubicBezTo>
                  <a:cubicBezTo>
                    <a:pt x="368" y="12"/>
                    <a:pt x="361" y="14"/>
                    <a:pt x="353" y="17"/>
                  </a:cubicBezTo>
                  <a:cubicBezTo>
                    <a:pt x="310" y="35"/>
                    <a:pt x="264" y="50"/>
                    <a:pt x="219" y="50"/>
                  </a:cubicBezTo>
                  <a:cubicBezTo>
                    <a:pt x="181" y="50"/>
                    <a:pt x="144" y="39"/>
                    <a:pt x="110" y="12"/>
                  </a:cubicBezTo>
                  <a:cubicBezTo>
                    <a:pt x="100" y="4"/>
                    <a:pt x="89" y="1"/>
                    <a:pt x="78"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8"/>
            <p:cNvSpPr/>
            <p:nvPr/>
          </p:nvSpPr>
          <p:spPr>
            <a:xfrm>
              <a:off x="5005275" y="2874138"/>
              <a:ext cx="15475" cy="7975"/>
            </a:xfrm>
            <a:custGeom>
              <a:rect b="b" l="l" r="r" t="t"/>
              <a:pathLst>
                <a:path extrusionOk="0" h="319" w="619">
                  <a:moveTo>
                    <a:pt x="343" y="0"/>
                  </a:moveTo>
                  <a:cubicBezTo>
                    <a:pt x="328" y="0"/>
                    <a:pt x="313" y="1"/>
                    <a:pt x="297" y="2"/>
                  </a:cubicBezTo>
                  <a:cubicBezTo>
                    <a:pt x="130" y="17"/>
                    <a:pt x="1" y="98"/>
                    <a:pt x="8" y="184"/>
                  </a:cubicBezTo>
                  <a:cubicBezTo>
                    <a:pt x="15" y="263"/>
                    <a:pt x="129" y="318"/>
                    <a:pt x="272" y="318"/>
                  </a:cubicBezTo>
                  <a:cubicBezTo>
                    <a:pt x="288" y="318"/>
                    <a:pt x="305" y="318"/>
                    <a:pt x="322" y="316"/>
                  </a:cubicBezTo>
                  <a:cubicBezTo>
                    <a:pt x="490" y="303"/>
                    <a:pt x="618" y="221"/>
                    <a:pt x="611" y="134"/>
                  </a:cubicBezTo>
                  <a:cubicBezTo>
                    <a:pt x="604" y="56"/>
                    <a:pt x="488" y="0"/>
                    <a:pt x="343"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8"/>
            <p:cNvSpPr/>
            <p:nvPr/>
          </p:nvSpPr>
          <p:spPr>
            <a:xfrm>
              <a:off x="5048575" y="2872763"/>
              <a:ext cx="13050" cy="7975"/>
            </a:xfrm>
            <a:custGeom>
              <a:rect b="b" l="l" r="r" t="t"/>
              <a:pathLst>
                <a:path extrusionOk="0" h="319" w="522">
                  <a:moveTo>
                    <a:pt x="342" y="0"/>
                  </a:moveTo>
                  <a:cubicBezTo>
                    <a:pt x="327" y="0"/>
                    <a:pt x="312" y="1"/>
                    <a:pt x="297" y="2"/>
                  </a:cubicBezTo>
                  <a:cubicBezTo>
                    <a:pt x="131" y="17"/>
                    <a:pt x="0" y="99"/>
                    <a:pt x="8" y="184"/>
                  </a:cubicBezTo>
                  <a:cubicBezTo>
                    <a:pt x="15" y="263"/>
                    <a:pt x="128" y="319"/>
                    <a:pt x="271" y="319"/>
                  </a:cubicBezTo>
                  <a:cubicBezTo>
                    <a:pt x="288" y="319"/>
                    <a:pt x="305" y="318"/>
                    <a:pt x="322" y="316"/>
                  </a:cubicBezTo>
                  <a:cubicBezTo>
                    <a:pt x="400" y="310"/>
                    <a:pt x="472" y="288"/>
                    <a:pt x="522" y="259"/>
                  </a:cubicBezTo>
                  <a:cubicBezTo>
                    <a:pt x="515" y="186"/>
                    <a:pt x="504" y="110"/>
                    <a:pt x="494" y="32"/>
                  </a:cubicBezTo>
                  <a:cubicBezTo>
                    <a:pt x="492" y="29"/>
                    <a:pt x="492" y="26"/>
                    <a:pt x="492" y="23"/>
                  </a:cubicBezTo>
                  <a:cubicBezTo>
                    <a:pt x="449" y="9"/>
                    <a:pt x="397" y="0"/>
                    <a:pt x="342"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8"/>
            <p:cNvSpPr/>
            <p:nvPr/>
          </p:nvSpPr>
          <p:spPr>
            <a:xfrm>
              <a:off x="4952650" y="2799013"/>
              <a:ext cx="117525" cy="86675"/>
            </a:xfrm>
            <a:custGeom>
              <a:rect b="b" l="l" r="r" t="t"/>
              <a:pathLst>
                <a:path extrusionOk="0" h="3467" w="4701">
                  <a:moveTo>
                    <a:pt x="2565" y="1"/>
                  </a:moveTo>
                  <a:cubicBezTo>
                    <a:pt x="1740" y="1"/>
                    <a:pt x="945" y="391"/>
                    <a:pt x="423" y="829"/>
                  </a:cubicBezTo>
                  <a:cubicBezTo>
                    <a:pt x="0" y="1625"/>
                    <a:pt x="76" y="2671"/>
                    <a:pt x="488" y="3466"/>
                  </a:cubicBezTo>
                  <a:cubicBezTo>
                    <a:pt x="1023" y="3225"/>
                    <a:pt x="1175" y="2493"/>
                    <a:pt x="1175" y="2493"/>
                  </a:cubicBezTo>
                  <a:cubicBezTo>
                    <a:pt x="1185" y="2493"/>
                    <a:pt x="1194" y="2493"/>
                    <a:pt x="1203" y="2493"/>
                  </a:cubicBezTo>
                  <a:cubicBezTo>
                    <a:pt x="2172" y="2493"/>
                    <a:pt x="3599" y="773"/>
                    <a:pt x="3599" y="773"/>
                  </a:cubicBezTo>
                  <a:cubicBezTo>
                    <a:pt x="3630" y="728"/>
                    <a:pt x="3670" y="706"/>
                    <a:pt x="3713" y="706"/>
                  </a:cubicBezTo>
                  <a:cubicBezTo>
                    <a:pt x="3918" y="706"/>
                    <a:pt x="4223" y="1177"/>
                    <a:pt x="4285" y="1900"/>
                  </a:cubicBezTo>
                  <a:cubicBezTo>
                    <a:pt x="4289" y="1942"/>
                    <a:pt x="4297" y="1960"/>
                    <a:pt x="4309" y="1960"/>
                  </a:cubicBezTo>
                  <a:cubicBezTo>
                    <a:pt x="4404" y="1960"/>
                    <a:pt x="4700" y="784"/>
                    <a:pt x="4221" y="660"/>
                  </a:cubicBezTo>
                  <a:cubicBezTo>
                    <a:pt x="3708" y="184"/>
                    <a:pt x="3129" y="1"/>
                    <a:pt x="2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8"/>
            <p:cNvSpPr/>
            <p:nvPr/>
          </p:nvSpPr>
          <p:spPr>
            <a:xfrm>
              <a:off x="5020275" y="2862288"/>
              <a:ext cx="5925" cy="7400"/>
            </a:xfrm>
            <a:custGeom>
              <a:rect b="b" l="l" r="r" t="t"/>
              <a:pathLst>
                <a:path extrusionOk="0" h="296" w="237">
                  <a:moveTo>
                    <a:pt x="114" y="0"/>
                  </a:moveTo>
                  <a:cubicBezTo>
                    <a:pt x="111" y="0"/>
                    <a:pt x="109" y="0"/>
                    <a:pt x="106" y="0"/>
                  </a:cubicBezTo>
                  <a:cubicBezTo>
                    <a:pt x="45" y="5"/>
                    <a:pt x="1" y="76"/>
                    <a:pt x="8" y="158"/>
                  </a:cubicBezTo>
                  <a:cubicBezTo>
                    <a:pt x="14" y="235"/>
                    <a:pt x="65" y="296"/>
                    <a:pt x="123" y="296"/>
                  </a:cubicBezTo>
                  <a:cubicBezTo>
                    <a:pt x="126" y="296"/>
                    <a:pt x="128" y="296"/>
                    <a:pt x="131" y="295"/>
                  </a:cubicBezTo>
                  <a:cubicBezTo>
                    <a:pt x="192" y="291"/>
                    <a:pt x="236" y="220"/>
                    <a:pt x="230" y="138"/>
                  </a:cubicBezTo>
                  <a:cubicBezTo>
                    <a:pt x="223" y="60"/>
                    <a:pt x="173"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8"/>
            <p:cNvSpPr/>
            <p:nvPr/>
          </p:nvSpPr>
          <p:spPr>
            <a:xfrm>
              <a:off x="5045200" y="2861313"/>
              <a:ext cx="5925" cy="7450"/>
            </a:xfrm>
            <a:custGeom>
              <a:rect b="b" l="l" r="r" t="t"/>
              <a:pathLst>
                <a:path extrusionOk="0" h="298" w="237">
                  <a:moveTo>
                    <a:pt x="113" y="1"/>
                  </a:moveTo>
                  <a:cubicBezTo>
                    <a:pt x="111" y="1"/>
                    <a:pt x="109" y="1"/>
                    <a:pt x="107" y="1"/>
                  </a:cubicBezTo>
                  <a:cubicBezTo>
                    <a:pt x="45" y="7"/>
                    <a:pt x="1" y="77"/>
                    <a:pt x="8" y="158"/>
                  </a:cubicBezTo>
                  <a:cubicBezTo>
                    <a:pt x="15" y="238"/>
                    <a:pt x="67" y="297"/>
                    <a:pt x="125" y="297"/>
                  </a:cubicBezTo>
                  <a:cubicBezTo>
                    <a:pt x="127" y="297"/>
                    <a:pt x="129" y="297"/>
                    <a:pt x="131" y="297"/>
                  </a:cubicBezTo>
                  <a:cubicBezTo>
                    <a:pt x="192" y="293"/>
                    <a:pt x="236" y="222"/>
                    <a:pt x="230" y="140"/>
                  </a:cubicBezTo>
                  <a:cubicBezTo>
                    <a:pt x="223" y="61"/>
                    <a:pt x="172" y="1"/>
                    <a:pt x="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a:off x="5009000" y="2849738"/>
              <a:ext cx="17525" cy="10950"/>
            </a:xfrm>
            <a:custGeom>
              <a:rect b="b" l="l" r="r" t="t"/>
              <a:pathLst>
                <a:path extrusionOk="0" h="438" w="701">
                  <a:moveTo>
                    <a:pt x="452" y="1"/>
                  </a:moveTo>
                  <a:cubicBezTo>
                    <a:pt x="258" y="1"/>
                    <a:pt x="80" y="124"/>
                    <a:pt x="22" y="320"/>
                  </a:cubicBezTo>
                  <a:cubicBezTo>
                    <a:pt x="1" y="394"/>
                    <a:pt x="59" y="438"/>
                    <a:pt x="119" y="438"/>
                  </a:cubicBezTo>
                  <a:cubicBezTo>
                    <a:pt x="165" y="438"/>
                    <a:pt x="211" y="413"/>
                    <a:pt x="228" y="359"/>
                  </a:cubicBezTo>
                  <a:cubicBezTo>
                    <a:pt x="258" y="255"/>
                    <a:pt x="355" y="211"/>
                    <a:pt x="453" y="211"/>
                  </a:cubicBezTo>
                  <a:cubicBezTo>
                    <a:pt x="484" y="211"/>
                    <a:pt x="516" y="215"/>
                    <a:pt x="545" y="224"/>
                  </a:cubicBezTo>
                  <a:cubicBezTo>
                    <a:pt x="556" y="227"/>
                    <a:pt x="566" y="228"/>
                    <a:pt x="575" y="228"/>
                  </a:cubicBezTo>
                  <a:cubicBezTo>
                    <a:pt x="679" y="228"/>
                    <a:pt x="700" y="54"/>
                    <a:pt x="583" y="20"/>
                  </a:cubicBezTo>
                  <a:cubicBezTo>
                    <a:pt x="540" y="7"/>
                    <a:pt x="496" y="1"/>
                    <a:pt x="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a:off x="5039625" y="2846788"/>
              <a:ext cx="18350" cy="10650"/>
            </a:xfrm>
            <a:custGeom>
              <a:rect b="b" l="l" r="r" t="t"/>
              <a:pathLst>
                <a:path extrusionOk="0" h="426" w="734">
                  <a:moveTo>
                    <a:pt x="242" y="0"/>
                  </a:moveTo>
                  <a:cubicBezTo>
                    <a:pt x="201" y="0"/>
                    <a:pt x="159" y="7"/>
                    <a:pt x="114" y="22"/>
                  </a:cubicBezTo>
                  <a:cubicBezTo>
                    <a:pt x="0" y="61"/>
                    <a:pt x="47" y="224"/>
                    <a:pt x="151" y="224"/>
                  </a:cubicBezTo>
                  <a:cubicBezTo>
                    <a:pt x="162" y="224"/>
                    <a:pt x="174" y="222"/>
                    <a:pt x="187" y="218"/>
                  </a:cubicBezTo>
                  <a:cubicBezTo>
                    <a:pt x="207" y="211"/>
                    <a:pt x="227" y="208"/>
                    <a:pt x="246" y="208"/>
                  </a:cubicBezTo>
                  <a:cubicBezTo>
                    <a:pt x="360" y="208"/>
                    <a:pt x="453" y="317"/>
                    <a:pt x="529" y="395"/>
                  </a:cubicBezTo>
                  <a:lnTo>
                    <a:pt x="527" y="395"/>
                  </a:lnTo>
                  <a:cubicBezTo>
                    <a:pt x="548" y="417"/>
                    <a:pt x="570" y="426"/>
                    <a:pt x="592" y="426"/>
                  </a:cubicBezTo>
                  <a:cubicBezTo>
                    <a:pt x="668" y="426"/>
                    <a:pt x="734" y="312"/>
                    <a:pt x="662" y="237"/>
                  </a:cubicBezTo>
                  <a:cubicBezTo>
                    <a:pt x="543" y="112"/>
                    <a:pt x="408" y="0"/>
                    <a:pt x="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4963725" y="2857588"/>
              <a:ext cx="34900" cy="39250"/>
            </a:xfrm>
            <a:custGeom>
              <a:rect b="b" l="l" r="r" t="t"/>
              <a:pathLst>
                <a:path extrusionOk="0" h="1570" w="1396">
                  <a:moveTo>
                    <a:pt x="492" y="1"/>
                  </a:moveTo>
                  <a:cubicBezTo>
                    <a:pt x="470" y="1"/>
                    <a:pt x="447" y="3"/>
                    <a:pt x="426" y="8"/>
                  </a:cubicBezTo>
                  <a:cubicBezTo>
                    <a:pt x="20" y="98"/>
                    <a:pt x="0" y="467"/>
                    <a:pt x="72" y="836"/>
                  </a:cubicBezTo>
                  <a:cubicBezTo>
                    <a:pt x="135" y="1163"/>
                    <a:pt x="366" y="1569"/>
                    <a:pt x="774" y="1569"/>
                  </a:cubicBezTo>
                  <a:cubicBezTo>
                    <a:pt x="824" y="1569"/>
                    <a:pt x="877" y="1563"/>
                    <a:pt x="932" y="1550"/>
                  </a:cubicBezTo>
                  <a:cubicBezTo>
                    <a:pt x="1184" y="1491"/>
                    <a:pt x="1298" y="1317"/>
                    <a:pt x="1343" y="1141"/>
                  </a:cubicBezTo>
                  <a:lnTo>
                    <a:pt x="1343" y="1140"/>
                  </a:lnTo>
                  <a:cubicBezTo>
                    <a:pt x="1396" y="925"/>
                    <a:pt x="1338" y="697"/>
                    <a:pt x="1200" y="520"/>
                  </a:cubicBezTo>
                  <a:cubicBezTo>
                    <a:pt x="1038" y="310"/>
                    <a:pt x="752" y="1"/>
                    <a:pt x="492"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a:off x="4956825" y="2889313"/>
              <a:ext cx="40000" cy="38600"/>
            </a:xfrm>
            <a:custGeom>
              <a:rect b="b" l="l" r="r" t="t"/>
              <a:pathLst>
                <a:path extrusionOk="0" h="1544" w="1600">
                  <a:moveTo>
                    <a:pt x="866" y="1"/>
                  </a:moveTo>
                  <a:cubicBezTo>
                    <a:pt x="872" y="115"/>
                    <a:pt x="952" y="177"/>
                    <a:pt x="1048" y="216"/>
                  </a:cubicBezTo>
                  <a:cubicBezTo>
                    <a:pt x="1245" y="305"/>
                    <a:pt x="1388" y="496"/>
                    <a:pt x="1405" y="727"/>
                  </a:cubicBezTo>
                  <a:cubicBezTo>
                    <a:pt x="1429" y="1062"/>
                    <a:pt x="1176" y="1354"/>
                    <a:pt x="841" y="1377"/>
                  </a:cubicBezTo>
                  <a:cubicBezTo>
                    <a:pt x="826" y="1378"/>
                    <a:pt x="812" y="1379"/>
                    <a:pt x="797" y="1379"/>
                  </a:cubicBezTo>
                  <a:cubicBezTo>
                    <a:pt x="481" y="1379"/>
                    <a:pt x="213" y="1134"/>
                    <a:pt x="191" y="814"/>
                  </a:cubicBezTo>
                  <a:cubicBezTo>
                    <a:pt x="168" y="506"/>
                    <a:pt x="390" y="232"/>
                    <a:pt x="685" y="171"/>
                  </a:cubicBezTo>
                  <a:cubicBezTo>
                    <a:pt x="645" y="125"/>
                    <a:pt x="599" y="81"/>
                    <a:pt x="555" y="38"/>
                  </a:cubicBezTo>
                  <a:cubicBezTo>
                    <a:pt x="231" y="149"/>
                    <a:pt x="1" y="468"/>
                    <a:pt x="26" y="826"/>
                  </a:cubicBezTo>
                  <a:cubicBezTo>
                    <a:pt x="56" y="1232"/>
                    <a:pt x="395" y="1544"/>
                    <a:pt x="796" y="1544"/>
                  </a:cubicBezTo>
                  <a:cubicBezTo>
                    <a:pt x="815" y="1544"/>
                    <a:pt x="834" y="1543"/>
                    <a:pt x="853" y="1542"/>
                  </a:cubicBezTo>
                  <a:cubicBezTo>
                    <a:pt x="1278" y="1511"/>
                    <a:pt x="1599" y="1140"/>
                    <a:pt x="1570" y="715"/>
                  </a:cubicBezTo>
                  <a:cubicBezTo>
                    <a:pt x="1542" y="331"/>
                    <a:pt x="1236" y="34"/>
                    <a:pt x="8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a:off x="4970475" y="2865338"/>
              <a:ext cx="15875" cy="21300"/>
            </a:xfrm>
            <a:custGeom>
              <a:rect b="b" l="l" r="r" t="t"/>
              <a:pathLst>
                <a:path extrusionOk="0" h="852" w="635">
                  <a:moveTo>
                    <a:pt x="157" y="0"/>
                  </a:moveTo>
                  <a:cubicBezTo>
                    <a:pt x="122" y="0"/>
                    <a:pt x="86" y="7"/>
                    <a:pt x="50" y="21"/>
                  </a:cubicBezTo>
                  <a:cubicBezTo>
                    <a:pt x="0" y="40"/>
                    <a:pt x="29" y="107"/>
                    <a:pt x="74" y="107"/>
                  </a:cubicBezTo>
                  <a:cubicBezTo>
                    <a:pt x="80" y="107"/>
                    <a:pt x="86" y="106"/>
                    <a:pt x="92" y="104"/>
                  </a:cubicBezTo>
                  <a:cubicBezTo>
                    <a:pt x="116" y="94"/>
                    <a:pt x="140" y="90"/>
                    <a:pt x="163" y="90"/>
                  </a:cubicBezTo>
                  <a:cubicBezTo>
                    <a:pt x="300" y="90"/>
                    <a:pt x="422" y="238"/>
                    <a:pt x="471" y="348"/>
                  </a:cubicBezTo>
                  <a:cubicBezTo>
                    <a:pt x="536" y="490"/>
                    <a:pt x="536" y="650"/>
                    <a:pt x="524" y="804"/>
                  </a:cubicBezTo>
                  <a:cubicBezTo>
                    <a:pt x="523" y="835"/>
                    <a:pt x="547" y="851"/>
                    <a:pt x="571" y="851"/>
                  </a:cubicBezTo>
                  <a:cubicBezTo>
                    <a:pt x="593" y="851"/>
                    <a:pt x="616" y="837"/>
                    <a:pt x="618" y="809"/>
                  </a:cubicBezTo>
                  <a:cubicBezTo>
                    <a:pt x="634" y="587"/>
                    <a:pt x="618" y="350"/>
                    <a:pt x="470" y="170"/>
                  </a:cubicBezTo>
                  <a:cubicBezTo>
                    <a:pt x="391" y="74"/>
                    <a:pt x="277" y="0"/>
                    <a:pt x="1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a:off x="5035025" y="2864213"/>
              <a:ext cx="9125" cy="14925"/>
            </a:xfrm>
            <a:custGeom>
              <a:rect b="b" l="l" r="r" t="t"/>
              <a:pathLst>
                <a:path extrusionOk="0" h="597" w="365">
                  <a:moveTo>
                    <a:pt x="46" y="0"/>
                  </a:moveTo>
                  <a:cubicBezTo>
                    <a:pt x="40" y="0"/>
                    <a:pt x="35" y="1"/>
                    <a:pt x="30" y="3"/>
                  </a:cubicBezTo>
                  <a:cubicBezTo>
                    <a:pt x="9" y="12"/>
                    <a:pt x="0" y="35"/>
                    <a:pt x="9" y="55"/>
                  </a:cubicBezTo>
                  <a:lnTo>
                    <a:pt x="92" y="246"/>
                  </a:lnTo>
                  <a:cubicBezTo>
                    <a:pt x="98" y="260"/>
                    <a:pt x="111" y="269"/>
                    <a:pt x="126" y="270"/>
                  </a:cubicBezTo>
                  <a:cubicBezTo>
                    <a:pt x="132" y="270"/>
                    <a:pt x="273" y="279"/>
                    <a:pt x="279" y="390"/>
                  </a:cubicBezTo>
                  <a:cubicBezTo>
                    <a:pt x="283" y="495"/>
                    <a:pt x="154" y="516"/>
                    <a:pt x="150" y="518"/>
                  </a:cubicBezTo>
                  <a:cubicBezTo>
                    <a:pt x="128" y="521"/>
                    <a:pt x="113" y="541"/>
                    <a:pt x="117" y="563"/>
                  </a:cubicBezTo>
                  <a:cubicBezTo>
                    <a:pt x="120" y="582"/>
                    <a:pt x="136" y="596"/>
                    <a:pt x="156" y="596"/>
                  </a:cubicBezTo>
                  <a:cubicBezTo>
                    <a:pt x="158" y="596"/>
                    <a:pt x="160" y="596"/>
                    <a:pt x="162" y="596"/>
                  </a:cubicBezTo>
                  <a:lnTo>
                    <a:pt x="162" y="595"/>
                  </a:lnTo>
                  <a:cubicBezTo>
                    <a:pt x="233" y="584"/>
                    <a:pt x="365" y="525"/>
                    <a:pt x="357" y="387"/>
                  </a:cubicBezTo>
                  <a:cubicBezTo>
                    <a:pt x="351" y="255"/>
                    <a:pt x="233" y="205"/>
                    <a:pt x="154" y="193"/>
                  </a:cubicBezTo>
                  <a:lnTo>
                    <a:pt x="80" y="24"/>
                  </a:lnTo>
                  <a:cubicBezTo>
                    <a:pt x="75" y="9"/>
                    <a:pt x="60"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a:off x="5332250" y="3550863"/>
              <a:ext cx="49225" cy="106400"/>
            </a:xfrm>
            <a:custGeom>
              <a:rect b="b" l="l" r="r" t="t"/>
              <a:pathLst>
                <a:path extrusionOk="0" h="4256" w="1969">
                  <a:moveTo>
                    <a:pt x="738" y="0"/>
                  </a:moveTo>
                  <a:cubicBezTo>
                    <a:pt x="502" y="0"/>
                    <a:pt x="278" y="240"/>
                    <a:pt x="70" y="780"/>
                  </a:cubicBezTo>
                  <a:lnTo>
                    <a:pt x="0" y="4004"/>
                  </a:lnTo>
                  <a:cubicBezTo>
                    <a:pt x="277" y="4195"/>
                    <a:pt x="572" y="4255"/>
                    <a:pt x="833" y="4255"/>
                  </a:cubicBezTo>
                  <a:cubicBezTo>
                    <a:pt x="1269" y="4255"/>
                    <a:pt x="1609" y="4088"/>
                    <a:pt x="1609" y="4088"/>
                  </a:cubicBezTo>
                  <a:lnTo>
                    <a:pt x="1969" y="1635"/>
                  </a:lnTo>
                  <a:cubicBezTo>
                    <a:pt x="1536" y="633"/>
                    <a:pt x="1121" y="0"/>
                    <a:pt x="738"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a:off x="5062675" y="3254038"/>
              <a:ext cx="360000" cy="346875"/>
            </a:xfrm>
            <a:custGeom>
              <a:rect b="b" l="l" r="r" t="t"/>
              <a:pathLst>
                <a:path extrusionOk="0" h="13875" w="14400">
                  <a:moveTo>
                    <a:pt x="9656" y="1"/>
                  </a:moveTo>
                  <a:cubicBezTo>
                    <a:pt x="8221" y="1"/>
                    <a:pt x="6958" y="117"/>
                    <a:pt x="6958" y="117"/>
                  </a:cubicBezTo>
                  <a:cubicBezTo>
                    <a:pt x="6737" y="94"/>
                    <a:pt x="6520" y="83"/>
                    <a:pt x="6307" y="83"/>
                  </a:cubicBezTo>
                  <a:cubicBezTo>
                    <a:pt x="2473" y="83"/>
                    <a:pt x="0" y="3647"/>
                    <a:pt x="1407" y="4381"/>
                  </a:cubicBezTo>
                  <a:cubicBezTo>
                    <a:pt x="1869" y="4623"/>
                    <a:pt x="2884" y="4706"/>
                    <a:pt x="4063" y="4706"/>
                  </a:cubicBezTo>
                  <a:cubicBezTo>
                    <a:pt x="6668" y="4706"/>
                    <a:pt x="10070" y="4299"/>
                    <a:pt x="10070" y="4299"/>
                  </a:cubicBezTo>
                  <a:lnTo>
                    <a:pt x="10547" y="13874"/>
                  </a:lnTo>
                  <a:lnTo>
                    <a:pt x="11285" y="13874"/>
                  </a:lnTo>
                  <a:lnTo>
                    <a:pt x="11629" y="12314"/>
                  </a:lnTo>
                  <a:lnTo>
                    <a:pt x="11961" y="13874"/>
                  </a:lnTo>
                  <a:lnTo>
                    <a:pt x="13091" y="13874"/>
                  </a:lnTo>
                  <a:cubicBezTo>
                    <a:pt x="13091" y="13874"/>
                    <a:pt x="14399" y="2124"/>
                    <a:pt x="13647" y="847"/>
                  </a:cubicBezTo>
                  <a:cubicBezTo>
                    <a:pt x="13242" y="159"/>
                    <a:pt x="11332" y="1"/>
                    <a:pt x="9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a:off x="5313800" y="3329288"/>
              <a:ext cx="4200" cy="33175"/>
            </a:xfrm>
            <a:custGeom>
              <a:rect b="b" l="l" r="r" t="t"/>
              <a:pathLst>
                <a:path extrusionOk="0" h="1327" w="168">
                  <a:moveTo>
                    <a:pt x="109" y="0"/>
                  </a:moveTo>
                  <a:cubicBezTo>
                    <a:pt x="80" y="0"/>
                    <a:pt x="49" y="19"/>
                    <a:pt x="48" y="57"/>
                  </a:cubicBezTo>
                  <a:cubicBezTo>
                    <a:pt x="31" y="461"/>
                    <a:pt x="17" y="866"/>
                    <a:pt x="2" y="1269"/>
                  </a:cubicBezTo>
                  <a:cubicBezTo>
                    <a:pt x="0" y="1307"/>
                    <a:pt x="29" y="1326"/>
                    <a:pt x="59" y="1326"/>
                  </a:cubicBezTo>
                  <a:cubicBezTo>
                    <a:pt x="88" y="1326"/>
                    <a:pt x="119" y="1307"/>
                    <a:pt x="120" y="1269"/>
                  </a:cubicBezTo>
                  <a:cubicBezTo>
                    <a:pt x="137" y="866"/>
                    <a:pt x="151" y="461"/>
                    <a:pt x="166" y="57"/>
                  </a:cubicBezTo>
                  <a:cubicBezTo>
                    <a:pt x="168" y="19"/>
                    <a:pt x="139" y="0"/>
                    <a:pt x="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a:off x="5325350" y="3620313"/>
              <a:ext cx="153525" cy="85300"/>
            </a:xfrm>
            <a:custGeom>
              <a:rect b="b" l="l" r="r" t="t"/>
              <a:pathLst>
                <a:path extrusionOk="0" h="3412" w="6141">
                  <a:moveTo>
                    <a:pt x="2245" y="1"/>
                  </a:moveTo>
                  <a:cubicBezTo>
                    <a:pt x="2130" y="1"/>
                    <a:pt x="1911" y="905"/>
                    <a:pt x="1703" y="905"/>
                  </a:cubicBezTo>
                  <a:cubicBezTo>
                    <a:pt x="1691" y="905"/>
                    <a:pt x="1679" y="902"/>
                    <a:pt x="1667" y="896"/>
                  </a:cubicBezTo>
                  <a:cubicBezTo>
                    <a:pt x="1448" y="776"/>
                    <a:pt x="439" y="189"/>
                    <a:pt x="300" y="130"/>
                  </a:cubicBezTo>
                  <a:cubicBezTo>
                    <a:pt x="291" y="126"/>
                    <a:pt x="282" y="124"/>
                    <a:pt x="274" y="124"/>
                  </a:cubicBezTo>
                  <a:cubicBezTo>
                    <a:pt x="160" y="124"/>
                    <a:pt x="160" y="499"/>
                    <a:pt x="160" y="499"/>
                  </a:cubicBezTo>
                  <a:lnTo>
                    <a:pt x="159" y="499"/>
                  </a:lnTo>
                  <a:lnTo>
                    <a:pt x="0" y="3302"/>
                  </a:lnTo>
                  <a:cubicBezTo>
                    <a:pt x="0" y="3302"/>
                    <a:pt x="159" y="3301"/>
                    <a:pt x="336" y="3301"/>
                  </a:cubicBezTo>
                  <a:cubicBezTo>
                    <a:pt x="425" y="3301"/>
                    <a:pt x="518" y="3301"/>
                    <a:pt x="598" y="3302"/>
                  </a:cubicBezTo>
                  <a:cubicBezTo>
                    <a:pt x="598" y="3302"/>
                    <a:pt x="598" y="3302"/>
                    <a:pt x="598" y="3302"/>
                  </a:cubicBezTo>
                  <a:cubicBezTo>
                    <a:pt x="836" y="3302"/>
                    <a:pt x="835" y="2088"/>
                    <a:pt x="974" y="2088"/>
                  </a:cubicBezTo>
                  <a:cubicBezTo>
                    <a:pt x="1113" y="2088"/>
                    <a:pt x="1531" y="3319"/>
                    <a:pt x="1531" y="3319"/>
                  </a:cubicBezTo>
                  <a:cubicBezTo>
                    <a:pt x="1531" y="3319"/>
                    <a:pt x="2565" y="3359"/>
                    <a:pt x="3374" y="3399"/>
                  </a:cubicBezTo>
                  <a:cubicBezTo>
                    <a:pt x="3524" y="3407"/>
                    <a:pt x="3719" y="3411"/>
                    <a:pt x="3931" y="3411"/>
                  </a:cubicBezTo>
                  <a:cubicBezTo>
                    <a:pt x="4864" y="3411"/>
                    <a:pt x="6140" y="3322"/>
                    <a:pt x="5525" y="2982"/>
                  </a:cubicBezTo>
                  <a:cubicBezTo>
                    <a:pt x="4769" y="2565"/>
                    <a:pt x="2624" y="1352"/>
                    <a:pt x="2504" y="896"/>
                  </a:cubicBezTo>
                  <a:cubicBezTo>
                    <a:pt x="2386" y="438"/>
                    <a:pt x="2366" y="1"/>
                    <a:pt x="2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a:off x="5519000" y="3412688"/>
              <a:ext cx="97525" cy="79700"/>
            </a:xfrm>
            <a:custGeom>
              <a:rect b="b" l="l" r="r" t="t"/>
              <a:pathLst>
                <a:path extrusionOk="0" h="3188" w="3901">
                  <a:moveTo>
                    <a:pt x="1030" y="1"/>
                  </a:moveTo>
                  <a:cubicBezTo>
                    <a:pt x="347" y="1"/>
                    <a:pt x="1" y="255"/>
                    <a:pt x="380" y="1053"/>
                  </a:cubicBezTo>
                  <a:lnTo>
                    <a:pt x="2797" y="3187"/>
                  </a:lnTo>
                  <a:cubicBezTo>
                    <a:pt x="3663" y="2952"/>
                    <a:pt x="3900" y="2013"/>
                    <a:pt x="3900" y="2013"/>
                  </a:cubicBezTo>
                  <a:lnTo>
                    <a:pt x="2259" y="153"/>
                  </a:lnTo>
                  <a:lnTo>
                    <a:pt x="2259" y="155"/>
                  </a:lnTo>
                  <a:cubicBezTo>
                    <a:pt x="1797" y="64"/>
                    <a:pt x="1372" y="1"/>
                    <a:pt x="1030"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p:nvPr/>
          </p:nvSpPr>
          <p:spPr>
            <a:xfrm>
              <a:off x="5564975" y="3419538"/>
              <a:ext cx="156850" cy="111575"/>
            </a:xfrm>
            <a:custGeom>
              <a:rect b="b" l="l" r="r" t="t"/>
              <a:pathLst>
                <a:path extrusionOk="0" h="4463" w="6274">
                  <a:moveTo>
                    <a:pt x="5848" y="1"/>
                  </a:moveTo>
                  <a:cubicBezTo>
                    <a:pt x="5808" y="1"/>
                    <a:pt x="5755" y="13"/>
                    <a:pt x="5686" y="39"/>
                  </a:cubicBezTo>
                  <a:cubicBezTo>
                    <a:pt x="4965" y="314"/>
                    <a:pt x="3037" y="1029"/>
                    <a:pt x="2336" y="1029"/>
                  </a:cubicBezTo>
                  <a:cubicBezTo>
                    <a:pt x="2254" y="1029"/>
                    <a:pt x="2189" y="1019"/>
                    <a:pt x="2144" y="998"/>
                  </a:cubicBezTo>
                  <a:cubicBezTo>
                    <a:pt x="1777" y="822"/>
                    <a:pt x="1469" y="600"/>
                    <a:pt x="1341" y="600"/>
                  </a:cubicBezTo>
                  <a:cubicBezTo>
                    <a:pt x="1321" y="600"/>
                    <a:pt x="1305" y="606"/>
                    <a:pt x="1294" y="619"/>
                  </a:cubicBezTo>
                  <a:cubicBezTo>
                    <a:pt x="1215" y="710"/>
                    <a:pt x="1835" y="1547"/>
                    <a:pt x="1602" y="1636"/>
                  </a:cubicBezTo>
                  <a:cubicBezTo>
                    <a:pt x="1371" y="1727"/>
                    <a:pt x="270" y="2119"/>
                    <a:pt x="135" y="2186"/>
                  </a:cubicBezTo>
                  <a:cubicBezTo>
                    <a:pt x="1" y="2254"/>
                    <a:pt x="327" y="2531"/>
                    <a:pt x="327" y="2531"/>
                  </a:cubicBezTo>
                  <a:lnTo>
                    <a:pt x="2364" y="4463"/>
                  </a:lnTo>
                  <a:cubicBezTo>
                    <a:pt x="2364" y="4463"/>
                    <a:pt x="2593" y="4189"/>
                    <a:pt x="2749" y="4008"/>
                  </a:cubicBezTo>
                  <a:cubicBezTo>
                    <a:pt x="2904" y="3827"/>
                    <a:pt x="1977" y="3042"/>
                    <a:pt x="2066" y="2936"/>
                  </a:cubicBezTo>
                  <a:cubicBezTo>
                    <a:pt x="2075" y="2925"/>
                    <a:pt x="2095" y="2920"/>
                    <a:pt x="2125" y="2920"/>
                  </a:cubicBezTo>
                  <a:cubicBezTo>
                    <a:pt x="2387" y="2920"/>
                    <a:pt x="3366" y="3306"/>
                    <a:pt x="3366" y="3306"/>
                  </a:cubicBezTo>
                  <a:cubicBezTo>
                    <a:pt x="3366" y="3306"/>
                    <a:pt x="4064" y="2543"/>
                    <a:pt x="4617" y="1952"/>
                  </a:cubicBezTo>
                  <a:cubicBezTo>
                    <a:pt x="5122" y="1410"/>
                    <a:pt x="6274" y="1"/>
                    <a:pt x="58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8"/>
            <p:cNvSpPr/>
            <p:nvPr/>
          </p:nvSpPr>
          <p:spPr>
            <a:xfrm>
              <a:off x="4935575" y="3134413"/>
              <a:ext cx="647425" cy="324750"/>
            </a:xfrm>
            <a:custGeom>
              <a:rect b="b" l="l" r="r" t="t"/>
              <a:pathLst>
                <a:path extrusionOk="0" h="12990" w="25897">
                  <a:moveTo>
                    <a:pt x="17516" y="1"/>
                  </a:moveTo>
                  <a:cubicBezTo>
                    <a:pt x="14947" y="1"/>
                    <a:pt x="6928" y="3838"/>
                    <a:pt x="6928" y="3838"/>
                  </a:cubicBezTo>
                  <a:lnTo>
                    <a:pt x="875" y="4416"/>
                  </a:lnTo>
                  <a:cubicBezTo>
                    <a:pt x="875" y="4416"/>
                    <a:pt x="1" y="9084"/>
                    <a:pt x="3470" y="9958"/>
                  </a:cubicBezTo>
                  <a:cubicBezTo>
                    <a:pt x="3718" y="10021"/>
                    <a:pt x="3998" y="10050"/>
                    <a:pt x="4303" y="10050"/>
                  </a:cubicBezTo>
                  <a:cubicBezTo>
                    <a:pt x="8265" y="10050"/>
                    <a:pt x="16556" y="5158"/>
                    <a:pt x="16556" y="5158"/>
                  </a:cubicBezTo>
                  <a:cubicBezTo>
                    <a:pt x="16556" y="5158"/>
                    <a:pt x="23141" y="12512"/>
                    <a:pt x="24211" y="12989"/>
                  </a:cubicBezTo>
                  <a:lnTo>
                    <a:pt x="24683" y="12529"/>
                  </a:lnTo>
                  <a:lnTo>
                    <a:pt x="23908" y="11592"/>
                  </a:lnTo>
                  <a:lnTo>
                    <a:pt x="25065" y="12157"/>
                  </a:lnTo>
                  <a:lnTo>
                    <a:pt x="25897" y="11349"/>
                  </a:lnTo>
                  <a:cubicBezTo>
                    <a:pt x="25897" y="11349"/>
                    <a:pt x="19498" y="1179"/>
                    <a:pt x="18146" y="148"/>
                  </a:cubicBezTo>
                  <a:cubicBezTo>
                    <a:pt x="18013" y="47"/>
                    <a:pt x="17797" y="1"/>
                    <a:pt x="17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8"/>
            <p:cNvSpPr/>
            <p:nvPr/>
          </p:nvSpPr>
          <p:spPr>
            <a:xfrm>
              <a:off x="5050175" y="3230913"/>
              <a:ext cx="59775" cy="24675"/>
            </a:xfrm>
            <a:custGeom>
              <a:rect b="b" l="l" r="r" t="t"/>
              <a:pathLst>
                <a:path extrusionOk="0" h="987" w="2391">
                  <a:moveTo>
                    <a:pt x="2301" y="1"/>
                  </a:moveTo>
                  <a:cubicBezTo>
                    <a:pt x="2292" y="1"/>
                    <a:pt x="2283" y="3"/>
                    <a:pt x="2273" y="8"/>
                  </a:cubicBezTo>
                  <a:cubicBezTo>
                    <a:pt x="1565" y="371"/>
                    <a:pt x="808" y="595"/>
                    <a:pt x="64" y="869"/>
                  </a:cubicBezTo>
                  <a:cubicBezTo>
                    <a:pt x="0" y="891"/>
                    <a:pt x="19" y="987"/>
                    <a:pt x="74" y="987"/>
                  </a:cubicBezTo>
                  <a:cubicBezTo>
                    <a:pt x="81" y="987"/>
                    <a:pt x="88" y="986"/>
                    <a:pt x="95" y="983"/>
                  </a:cubicBezTo>
                  <a:cubicBezTo>
                    <a:pt x="849" y="707"/>
                    <a:pt x="1616" y="479"/>
                    <a:pt x="2332" y="110"/>
                  </a:cubicBezTo>
                  <a:cubicBezTo>
                    <a:pt x="2390" y="80"/>
                    <a:pt x="2355" y="1"/>
                    <a:pt x="2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8"/>
            <p:cNvSpPr/>
            <p:nvPr/>
          </p:nvSpPr>
          <p:spPr>
            <a:xfrm>
              <a:off x="4961125" y="3241563"/>
              <a:ext cx="57325" cy="66975"/>
            </a:xfrm>
            <a:custGeom>
              <a:rect b="b" l="l" r="r" t="t"/>
              <a:pathLst>
                <a:path extrusionOk="0" h="2679" w="2293">
                  <a:moveTo>
                    <a:pt x="2079" y="0"/>
                  </a:moveTo>
                  <a:cubicBezTo>
                    <a:pt x="2049" y="0"/>
                    <a:pt x="2021" y="19"/>
                    <a:pt x="2026" y="58"/>
                  </a:cubicBezTo>
                  <a:cubicBezTo>
                    <a:pt x="2165" y="1311"/>
                    <a:pt x="1334" y="2398"/>
                    <a:pt x="76" y="2558"/>
                  </a:cubicBezTo>
                  <a:cubicBezTo>
                    <a:pt x="5" y="2568"/>
                    <a:pt x="1" y="2679"/>
                    <a:pt x="68" y="2679"/>
                  </a:cubicBezTo>
                  <a:cubicBezTo>
                    <a:pt x="71" y="2679"/>
                    <a:pt x="74" y="2679"/>
                    <a:pt x="76" y="2678"/>
                  </a:cubicBezTo>
                  <a:cubicBezTo>
                    <a:pt x="1396" y="2509"/>
                    <a:pt x="2293" y="1385"/>
                    <a:pt x="2146" y="58"/>
                  </a:cubicBezTo>
                  <a:cubicBezTo>
                    <a:pt x="2141" y="20"/>
                    <a:pt x="2109" y="0"/>
                    <a:pt x="2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p:nvPr/>
          </p:nvSpPr>
          <p:spPr>
            <a:xfrm>
              <a:off x="5121625" y="3249063"/>
              <a:ext cx="234225" cy="117425"/>
            </a:xfrm>
            <a:custGeom>
              <a:rect b="b" l="l" r="r" t="t"/>
              <a:pathLst>
                <a:path extrusionOk="0" h="4697" w="9369">
                  <a:moveTo>
                    <a:pt x="9282" y="0"/>
                  </a:moveTo>
                  <a:cubicBezTo>
                    <a:pt x="9273" y="0"/>
                    <a:pt x="9262" y="3"/>
                    <a:pt x="9252" y="9"/>
                  </a:cubicBezTo>
                  <a:cubicBezTo>
                    <a:pt x="6955" y="1350"/>
                    <a:pt x="4581" y="2552"/>
                    <a:pt x="2161" y="3657"/>
                  </a:cubicBezTo>
                  <a:cubicBezTo>
                    <a:pt x="1464" y="3974"/>
                    <a:pt x="764" y="4283"/>
                    <a:pt x="62" y="4589"/>
                  </a:cubicBezTo>
                  <a:cubicBezTo>
                    <a:pt x="0" y="4614"/>
                    <a:pt x="38" y="4697"/>
                    <a:pt x="95" y="4697"/>
                  </a:cubicBezTo>
                  <a:cubicBezTo>
                    <a:pt x="104" y="4697"/>
                    <a:pt x="112" y="4695"/>
                    <a:pt x="121" y="4691"/>
                  </a:cubicBezTo>
                  <a:cubicBezTo>
                    <a:pt x="2563" y="3635"/>
                    <a:pt x="4972" y="2503"/>
                    <a:pt x="7311" y="1238"/>
                  </a:cubicBezTo>
                  <a:cubicBezTo>
                    <a:pt x="7985" y="873"/>
                    <a:pt x="8652" y="498"/>
                    <a:pt x="9312" y="112"/>
                  </a:cubicBezTo>
                  <a:cubicBezTo>
                    <a:pt x="9369" y="79"/>
                    <a:pt x="9334" y="0"/>
                    <a:pt x="9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a:off x="5351825" y="3220363"/>
              <a:ext cx="18775" cy="31725"/>
            </a:xfrm>
            <a:custGeom>
              <a:rect b="b" l="l" r="r" t="t"/>
              <a:pathLst>
                <a:path extrusionOk="0" h="1269" w="751">
                  <a:moveTo>
                    <a:pt x="671" y="1"/>
                  </a:moveTo>
                  <a:cubicBezTo>
                    <a:pt x="653" y="1"/>
                    <a:pt x="636" y="10"/>
                    <a:pt x="626" y="31"/>
                  </a:cubicBezTo>
                  <a:cubicBezTo>
                    <a:pt x="441" y="423"/>
                    <a:pt x="208" y="787"/>
                    <a:pt x="23" y="1178"/>
                  </a:cubicBezTo>
                  <a:cubicBezTo>
                    <a:pt x="0" y="1225"/>
                    <a:pt x="42" y="1269"/>
                    <a:pt x="81" y="1269"/>
                  </a:cubicBezTo>
                  <a:cubicBezTo>
                    <a:pt x="99" y="1269"/>
                    <a:pt x="116" y="1260"/>
                    <a:pt x="127" y="1239"/>
                  </a:cubicBezTo>
                  <a:cubicBezTo>
                    <a:pt x="312" y="848"/>
                    <a:pt x="543" y="482"/>
                    <a:pt x="728" y="92"/>
                  </a:cubicBezTo>
                  <a:cubicBezTo>
                    <a:pt x="751" y="44"/>
                    <a:pt x="709" y="1"/>
                    <a:pt x="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a:off x="5351675" y="3249013"/>
              <a:ext cx="63400" cy="76125"/>
            </a:xfrm>
            <a:custGeom>
              <a:rect b="b" l="l" r="r" t="t"/>
              <a:pathLst>
                <a:path extrusionOk="0" h="3045" w="2536">
                  <a:moveTo>
                    <a:pt x="76" y="0"/>
                  </a:moveTo>
                  <a:cubicBezTo>
                    <a:pt x="19" y="0"/>
                    <a:pt x="0" y="96"/>
                    <a:pt x="65" y="120"/>
                  </a:cubicBezTo>
                  <a:cubicBezTo>
                    <a:pt x="356" y="226"/>
                    <a:pt x="651" y="327"/>
                    <a:pt x="946" y="428"/>
                  </a:cubicBezTo>
                  <a:cubicBezTo>
                    <a:pt x="1303" y="549"/>
                    <a:pt x="1626" y="663"/>
                    <a:pt x="1900" y="937"/>
                  </a:cubicBezTo>
                  <a:cubicBezTo>
                    <a:pt x="2429" y="1466"/>
                    <a:pt x="2198" y="2325"/>
                    <a:pt x="2272" y="2988"/>
                  </a:cubicBezTo>
                  <a:cubicBezTo>
                    <a:pt x="2276" y="3026"/>
                    <a:pt x="2308" y="3045"/>
                    <a:pt x="2338" y="3045"/>
                  </a:cubicBezTo>
                  <a:cubicBezTo>
                    <a:pt x="2367" y="3045"/>
                    <a:pt x="2395" y="3026"/>
                    <a:pt x="2390" y="2988"/>
                  </a:cubicBezTo>
                  <a:cubicBezTo>
                    <a:pt x="2315" y="2303"/>
                    <a:pt x="2536" y="1466"/>
                    <a:pt x="2026" y="897"/>
                  </a:cubicBezTo>
                  <a:cubicBezTo>
                    <a:pt x="1782" y="623"/>
                    <a:pt x="1473" y="481"/>
                    <a:pt x="1133" y="365"/>
                  </a:cubicBezTo>
                  <a:cubicBezTo>
                    <a:pt x="786" y="247"/>
                    <a:pt x="439" y="130"/>
                    <a:pt x="96" y="4"/>
                  </a:cubicBezTo>
                  <a:cubicBezTo>
                    <a:pt x="89" y="2"/>
                    <a:pt x="82" y="0"/>
                    <a:pt x="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8"/>
            <p:cNvSpPr/>
            <p:nvPr/>
          </p:nvSpPr>
          <p:spPr>
            <a:xfrm>
              <a:off x="5149475" y="2986988"/>
              <a:ext cx="156650" cy="154225"/>
            </a:xfrm>
            <a:custGeom>
              <a:rect b="b" l="l" r="r" t="t"/>
              <a:pathLst>
                <a:path extrusionOk="0" h="6169" w="6266">
                  <a:moveTo>
                    <a:pt x="5865" y="1"/>
                  </a:moveTo>
                  <a:cubicBezTo>
                    <a:pt x="5862" y="1"/>
                    <a:pt x="5859" y="1"/>
                    <a:pt x="5856" y="1"/>
                  </a:cubicBezTo>
                  <a:lnTo>
                    <a:pt x="1859" y="84"/>
                  </a:lnTo>
                  <a:cubicBezTo>
                    <a:pt x="1607" y="88"/>
                    <a:pt x="1359" y="282"/>
                    <a:pt x="1304" y="516"/>
                  </a:cubicBezTo>
                  <a:lnTo>
                    <a:pt x="56" y="5755"/>
                  </a:lnTo>
                  <a:cubicBezTo>
                    <a:pt x="1" y="5985"/>
                    <a:pt x="155" y="6168"/>
                    <a:pt x="400" y="6168"/>
                  </a:cubicBezTo>
                  <a:cubicBezTo>
                    <a:pt x="404" y="6168"/>
                    <a:pt x="408" y="6168"/>
                    <a:pt x="412" y="6168"/>
                  </a:cubicBezTo>
                  <a:lnTo>
                    <a:pt x="410" y="6168"/>
                  </a:lnTo>
                  <a:lnTo>
                    <a:pt x="4407" y="6087"/>
                  </a:lnTo>
                  <a:cubicBezTo>
                    <a:pt x="4659" y="6081"/>
                    <a:pt x="4908" y="5887"/>
                    <a:pt x="4964" y="5652"/>
                  </a:cubicBezTo>
                  <a:lnTo>
                    <a:pt x="6210" y="415"/>
                  </a:lnTo>
                  <a:cubicBezTo>
                    <a:pt x="6266" y="184"/>
                    <a:pt x="6112" y="1"/>
                    <a:pt x="5865" y="1"/>
                  </a:cubicBezTo>
                  <a:close/>
                </a:path>
              </a:pathLst>
            </a:custGeom>
            <a:solidFill>
              <a:srgbClr val="4C4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8"/>
            <p:cNvSpPr/>
            <p:nvPr/>
          </p:nvSpPr>
          <p:spPr>
            <a:xfrm>
              <a:off x="5159825" y="2986763"/>
              <a:ext cx="156600" cy="154250"/>
            </a:xfrm>
            <a:custGeom>
              <a:rect b="b" l="l" r="r" t="t"/>
              <a:pathLst>
                <a:path extrusionOk="0" h="6170" w="6264">
                  <a:moveTo>
                    <a:pt x="5863" y="1"/>
                  </a:moveTo>
                  <a:cubicBezTo>
                    <a:pt x="5860" y="1"/>
                    <a:pt x="5857" y="1"/>
                    <a:pt x="5854" y="1"/>
                  </a:cubicBezTo>
                  <a:lnTo>
                    <a:pt x="1857" y="84"/>
                  </a:lnTo>
                  <a:cubicBezTo>
                    <a:pt x="1607" y="90"/>
                    <a:pt x="1356" y="282"/>
                    <a:pt x="1302" y="516"/>
                  </a:cubicBezTo>
                  <a:lnTo>
                    <a:pt x="54" y="5755"/>
                  </a:lnTo>
                  <a:cubicBezTo>
                    <a:pt x="0" y="5985"/>
                    <a:pt x="153" y="6168"/>
                    <a:pt x="398" y="6168"/>
                  </a:cubicBezTo>
                  <a:cubicBezTo>
                    <a:pt x="402" y="6168"/>
                    <a:pt x="406" y="6168"/>
                    <a:pt x="410" y="6168"/>
                  </a:cubicBezTo>
                  <a:lnTo>
                    <a:pt x="410" y="6170"/>
                  </a:lnTo>
                  <a:lnTo>
                    <a:pt x="4405" y="6087"/>
                  </a:lnTo>
                  <a:cubicBezTo>
                    <a:pt x="4657" y="6081"/>
                    <a:pt x="4906" y="5887"/>
                    <a:pt x="4962" y="5653"/>
                  </a:cubicBezTo>
                  <a:lnTo>
                    <a:pt x="6208" y="416"/>
                  </a:lnTo>
                  <a:cubicBezTo>
                    <a:pt x="6264" y="184"/>
                    <a:pt x="6110" y="1"/>
                    <a:pt x="58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8"/>
            <p:cNvSpPr/>
            <p:nvPr/>
          </p:nvSpPr>
          <p:spPr>
            <a:xfrm>
              <a:off x="5226600" y="3054063"/>
              <a:ext cx="31675" cy="27225"/>
            </a:xfrm>
            <a:custGeom>
              <a:rect b="b" l="l" r="r" t="t"/>
              <a:pathLst>
                <a:path extrusionOk="0" h="1089" w="1267">
                  <a:moveTo>
                    <a:pt x="771" y="0"/>
                  </a:moveTo>
                  <a:cubicBezTo>
                    <a:pt x="767" y="0"/>
                    <a:pt x="763" y="0"/>
                    <a:pt x="759" y="1"/>
                  </a:cubicBezTo>
                  <a:cubicBezTo>
                    <a:pt x="447" y="8"/>
                    <a:pt x="137" y="255"/>
                    <a:pt x="68" y="556"/>
                  </a:cubicBezTo>
                  <a:cubicBezTo>
                    <a:pt x="0" y="852"/>
                    <a:pt x="190" y="1088"/>
                    <a:pt x="496" y="1088"/>
                  </a:cubicBezTo>
                  <a:cubicBezTo>
                    <a:pt x="500" y="1088"/>
                    <a:pt x="504" y="1088"/>
                    <a:pt x="508" y="1088"/>
                  </a:cubicBezTo>
                  <a:cubicBezTo>
                    <a:pt x="820" y="1081"/>
                    <a:pt x="1130" y="833"/>
                    <a:pt x="1198" y="532"/>
                  </a:cubicBezTo>
                  <a:cubicBezTo>
                    <a:pt x="1267" y="237"/>
                    <a:pt x="1075" y="0"/>
                    <a:pt x="7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8"/>
            <p:cNvSpPr/>
            <p:nvPr/>
          </p:nvSpPr>
          <p:spPr>
            <a:xfrm>
              <a:off x="5255425" y="3051763"/>
              <a:ext cx="60400" cy="71275"/>
            </a:xfrm>
            <a:custGeom>
              <a:rect b="b" l="l" r="r" t="t"/>
              <a:pathLst>
                <a:path extrusionOk="0" h="2851" w="2416">
                  <a:moveTo>
                    <a:pt x="1710" y="0"/>
                  </a:moveTo>
                  <a:cubicBezTo>
                    <a:pt x="1470" y="0"/>
                    <a:pt x="1109" y="373"/>
                    <a:pt x="775" y="447"/>
                  </a:cubicBezTo>
                  <a:cubicBezTo>
                    <a:pt x="775" y="447"/>
                    <a:pt x="581" y="565"/>
                    <a:pt x="789" y="710"/>
                  </a:cubicBezTo>
                  <a:cubicBezTo>
                    <a:pt x="841" y="747"/>
                    <a:pt x="908" y="760"/>
                    <a:pt x="981" y="760"/>
                  </a:cubicBezTo>
                  <a:cubicBezTo>
                    <a:pt x="1194" y="760"/>
                    <a:pt x="1454" y="645"/>
                    <a:pt x="1533" y="645"/>
                  </a:cubicBezTo>
                  <a:cubicBezTo>
                    <a:pt x="1535" y="645"/>
                    <a:pt x="1537" y="645"/>
                    <a:pt x="1538" y="645"/>
                  </a:cubicBezTo>
                  <a:cubicBezTo>
                    <a:pt x="1636" y="654"/>
                    <a:pt x="1518" y="974"/>
                    <a:pt x="1518" y="974"/>
                  </a:cubicBezTo>
                  <a:cubicBezTo>
                    <a:pt x="1518" y="974"/>
                    <a:pt x="1372" y="966"/>
                    <a:pt x="1177" y="966"/>
                  </a:cubicBezTo>
                  <a:cubicBezTo>
                    <a:pt x="822" y="966"/>
                    <a:pt x="300" y="993"/>
                    <a:pt x="183" y="1146"/>
                  </a:cubicBezTo>
                  <a:cubicBezTo>
                    <a:pt x="0" y="1381"/>
                    <a:pt x="1155" y="1613"/>
                    <a:pt x="1155" y="1613"/>
                  </a:cubicBezTo>
                  <a:cubicBezTo>
                    <a:pt x="1155" y="1613"/>
                    <a:pt x="1126" y="1612"/>
                    <a:pt x="1079" y="1612"/>
                  </a:cubicBezTo>
                  <a:cubicBezTo>
                    <a:pt x="897" y="1612"/>
                    <a:pt x="438" y="1625"/>
                    <a:pt x="300" y="1753"/>
                  </a:cubicBezTo>
                  <a:cubicBezTo>
                    <a:pt x="128" y="1915"/>
                    <a:pt x="974" y="2176"/>
                    <a:pt x="974" y="2176"/>
                  </a:cubicBezTo>
                  <a:cubicBezTo>
                    <a:pt x="974" y="2176"/>
                    <a:pt x="518" y="2180"/>
                    <a:pt x="501" y="2430"/>
                  </a:cubicBezTo>
                  <a:cubicBezTo>
                    <a:pt x="483" y="2679"/>
                    <a:pt x="657" y="2770"/>
                    <a:pt x="910" y="2832"/>
                  </a:cubicBezTo>
                  <a:cubicBezTo>
                    <a:pt x="963" y="2845"/>
                    <a:pt x="1017" y="2850"/>
                    <a:pt x="1068" y="2850"/>
                  </a:cubicBezTo>
                  <a:cubicBezTo>
                    <a:pt x="1262" y="2850"/>
                    <a:pt x="1434" y="2771"/>
                    <a:pt x="1513" y="2693"/>
                  </a:cubicBezTo>
                  <a:cubicBezTo>
                    <a:pt x="1612" y="2593"/>
                    <a:pt x="1528" y="2337"/>
                    <a:pt x="1528" y="2337"/>
                  </a:cubicBezTo>
                  <a:cubicBezTo>
                    <a:pt x="1528" y="2337"/>
                    <a:pt x="1960" y="2122"/>
                    <a:pt x="1977" y="1958"/>
                  </a:cubicBezTo>
                  <a:cubicBezTo>
                    <a:pt x="1993" y="1792"/>
                    <a:pt x="1875" y="1681"/>
                    <a:pt x="1875" y="1681"/>
                  </a:cubicBezTo>
                  <a:cubicBezTo>
                    <a:pt x="1875" y="1681"/>
                    <a:pt x="2079" y="1648"/>
                    <a:pt x="2153" y="1450"/>
                  </a:cubicBezTo>
                  <a:cubicBezTo>
                    <a:pt x="2227" y="1251"/>
                    <a:pt x="2129" y="1130"/>
                    <a:pt x="2129" y="1130"/>
                  </a:cubicBezTo>
                  <a:cubicBezTo>
                    <a:pt x="2129" y="1130"/>
                    <a:pt x="2304" y="761"/>
                    <a:pt x="2359" y="544"/>
                  </a:cubicBezTo>
                  <a:cubicBezTo>
                    <a:pt x="2415" y="330"/>
                    <a:pt x="2033" y="159"/>
                    <a:pt x="1803" y="24"/>
                  </a:cubicBezTo>
                  <a:cubicBezTo>
                    <a:pt x="1775" y="8"/>
                    <a:pt x="1744" y="0"/>
                    <a:pt x="1710"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8"/>
            <p:cNvSpPr/>
            <p:nvPr/>
          </p:nvSpPr>
          <p:spPr>
            <a:xfrm>
              <a:off x="4857675" y="3008688"/>
              <a:ext cx="237150" cy="234900"/>
            </a:xfrm>
            <a:custGeom>
              <a:rect b="b" l="l" r="r" t="t"/>
              <a:pathLst>
                <a:path extrusionOk="0" h="9396" w="9486">
                  <a:moveTo>
                    <a:pt x="2260" y="0"/>
                  </a:moveTo>
                  <a:cubicBezTo>
                    <a:pt x="2014" y="0"/>
                    <a:pt x="1756" y="62"/>
                    <a:pt x="1491" y="208"/>
                  </a:cubicBezTo>
                  <a:cubicBezTo>
                    <a:pt x="1491" y="208"/>
                    <a:pt x="1" y="6601"/>
                    <a:pt x="613" y="8528"/>
                  </a:cubicBezTo>
                  <a:cubicBezTo>
                    <a:pt x="808" y="9145"/>
                    <a:pt x="1260" y="9396"/>
                    <a:pt x="1863" y="9396"/>
                  </a:cubicBezTo>
                  <a:cubicBezTo>
                    <a:pt x="4359" y="9396"/>
                    <a:pt x="9436" y="5079"/>
                    <a:pt x="9485" y="4568"/>
                  </a:cubicBezTo>
                  <a:lnTo>
                    <a:pt x="8545" y="3925"/>
                  </a:lnTo>
                  <a:cubicBezTo>
                    <a:pt x="8545" y="3925"/>
                    <a:pt x="4325" y="5758"/>
                    <a:pt x="3796" y="5758"/>
                  </a:cubicBezTo>
                  <a:cubicBezTo>
                    <a:pt x="3778" y="5758"/>
                    <a:pt x="3764" y="5756"/>
                    <a:pt x="3755" y="5752"/>
                  </a:cubicBezTo>
                  <a:cubicBezTo>
                    <a:pt x="3474" y="5621"/>
                    <a:pt x="4528" y="1722"/>
                    <a:pt x="4528" y="1722"/>
                  </a:cubicBezTo>
                  <a:cubicBezTo>
                    <a:pt x="4528" y="1722"/>
                    <a:pt x="3560" y="0"/>
                    <a:pt x="22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8"/>
            <p:cNvSpPr/>
            <p:nvPr/>
          </p:nvSpPr>
          <p:spPr>
            <a:xfrm>
              <a:off x="4869725" y="3203488"/>
              <a:ext cx="36275" cy="40250"/>
            </a:xfrm>
            <a:custGeom>
              <a:rect b="b" l="l" r="r" t="t"/>
              <a:pathLst>
                <a:path extrusionOk="0" h="1610" w="1451">
                  <a:moveTo>
                    <a:pt x="90" y="0"/>
                  </a:moveTo>
                  <a:cubicBezTo>
                    <a:pt x="25" y="0"/>
                    <a:pt x="1" y="103"/>
                    <a:pt x="72" y="117"/>
                  </a:cubicBezTo>
                  <a:cubicBezTo>
                    <a:pt x="781" y="249"/>
                    <a:pt x="1294" y="829"/>
                    <a:pt x="1329" y="1552"/>
                  </a:cubicBezTo>
                  <a:cubicBezTo>
                    <a:pt x="1332" y="1590"/>
                    <a:pt x="1363" y="1610"/>
                    <a:pt x="1393" y="1610"/>
                  </a:cubicBezTo>
                  <a:cubicBezTo>
                    <a:pt x="1422" y="1610"/>
                    <a:pt x="1451" y="1591"/>
                    <a:pt x="1449" y="1552"/>
                  </a:cubicBezTo>
                  <a:cubicBezTo>
                    <a:pt x="1411" y="779"/>
                    <a:pt x="866" y="144"/>
                    <a:pt x="103" y="1"/>
                  </a:cubicBezTo>
                  <a:cubicBezTo>
                    <a:pt x="98" y="0"/>
                    <a:pt x="94" y="0"/>
                    <a:pt x="90"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8"/>
            <p:cNvSpPr/>
            <p:nvPr/>
          </p:nvSpPr>
          <p:spPr>
            <a:xfrm>
              <a:off x="4926000" y="3151238"/>
              <a:ext cx="27825" cy="19500"/>
            </a:xfrm>
            <a:custGeom>
              <a:rect b="b" l="l" r="r" t="t"/>
              <a:pathLst>
                <a:path extrusionOk="0" h="780" w="1113">
                  <a:moveTo>
                    <a:pt x="1016" y="0"/>
                  </a:moveTo>
                  <a:cubicBezTo>
                    <a:pt x="1008" y="0"/>
                    <a:pt x="1000" y="2"/>
                    <a:pt x="991" y="5"/>
                  </a:cubicBezTo>
                  <a:cubicBezTo>
                    <a:pt x="626" y="159"/>
                    <a:pt x="306" y="385"/>
                    <a:pt x="40" y="677"/>
                  </a:cubicBezTo>
                  <a:cubicBezTo>
                    <a:pt x="0" y="720"/>
                    <a:pt x="41" y="780"/>
                    <a:pt x="85" y="780"/>
                  </a:cubicBezTo>
                  <a:cubicBezTo>
                    <a:pt x="98" y="780"/>
                    <a:pt x="112" y="774"/>
                    <a:pt x="124" y="761"/>
                  </a:cubicBezTo>
                  <a:cubicBezTo>
                    <a:pt x="385" y="477"/>
                    <a:pt x="695" y="259"/>
                    <a:pt x="1050" y="108"/>
                  </a:cubicBezTo>
                  <a:cubicBezTo>
                    <a:pt x="1112" y="82"/>
                    <a:pt x="1074" y="0"/>
                    <a:pt x="1016"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8"/>
            <p:cNvSpPr/>
            <p:nvPr/>
          </p:nvSpPr>
          <p:spPr>
            <a:xfrm>
              <a:off x="4922875" y="3146638"/>
              <a:ext cx="23700" cy="10625"/>
            </a:xfrm>
            <a:custGeom>
              <a:rect b="b" l="l" r="r" t="t"/>
              <a:pathLst>
                <a:path extrusionOk="0" h="425" w="948">
                  <a:moveTo>
                    <a:pt x="83" y="1"/>
                  </a:moveTo>
                  <a:cubicBezTo>
                    <a:pt x="21" y="1"/>
                    <a:pt x="0" y="100"/>
                    <a:pt x="69" y="118"/>
                  </a:cubicBezTo>
                  <a:cubicBezTo>
                    <a:pt x="334" y="189"/>
                    <a:pt x="586" y="289"/>
                    <a:pt x="829" y="418"/>
                  </a:cubicBezTo>
                  <a:cubicBezTo>
                    <a:pt x="838" y="423"/>
                    <a:pt x="848" y="425"/>
                    <a:pt x="857" y="425"/>
                  </a:cubicBezTo>
                  <a:cubicBezTo>
                    <a:pt x="912" y="425"/>
                    <a:pt x="948" y="346"/>
                    <a:pt x="889" y="315"/>
                  </a:cubicBezTo>
                  <a:cubicBezTo>
                    <a:pt x="637" y="182"/>
                    <a:pt x="375" y="78"/>
                    <a:pt x="100" y="3"/>
                  </a:cubicBezTo>
                  <a:cubicBezTo>
                    <a:pt x="94" y="1"/>
                    <a:pt x="89" y="1"/>
                    <a:pt x="8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a:off x="4948350" y="3050263"/>
              <a:ext cx="122950" cy="104500"/>
            </a:xfrm>
            <a:custGeom>
              <a:rect b="b" l="l" r="r" t="t"/>
              <a:pathLst>
                <a:path extrusionOk="0" h="4180" w="4918">
                  <a:moveTo>
                    <a:pt x="733" y="0"/>
                  </a:moveTo>
                  <a:cubicBezTo>
                    <a:pt x="705" y="0"/>
                    <a:pt x="680" y="20"/>
                    <a:pt x="675" y="49"/>
                  </a:cubicBezTo>
                  <a:cubicBezTo>
                    <a:pt x="605" y="433"/>
                    <a:pt x="1" y="3806"/>
                    <a:pt x="70" y="4104"/>
                  </a:cubicBezTo>
                  <a:cubicBezTo>
                    <a:pt x="76" y="4129"/>
                    <a:pt x="94" y="4150"/>
                    <a:pt x="119" y="4163"/>
                  </a:cubicBezTo>
                  <a:cubicBezTo>
                    <a:pt x="134" y="4169"/>
                    <a:pt x="152" y="4179"/>
                    <a:pt x="196" y="4179"/>
                  </a:cubicBezTo>
                  <a:cubicBezTo>
                    <a:pt x="356" y="4179"/>
                    <a:pt x="844" y="4061"/>
                    <a:pt x="2639" y="3314"/>
                  </a:cubicBezTo>
                  <a:cubicBezTo>
                    <a:pt x="3764" y="2844"/>
                    <a:pt x="4863" y="2351"/>
                    <a:pt x="4875" y="2347"/>
                  </a:cubicBezTo>
                  <a:cubicBezTo>
                    <a:pt x="4904" y="2333"/>
                    <a:pt x="4918" y="2298"/>
                    <a:pt x="4904" y="2267"/>
                  </a:cubicBezTo>
                  <a:cubicBezTo>
                    <a:pt x="4894" y="2245"/>
                    <a:pt x="4873" y="2232"/>
                    <a:pt x="4850" y="2232"/>
                  </a:cubicBezTo>
                  <a:cubicBezTo>
                    <a:pt x="4842" y="2232"/>
                    <a:pt x="4834" y="2233"/>
                    <a:pt x="4826" y="2237"/>
                  </a:cubicBezTo>
                  <a:cubicBezTo>
                    <a:pt x="3214" y="2961"/>
                    <a:pt x="615" y="4060"/>
                    <a:pt x="209" y="4060"/>
                  </a:cubicBezTo>
                  <a:cubicBezTo>
                    <a:pt x="199" y="4060"/>
                    <a:pt x="190" y="4059"/>
                    <a:pt x="183" y="4058"/>
                  </a:cubicBezTo>
                  <a:cubicBezTo>
                    <a:pt x="155" y="3766"/>
                    <a:pt x="528" y="1533"/>
                    <a:pt x="792" y="71"/>
                  </a:cubicBezTo>
                  <a:cubicBezTo>
                    <a:pt x="798" y="38"/>
                    <a:pt x="777" y="7"/>
                    <a:pt x="744" y="1"/>
                  </a:cubicBezTo>
                  <a:cubicBezTo>
                    <a:pt x="741" y="1"/>
                    <a:pt x="737" y="0"/>
                    <a:pt x="733"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8"/>
            <p:cNvSpPr/>
            <p:nvPr/>
          </p:nvSpPr>
          <p:spPr>
            <a:xfrm>
              <a:off x="4922125" y="2995188"/>
              <a:ext cx="44225" cy="37425"/>
            </a:xfrm>
            <a:custGeom>
              <a:rect b="b" l="l" r="r" t="t"/>
              <a:pathLst>
                <a:path extrusionOk="0" h="1497" w="1769">
                  <a:moveTo>
                    <a:pt x="76" y="0"/>
                  </a:moveTo>
                  <a:cubicBezTo>
                    <a:pt x="1" y="0"/>
                    <a:pt x="3" y="117"/>
                    <a:pt x="78" y="119"/>
                  </a:cubicBezTo>
                  <a:cubicBezTo>
                    <a:pt x="819" y="133"/>
                    <a:pt x="1537" y="710"/>
                    <a:pt x="1647" y="1453"/>
                  </a:cubicBezTo>
                  <a:cubicBezTo>
                    <a:pt x="1651" y="1483"/>
                    <a:pt x="1671" y="1496"/>
                    <a:pt x="1694" y="1496"/>
                  </a:cubicBezTo>
                  <a:cubicBezTo>
                    <a:pt x="1729" y="1496"/>
                    <a:pt x="1768" y="1466"/>
                    <a:pt x="1762" y="1421"/>
                  </a:cubicBezTo>
                  <a:cubicBezTo>
                    <a:pt x="1645" y="627"/>
                    <a:pt x="866" y="15"/>
                    <a:pt x="78" y="0"/>
                  </a:cubicBezTo>
                  <a:cubicBezTo>
                    <a:pt x="77" y="0"/>
                    <a:pt x="77" y="0"/>
                    <a:pt x="76"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a:off x="5071275" y="3043388"/>
              <a:ext cx="74200" cy="79825"/>
            </a:xfrm>
            <a:custGeom>
              <a:rect b="b" l="l" r="r" t="t"/>
              <a:pathLst>
                <a:path extrusionOk="0" h="3193" w="2968">
                  <a:moveTo>
                    <a:pt x="2737" y="0"/>
                  </a:moveTo>
                  <a:cubicBezTo>
                    <a:pt x="2725" y="0"/>
                    <a:pt x="2710" y="3"/>
                    <a:pt x="2694" y="10"/>
                  </a:cubicBezTo>
                  <a:cubicBezTo>
                    <a:pt x="2516" y="81"/>
                    <a:pt x="729" y="305"/>
                    <a:pt x="589" y="478"/>
                  </a:cubicBezTo>
                  <a:cubicBezTo>
                    <a:pt x="448" y="650"/>
                    <a:pt x="1" y="2537"/>
                    <a:pt x="1" y="2537"/>
                  </a:cubicBezTo>
                  <a:cubicBezTo>
                    <a:pt x="1" y="2537"/>
                    <a:pt x="595" y="3192"/>
                    <a:pt x="881" y="3192"/>
                  </a:cubicBezTo>
                  <a:cubicBezTo>
                    <a:pt x="903" y="3192"/>
                    <a:pt x="923" y="3189"/>
                    <a:pt x="941" y="3180"/>
                  </a:cubicBezTo>
                  <a:cubicBezTo>
                    <a:pt x="1192" y="3063"/>
                    <a:pt x="1448" y="2503"/>
                    <a:pt x="1698" y="2442"/>
                  </a:cubicBezTo>
                  <a:cubicBezTo>
                    <a:pt x="1958" y="2379"/>
                    <a:pt x="2116" y="2276"/>
                    <a:pt x="2116" y="2276"/>
                  </a:cubicBezTo>
                  <a:lnTo>
                    <a:pt x="2116" y="2276"/>
                  </a:lnTo>
                  <a:cubicBezTo>
                    <a:pt x="2116" y="2277"/>
                    <a:pt x="2026" y="2689"/>
                    <a:pt x="2139" y="2689"/>
                  </a:cubicBezTo>
                  <a:cubicBezTo>
                    <a:pt x="2146" y="2689"/>
                    <a:pt x="2153" y="2687"/>
                    <a:pt x="2162" y="2684"/>
                  </a:cubicBezTo>
                  <a:cubicBezTo>
                    <a:pt x="2309" y="2626"/>
                    <a:pt x="2827" y="2542"/>
                    <a:pt x="2897" y="2094"/>
                  </a:cubicBezTo>
                  <a:cubicBezTo>
                    <a:pt x="2968" y="1647"/>
                    <a:pt x="2389" y="804"/>
                    <a:pt x="2267" y="691"/>
                  </a:cubicBezTo>
                  <a:cubicBezTo>
                    <a:pt x="2227" y="653"/>
                    <a:pt x="2137" y="640"/>
                    <a:pt x="2036" y="640"/>
                  </a:cubicBezTo>
                  <a:cubicBezTo>
                    <a:pt x="1839" y="640"/>
                    <a:pt x="1601" y="688"/>
                    <a:pt x="1601" y="688"/>
                  </a:cubicBezTo>
                  <a:cubicBezTo>
                    <a:pt x="1601" y="688"/>
                    <a:pt x="2174" y="460"/>
                    <a:pt x="2494" y="373"/>
                  </a:cubicBezTo>
                  <a:cubicBezTo>
                    <a:pt x="2786" y="292"/>
                    <a:pt x="2859" y="0"/>
                    <a:pt x="2737"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8"/>
            <p:cNvSpPr/>
            <p:nvPr/>
          </p:nvSpPr>
          <p:spPr>
            <a:xfrm>
              <a:off x="5098625" y="3059538"/>
              <a:ext cx="13700" cy="4275"/>
            </a:xfrm>
            <a:custGeom>
              <a:rect b="b" l="l" r="r" t="t"/>
              <a:pathLst>
                <a:path extrusionOk="0" h="171" w="548">
                  <a:moveTo>
                    <a:pt x="495" y="1"/>
                  </a:moveTo>
                  <a:cubicBezTo>
                    <a:pt x="494" y="1"/>
                    <a:pt x="493" y="1"/>
                    <a:pt x="492" y="1"/>
                  </a:cubicBezTo>
                  <a:cubicBezTo>
                    <a:pt x="338" y="11"/>
                    <a:pt x="193" y="38"/>
                    <a:pt x="46" y="88"/>
                  </a:cubicBezTo>
                  <a:cubicBezTo>
                    <a:pt x="0" y="104"/>
                    <a:pt x="15" y="171"/>
                    <a:pt x="55" y="171"/>
                  </a:cubicBezTo>
                  <a:cubicBezTo>
                    <a:pt x="60" y="171"/>
                    <a:pt x="65" y="170"/>
                    <a:pt x="70" y="168"/>
                  </a:cubicBezTo>
                  <a:cubicBezTo>
                    <a:pt x="209" y="121"/>
                    <a:pt x="348" y="96"/>
                    <a:pt x="495" y="85"/>
                  </a:cubicBezTo>
                  <a:cubicBezTo>
                    <a:pt x="547" y="81"/>
                    <a:pt x="547" y="1"/>
                    <a:pt x="495"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8"/>
            <p:cNvSpPr/>
            <p:nvPr/>
          </p:nvSpPr>
          <p:spPr>
            <a:xfrm>
              <a:off x="5110300" y="3065313"/>
              <a:ext cx="23200" cy="6450"/>
            </a:xfrm>
            <a:custGeom>
              <a:rect b="b" l="l" r="r" t="t"/>
              <a:pathLst>
                <a:path extrusionOk="0" h="258" w="928">
                  <a:moveTo>
                    <a:pt x="642" y="0"/>
                  </a:moveTo>
                  <a:cubicBezTo>
                    <a:pt x="435" y="0"/>
                    <a:pt x="235" y="89"/>
                    <a:pt x="43" y="183"/>
                  </a:cubicBezTo>
                  <a:cubicBezTo>
                    <a:pt x="1" y="202"/>
                    <a:pt x="28" y="258"/>
                    <a:pt x="67" y="258"/>
                  </a:cubicBezTo>
                  <a:cubicBezTo>
                    <a:pt x="73" y="258"/>
                    <a:pt x="80" y="256"/>
                    <a:pt x="87" y="253"/>
                  </a:cubicBezTo>
                  <a:cubicBezTo>
                    <a:pt x="260" y="169"/>
                    <a:pt x="448" y="81"/>
                    <a:pt x="640" y="81"/>
                  </a:cubicBezTo>
                  <a:cubicBezTo>
                    <a:pt x="708" y="81"/>
                    <a:pt x="776" y="92"/>
                    <a:pt x="844" y="118"/>
                  </a:cubicBezTo>
                  <a:cubicBezTo>
                    <a:pt x="850" y="120"/>
                    <a:pt x="855" y="121"/>
                    <a:pt x="861" y="121"/>
                  </a:cubicBezTo>
                  <a:cubicBezTo>
                    <a:pt x="902" y="121"/>
                    <a:pt x="927" y="61"/>
                    <a:pt x="883" y="44"/>
                  </a:cubicBezTo>
                  <a:cubicBezTo>
                    <a:pt x="801" y="13"/>
                    <a:pt x="721" y="0"/>
                    <a:pt x="642"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a:off x="5117400" y="3074888"/>
              <a:ext cx="21675" cy="5375"/>
            </a:xfrm>
            <a:custGeom>
              <a:rect b="b" l="l" r="r" t="t"/>
              <a:pathLst>
                <a:path extrusionOk="0" h="215" w="867">
                  <a:moveTo>
                    <a:pt x="490" y="0"/>
                  </a:moveTo>
                  <a:cubicBezTo>
                    <a:pt x="332" y="0"/>
                    <a:pt x="176" y="45"/>
                    <a:pt x="37" y="136"/>
                  </a:cubicBezTo>
                  <a:cubicBezTo>
                    <a:pt x="0" y="161"/>
                    <a:pt x="24" y="215"/>
                    <a:pt x="59" y="215"/>
                  </a:cubicBezTo>
                  <a:cubicBezTo>
                    <a:pt x="66" y="215"/>
                    <a:pt x="74" y="212"/>
                    <a:pt x="82" y="208"/>
                  </a:cubicBezTo>
                  <a:cubicBezTo>
                    <a:pt x="208" y="126"/>
                    <a:pt x="350" y="83"/>
                    <a:pt x="494" y="83"/>
                  </a:cubicBezTo>
                  <a:cubicBezTo>
                    <a:pt x="591" y="83"/>
                    <a:pt x="690" y="103"/>
                    <a:pt x="784" y="142"/>
                  </a:cubicBezTo>
                  <a:cubicBezTo>
                    <a:pt x="790" y="145"/>
                    <a:pt x="796" y="146"/>
                    <a:pt x="802" y="146"/>
                  </a:cubicBezTo>
                  <a:cubicBezTo>
                    <a:pt x="841" y="146"/>
                    <a:pt x="866" y="88"/>
                    <a:pt x="822" y="68"/>
                  </a:cubicBezTo>
                  <a:cubicBezTo>
                    <a:pt x="715" y="23"/>
                    <a:pt x="602" y="0"/>
                    <a:pt x="490"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a:off x="5122275" y="3088563"/>
              <a:ext cx="8825" cy="13175"/>
            </a:xfrm>
            <a:custGeom>
              <a:rect b="b" l="l" r="r" t="t"/>
              <a:pathLst>
                <a:path extrusionOk="0" h="527" w="353">
                  <a:moveTo>
                    <a:pt x="302" y="1"/>
                  </a:moveTo>
                  <a:cubicBezTo>
                    <a:pt x="285" y="1"/>
                    <a:pt x="270" y="10"/>
                    <a:pt x="267" y="32"/>
                  </a:cubicBezTo>
                  <a:cubicBezTo>
                    <a:pt x="248" y="198"/>
                    <a:pt x="169" y="346"/>
                    <a:pt x="36" y="447"/>
                  </a:cubicBezTo>
                  <a:cubicBezTo>
                    <a:pt x="1" y="474"/>
                    <a:pt x="25" y="527"/>
                    <a:pt x="58" y="527"/>
                  </a:cubicBezTo>
                  <a:cubicBezTo>
                    <a:pt x="65" y="527"/>
                    <a:pt x="73" y="524"/>
                    <a:pt x="81" y="518"/>
                  </a:cubicBezTo>
                  <a:cubicBezTo>
                    <a:pt x="232" y="404"/>
                    <a:pt x="328" y="240"/>
                    <a:pt x="349" y="52"/>
                  </a:cubicBezTo>
                  <a:cubicBezTo>
                    <a:pt x="352" y="20"/>
                    <a:pt x="326" y="1"/>
                    <a:pt x="302"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8"/>
            <p:cNvSpPr/>
            <p:nvPr/>
          </p:nvSpPr>
          <p:spPr>
            <a:xfrm>
              <a:off x="5127350" y="3093138"/>
              <a:ext cx="10625" cy="3775"/>
            </a:xfrm>
            <a:custGeom>
              <a:rect b="b" l="l" r="r" t="t"/>
              <a:pathLst>
                <a:path extrusionOk="0" h="151" w="425">
                  <a:moveTo>
                    <a:pt x="188" y="1"/>
                  </a:moveTo>
                  <a:cubicBezTo>
                    <a:pt x="138" y="1"/>
                    <a:pt x="87" y="13"/>
                    <a:pt x="41" y="38"/>
                  </a:cubicBezTo>
                  <a:cubicBezTo>
                    <a:pt x="0" y="58"/>
                    <a:pt x="27" y="113"/>
                    <a:pt x="65" y="113"/>
                  </a:cubicBezTo>
                  <a:cubicBezTo>
                    <a:pt x="71" y="113"/>
                    <a:pt x="78" y="111"/>
                    <a:pt x="85" y="107"/>
                  </a:cubicBezTo>
                  <a:cubicBezTo>
                    <a:pt x="117" y="91"/>
                    <a:pt x="151" y="83"/>
                    <a:pt x="186" y="83"/>
                  </a:cubicBezTo>
                  <a:cubicBezTo>
                    <a:pt x="240" y="83"/>
                    <a:pt x="294" y="103"/>
                    <a:pt x="337" y="140"/>
                  </a:cubicBezTo>
                  <a:cubicBezTo>
                    <a:pt x="345" y="147"/>
                    <a:pt x="355" y="151"/>
                    <a:pt x="364" y="151"/>
                  </a:cubicBezTo>
                  <a:cubicBezTo>
                    <a:pt x="396" y="151"/>
                    <a:pt x="425" y="107"/>
                    <a:pt x="393" y="79"/>
                  </a:cubicBezTo>
                  <a:cubicBezTo>
                    <a:pt x="335" y="27"/>
                    <a:pt x="262" y="1"/>
                    <a:pt x="188"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8"/>
            <p:cNvSpPr/>
            <p:nvPr/>
          </p:nvSpPr>
          <p:spPr>
            <a:xfrm>
              <a:off x="4955750" y="3124638"/>
              <a:ext cx="139175" cy="104700"/>
            </a:xfrm>
            <a:custGeom>
              <a:rect b="b" l="l" r="r" t="t"/>
              <a:pathLst>
                <a:path extrusionOk="0" h="4188" w="5567">
                  <a:moveTo>
                    <a:pt x="5500" y="1"/>
                  </a:moveTo>
                  <a:cubicBezTo>
                    <a:pt x="5484" y="1"/>
                    <a:pt x="5468" y="8"/>
                    <a:pt x="5456" y="21"/>
                  </a:cubicBezTo>
                  <a:cubicBezTo>
                    <a:pt x="5432" y="49"/>
                    <a:pt x="3045" y="2763"/>
                    <a:pt x="44" y="4074"/>
                  </a:cubicBezTo>
                  <a:cubicBezTo>
                    <a:pt x="14" y="4087"/>
                    <a:pt x="1" y="4123"/>
                    <a:pt x="14" y="4152"/>
                  </a:cubicBezTo>
                  <a:cubicBezTo>
                    <a:pt x="23" y="4175"/>
                    <a:pt x="45" y="4188"/>
                    <a:pt x="68" y="4188"/>
                  </a:cubicBezTo>
                  <a:cubicBezTo>
                    <a:pt x="76" y="4188"/>
                    <a:pt x="84" y="4186"/>
                    <a:pt x="91" y="4183"/>
                  </a:cubicBezTo>
                  <a:cubicBezTo>
                    <a:pt x="3118" y="2860"/>
                    <a:pt x="5522" y="127"/>
                    <a:pt x="5546" y="99"/>
                  </a:cubicBezTo>
                  <a:cubicBezTo>
                    <a:pt x="5567" y="75"/>
                    <a:pt x="5565" y="37"/>
                    <a:pt x="5540" y="16"/>
                  </a:cubicBezTo>
                  <a:cubicBezTo>
                    <a:pt x="5529" y="6"/>
                    <a:pt x="5514" y="1"/>
                    <a:pt x="5500"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8"/>
            <p:cNvSpPr/>
            <p:nvPr/>
          </p:nvSpPr>
          <p:spPr>
            <a:xfrm>
              <a:off x="5000500" y="3008963"/>
              <a:ext cx="80200" cy="47075"/>
            </a:xfrm>
            <a:custGeom>
              <a:rect b="b" l="l" r="r" t="t"/>
              <a:pathLst>
                <a:path extrusionOk="0" h="1883" w="3208">
                  <a:moveTo>
                    <a:pt x="3123" y="1"/>
                  </a:moveTo>
                  <a:cubicBezTo>
                    <a:pt x="3110" y="1"/>
                    <a:pt x="3097" y="6"/>
                    <a:pt x="3085" y="19"/>
                  </a:cubicBezTo>
                  <a:cubicBezTo>
                    <a:pt x="2294" y="911"/>
                    <a:pt x="1238" y="1523"/>
                    <a:pt x="72" y="1766"/>
                  </a:cubicBezTo>
                  <a:cubicBezTo>
                    <a:pt x="1" y="1781"/>
                    <a:pt x="24" y="1883"/>
                    <a:pt x="89" y="1883"/>
                  </a:cubicBezTo>
                  <a:cubicBezTo>
                    <a:pt x="94" y="1883"/>
                    <a:pt x="98" y="1882"/>
                    <a:pt x="103" y="1882"/>
                  </a:cubicBezTo>
                  <a:cubicBezTo>
                    <a:pt x="1286" y="1634"/>
                    <a:pt x="2366" y="1009"/>
                    <a:pt x="3168" y="104"/>
                  </a:cubicBezTo>
                  <a:cubicBezTo>
                    <a:pt x="3208" y="61"/>
                    <a:pt x="3167" y="1"/>
                    <a:pt x="312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a:off x="4698950" y="3077688"/>
              <a:ext cx="45050" cy="43175"/>
            </a:xfrm>
            <a:custGeom>
              <a:rect b="b" l="l" r="r" t="t"/>
              <a:pathLst>
                <a:path extrusionOk="0" h="1727" w="1802">
                  <a:moveTo>
                    <a:pt x="899" y="175"/>
                  </a:moveTo>
                  <a:cubicBezTo>
                    <a:pt x="923" y="175"/>
                    <a:pt x="947" y="176"/>
                    <a:pt x="971" y="179"/>
                  </a:cubicBezTo>
                  <a:cubicBezTo>
                    <a:pt x="1294" y="211"/>
                    <a:pt x="1554" y="470"/>
                    <a:pt x="1586" y="793"/>
                  </a:cubicBezTo>
                  <a:cubicBezTo>
                    <a:pt x="1628" y="1205"/>
                    <a:pt x="1305" y="1553"/>
                    <a:pt x="902" y="1553"/>
                  </a:cubicBezTo>
                  <a:cubicBezTo>
                    <a:pt x="878" y="1553"/>
                    <a:pt x="854" y="1551"/>
                    <a:pt x="830" y="1549"/>
                  </a:cubicBezTo>
                  <a:cubicBezTo>
                    <a:pt x="507" y="1516"/>
                    <a:pt x="248" y="1257"/>
                    <a:pt x="215" y="934"/>
                  </a:cubicBezTo>
                  <a:cubicBezTo>
                    <a:pt x="175" y="523"/>
                    <a:pt x="497" y="175"/>
                    <a:pt x="899" y="175"/>
                  </a:cubicBezTo>
                  <a:close/>
                  <a:moveTo>
                    <a:pt x="902" y="1"/>
                  </a:moveTo>
                  <a:cubicBezTo>
                    <a:pt x="878" y="1"/>
                    <a:pt x="854" y="2"/>
                    <a:pt x="830" y="4"/>
                  </a:cubicBezTo>
                  <a:cubicBezTo>
                    <a:pt x="412" y="36"/>
                    <a:pt x="74" y="376"/>
                    <a:pt x="40" y="793"/>
                  </a:cubicBezTo>
                  <a:cubicBezTo>
                    <a:pt x="1" y="1301"/>
                    <a:pt x="403" y="1726"/>
                    <a:pt x="902" y="1726"/>
                  </a:cubicBezTo>
                  <a:cubicBezTo>
                    <a:pt x="925" y="1726"/>
                    <a:pt x="948" y="1726"/>
                    <a:pt x="971" y="1724"/>
                  </a:cubicBezTo>
                  <a:cubicBezTo>
                    <a:pt x="1389" y="1690"/>
                    <a:pt x="1728" y="1352"/>
                    <a:pt x="1760" y="934"/>
                  </a:cubicBezTo>
                  <a:cubicBezTo>
                    <a:pt x="1801" y="426"/>
                    <a:pt x="1401" y="1"/>
                    <a:pt x="902" y="1"/>
                  </a:cubicBezTo>
                  <a:close/>
                </a:path>
              </a:pathLst>
            </a:custGeom>
            <a:solidFill>
              <a:srgbClr val="4869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8"/>
            <p:cNvSpPr/>
            <p:nvPr/>
          </p:nvSpPr>
          <p:spPr>
            <a:xfrm>
              <a:off x="5838050" y="2516588"/>
              <a:ext cx="45050" cy="43175"/>
            </a:xfrm>
            <a:custGeom>
              <a:rect b="b" l="l" r="r" t="t"/>
              <a:pathLst>
                <a:path extrusionOk="0" h="1727" w="1802">
                  <a:moveTo>
                    <a:pt x="901" y="173"/>
                  </a:moveTo>
                  <a:cubicBezTo>
                    <a:pt x="924" y="173"/>
                    <a:pt x="947" y="174"/>
                    <a:pt x="971" y="177"/>
                  </a:cubicBezTo>
                  <a:cubicBezTo>
                    <a:pt x="1294" y="209"/>
                    <a:pt x="1555" y="470"/>
                    <a:pt x="1586" y="793"/>
                  </a:cubicBezTo>
                  <a:cubicBezTo>
                    <a:pt x="1628" y="1204"/>
                    <a:pt x="1304" y="1552"/>
                    <a:pt x="900" y="1552"/>
                  </a:cubicBezTo>
                  <a:cubicBezTo>
                    <a:pt x="877" y="1552"/>
                    <a:pt x="854" y="1551"/>
                    <a:pt x="830" y="1549"/>
                  </a:cubicBezTo>
                  <a:cubicBezTo>
                    <a:pt x="509" y="1516"/>
                    <a:pt x="248" y="1255"/>
                    <a:pt x="215" y="934"/>
                  </a:cubicBezTo>
                  <a:cubicBezTo>
                    <a:pt x="175" y="522"/>
                    <a:pt x="499" y="173"/>
                    <a:pt x="901" y="173"/>
                  </a:cubicBezTo>
                  <a:close/>
                  <a:moveTo>
                    <a:pt x="902" y="0"/>
                  </a:moveTo>
                  <a:cubicBezTo>
                    <a:pt x="878" y="0"/>
                    <a:pt x="854" y="1"/>
                    <a:pt x="830" y="3"/>
                  </a:cubicBezTo>
                  <a:cubicBezTo>
                    <a:pt x="412" y="36"/>
                    <a:pt x="75" y="375"/>
                    <a:pt x="40" y="793"/>
                  </a:cubicBezTo>
                  <a:cubicBezTo>
                    <a:pt x="1" y="1300"/>
                    <a:pt x="403" y="1726"/>
                    <a:pt x="902" y="1726"/>
                  </a:cubicBezTo>
                  <a:cubicBezTo>
                    <a:pt x="925" y="1726"/>
                    <a:pt x="948" y="1725"/>
                    <a:pt x="971" y="1723"/>
                  </a:cubicBezTo>
                  <a:cubicBezTo>
                    <a:pt x="1389" y="1689"/>
                    <a:pt x="1728" y="1352"/>
                    <a:pt x="1760" y="934"/>
                  </a:cubicBezTo>
                  <a:cubicBezTo>
                    <a:pt x="1801" y="426"/>
                    <a:pt x="1401" y="0"/>
                    <a:pt x="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sp>
        <p:nvSpPr>
          <p:cNvPr id="1561" name="Google Shape;1561;p39"/>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562" name="Google Shape;1562;p39"/>
          <p:cNvSpPr txBox="1"/>
          <p:nvPr/>
        </p:nvSpPr>
        <p:spPr>
          <a:xfrm>
            <a:off x="715100" y="1169500"/>
            <a:ext cx="7713900" cy="343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Did you like the resources used in this template? Get them for free at our other websites:</a:t>
            </a:r>
            <a:endParaRPr sz="1300">
              <a:solidFill>
                <a:schemeClr val="dk1"/>
              </a:solidFill>
              <a:latin typeface="Poppins"/>
              <a:ea typeface="Poppins"/>
              <a:cs typeface="Poppins"/>
              <a:sym typeface="Poppins"/>
            </a:endParaRPr>
          </a:p>
          <a:p>
            <a:pPr indent="0" lvl="0" marL="0" rtl="0" algn="l">
              <a:lnSpc>
                <a:spcPct val="115000"/>
              </a:lnSpc>
              <a:spcBef>
                <a:spcPts val="1000"/>
              </a:spcBef>
              <a:spcAft>
                <a:spcPts val="0"/>
              </a:spcAft>
              <a:buNone/>
            </a:pPr>
            <a:r>
              <a:rPr lang="en" sz="2000">
                <a:solidFill>
                  <a:schemeClr val="dk1"/>
                </a:solidFill>
                <a:latin typeface="Poppins Black"/>
                <a:ea typeface="Poppins Black"/>
                <a:cs typeface="Poppins Black"/>
                <a:sym typeface="Poppins Black"/>
              </a:rPr>
              <a:t>VECTORS</a:t>
            </a:r>
            <a:endParaRPr sz="2000">
              <a:solidFill>
                <a:schemeClr val="dk1"/>
              </a:solidFill>
              <a:latin typeface="Poppins Black"/>
              <a:ea typeface="Poppins Black"/>
              <a:cs typeface="Poppins Black"/>
              <a:sym typeface="Poppins Black"/>
            </a:endParaRPr>
          </a:p>
          <a:p>
            <a:pPr indent="-311150" lvl="0" marL="457200" rtl="0" algn="l">
              <a:lnSpc>
                <a:spcPct val="115000"/>
              </a:lnSpc>
              <a:spcBef>
                <a:spcPts val="1000"/>
              </a:spcBef>
              <a:spcAft>
                <a:spcPts val="0"/>
              </a:spcAft>
              <a:buClr>
                <a:schemeClr val="accent5"/>
              </a:buClr>
              <a:buSzPts val="1300"/>
              <a:buFont typeface="Poppins"/>
              <a:buChar char="●"/>
            </a:pPr>
            <a:r>
              <a:rPr lang="en" sz="1300">
                <a:solidFill>
                  <a:schemeClr val="hlink"/>
                </a:solidFill>
                <a:uFill>
                  <a:noFill/>
                </a:uFill>
                <a:latin typeface="Poppins"/>
                <a:ea typeface="Poppins"/>
                <a:cs typeface="Poppins"/>
                <a:sym typeface="Poppins"/>
                <a:hlinkClick r:id="rId3"/>
              </a:rPr>
              <a:t>Hand drawn flat case study landing page template</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accent5"/>
              </a:buClr>
              <a:buSzPts val="1300"/>
              <a:buFont typeface="Poppins"/>
              <a:buChar char="●"/>
            </a:pPr>
            <a:r>
              <a:rPr lang="en" sz="1300">
                <a:solidFill>
                  <a:schemeClr val="hlink"/>
                </a:solidFill>
                <a:uFill>
                  <a:noFill/>
                </a:uFill>
                <a:latin typeface="Poppins"/>
                <a:ea typeface="Poppins"/>
                <a:cs typeface="Poppins"/>
                <a:sym typeface="Poppins"/>
                <a:hlinkClick r:id="rId4"/>
              </a:rPr>
              <a:t>Hand drawn flat case study illustration</a:t>
            </a:r>
            <a:endParaRPr sz="1300">
              <a:solidFill>
                <a:schemeClr val="dk1"/>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6" name="Shape 1566"/>
        <p:cNvGrpSpPr/>
        <p:nvPr/>
      </p:nvGrpSpPr>
      <p:grpSpPr>
        <a:xfrm>
          <a:off x="0" y="0"/>
          <a:ext cx="0" cy="0"/>
          <a:chOff x="0" y="0"/>
          <a:chExt cx="0" cy="0"/>
        </a:xfrm>
      </p:grpSpPr>
      <p:sp>
        <p:nvSpPr>
          <p:cNvPr id="1567" name="Google Shape;1567;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68" name="Google Shape;1568;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2" name="Shape 1572"/>
        <p:cNvGrpSpPr/>
        <p:nvPr/>
      </p:nvGrpSpPr>
      <p:grpSpPr>
        <a:xfrm>
          <a:off x="0" y="0"/>
          <a:ext cx="0" cy="0"/>
          <a:chOff x="0" y="0"/>
          <a:chExt cx="0" cy="0"/>
        </a:xfrm>
      </p:grpSpPr>
      <p:sp>
        <p:nvSpPr>
          <p:cNvPr id="1573" name="Google Shape;1573;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574" name="Google Shape;1574;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8" name="Shape 1578"/>
        <p:cNvGrpSpPr/>
        <p:nvPr/>
      </p:nvGrpSpPr>
      <p:grpSpPr>
        <a:xfrm>
          <a:off x="0" y="0"/>
          <a:ext cx="0" cy="0"/>
          <a:chOff x="0" y="0"/>
          <a:chExt cx="0" cy="0"/>
        </a:xfrm>
      </p:grpSpPr>
      <p:sp>
        <p:nvSpPr>
          <p:cNvPr id="1579" name="Google Shape;1579;p42"/>
          <p:cNvSpPr txBox="1"/>
          <p:nvPr/>
        </p:nvSpPr>
        <p:spPr>
          <a:xfrm>
            <a:off x="716700" y="1188000"/>
            <a:ext cx="7710600" cy="98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Poppins</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https://fonts.google.com/specimen/Poppins</a:t>
            </a:r>
            <a:r>
              <a:rPr lang="en" sz="1100">
                <a:solidFill>
                  <a:srgbClr val="FFFFFF"/>
                </a:solidFill>
              </a:rPr>
              <a:t>)</a:t>
            </a:r>
            <a:endParaRPr sz="1100">
              <a:solidFill>
                <a:srgbClr val="FFFFFF"/>
              </a:solidFill>
            </a:endParaRPr>
          </a:p>
        </p:txBody>
      </p:sp>
      <p:sp>
        <p:nvSpPr>
          <p:cNvPr id="1580" name="Google Shape;1580;p42"/>
          <p:cNvSpPr/>
          <p:nvPr/>
        </p:nvSpPr>
        <p:spPr>
          <a:xfrm>
            <a:off x="2052650" y="2473200"/>
            <a:ext cx="791400" cy="754200"/>
          </a:xfrm>
          <a:prstGeom prst="roundRect">
            <a:avLst>
              <a:gd fmla="val 16667" name="adj"/>
            </a:avLst>
          </a:prstGeom>
          <a:solidFill>
            <a:srgbClr val="210A2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2"/>
          <p:cNvSpPr/>
          <p:nvPr/>
        </p:nvSpPr>
        <p:spPr>
          <a:xfrm>
            <a:off x="3114470" y="2473200"/>
            <a:ext cx="791400" cy="754200"/>
          </a:xfrm>
          <a:prstGeom prst="roundRect">
            <a:avLst>
              <a:gd fmla="val 16667" name="adj"/>
            </a:avLst>
          </a:prstGeom>
          <a:solidFill>
            <a:srgbClr val="4D476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2"/>
          <p:cNvSpPr/>
          <p:nvPr/>
        </p:nvSpPr>
        <p:spPr>
          <a:xfrm>
            <a:off x="4176289" y="2473200"/>
            <a:ext cx="791400" cy="754200"/>
          </a:xfrm>
          <a:prstGeom prst="roundRect">
            <a:avLst>
              <a:gd fmla="val 16667" name="adj"/>
            </a:avLst>
          </a:prstGeom>
          <a:solidFill>
            <a:srgbClr val="A0BF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2"/>
          <p:cNvSpPr txBox="1"/>
          <p:nvPr/>
        </p:nvSpPr>
        <p:spPr>
          <a:xfrm>
            <a:off x="2052650" y="2630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#210a26</a:t>
            </a:r>
            <a:endParaRPr sz="1000">
              <a:solidFill>
                <a:srgbClr val="FFFFFF"/>
              </a:solidFill>
            </a:endParaRPr>
          </a:p>
        </p:txBody>
      </p:sp>
      <p:sp>
        <p:nvSpPr>
          <p:cNvPr id="1584" name="Google Shape;1584;p42"/>
          <p:cNvSpPr txBox="1"/>
          <p:nvPr/>
        </p:nvSpPr>
        <p:spPr>
          <a:xfrm>
            <a:off x="3114475" y="2630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#4d476d</a:t>
            </a:r>
            <a:endParaRPr sz="1000">
              <a:solidFill>
                <a:srgbClr val="FFFFFF"/>
              </a:solidFill>
            </a:endParaRPr>
          </a:p>
        </p:txBody>
      </p:sp>
      <p:sp>
        <p:nvSpPr>
          <p:cNvPr id="1585" name="Google Shape;1585;p42"/>
          <p:cNvSpPr txBox="1"/>
          <p:nvPr/>
        </p:nvSpPr>
        <p:spPr>
          <a:xfrm>
            <a:off x="4176300" y="2630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#a0bfdb</a:t>
            </a:r>
            <a:endParaRPr sz="1000"/>
          </a:p>
        </p:txBody>
      </p:sp>
      <p:sp>
        <p:nvSpPr>
          <p:cNvPr id="1586" name="Google Shape;1586;p42"/>
          <p:cNvSpPr/>
          <p:nvPr/>
        </p:nvSpPr>
        <p:spPr>
          <a:xfrm>
            <a:off x="5238125" y="2473200"/>
            <a:ext cx="791400" cy="754200"/>
          </a:xfrm>
          <a:prstGeom prst="roundRect">
            <a:avLst>
              <a:gd fmla="val 16667" name="adj"/>
            </a:avLst>
          </a:prstGeom>
          <a:solidFill>
            <a:srgbClr val="DFF3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2"/>
          <p:cNvSpPr txBox="1"/>
          <p:nvPr/>
        </p:nvSpPr>
        <p:spPr>
          <a:xfrm>
            <a:off x="5238125" y="2630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#dff3f8</a:t>
            </a:r>
            <a:endParaRPr sz="1000"/>
          </a:p>
        </p:txBody>
      </p:sp>
      <p:sp>
        <p:nvSpPr>
          <p:cNvPr id="1588" name="Google Shape;1588;p42"/>
          <p:cNvSpPr/>
          <p:nvPr/>
        </p:nvSpPr>
        <p:spPr>
          <a:xfrm>
            <a:off x="2052650" y="3404300"/>
            <a:ext cx="791400" cy="754200"/>
          </a:xfrm>
          <a:prstGeom prst="roundRect">
            <a:avLst>
              <a:gd fmla="val 16667" name="adj"/>
            </a:avLst>
          </a:prstGeom>
          <a:solidFill>
            <a:srgbClr val="FFA40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2"/>
          <p:cNvSpPr/>
          <p:nvPr/>
        </p:nvSpPr>
        <p:spPr>
          <a:xfrm>
            <a:off x="3114470" y="3404300"/>
            <a:ext cx="791400" cy="754200"/>
          </a:xfrm>
          <a:prstGeom prst="roundRect">
            <a:avLst>
              <a:gd fmla="val 16667" name="adj"/>
            </a:avLst>
          </a:prstGeom>
          <a:solidFill>
            <a:srgbClr val="C1712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2"/>
          <p:cNvSpPr/>
          <p:nvPr/>
        </p:nvSpPr>
        <p:spPr>
          <a:xfrm>
            <a:off x="4176289" y="3404300"/>
            <a:ext cx="791400" cy="754200"/>
          </a:xfrm>
          <a:prstGeom prst="roundRect">
            <a:avLst>
              <a:gd fmla="val 16667" name="adj"/>
            </a:avLst>
          </a:prstGeom>
          <a:solidFill>
            <a:srgbClr val="1D9E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2"/>
          <p:cNvSpPr txBox="1"/>
          <p:nvPr/>
        </p:nvSpPr>
        <p:spPr>
          <a:xfrm>
            <a:off x="2052650" y="3561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#ffa406</a:t>
            </a:r>
            <a:endParaRPr sz="1000">
              <a:solidFill>
                <a:srgbClr val="FFFFFF"/>
              </a:solidFill>
            </a:endParaRPr>
          </a:p>
        </p:txBody>
      </p:sp>
      <p:sp>
        <p:nvSpPr>
          <p:cNvPr id="1592" name="Google Shape;1592;p42"/>
          <p:cNvSpPr txBox="1"/>
          <p:nvPr/>
        </p:nvSpPr>
        <p:spPr>
          <a:xfrm>
            <a:off x="3114475" y="3561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#c1712d</a:t>
            </a:r>
            <a:endParaRPr sz="1000">
              <a:solidFill>
                <a:srgbClr val="FFFFFF"/>
              </a:solidFill>
            </a:endParaRPr>
          </a:p>
        </p:txBody>
      </p:sp>
      <p:sp>
        <p:nvSpPr>
          <p:cNvPr id="1593" name="Google Shape;1593;p42"/>
          <p:cNvSpPr txBox="1"/>
          <p:nvPr/>
        </p:nvSpPr>
        <p:spPr>
          <a:xfrm>
            <a:off x="4176300" y="3561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#1d9e4e</a:t>
            </a:r>
            <a:endParaRPr sz="1000">
              <a:solidFill>
                <a:srgbClr val="FFFFFF"/>
              </a:solidFill>
            </a:endParaRPr>
          </a:p>
        </p:txBody>
      </p:sp>
      <p:sp>
        <p:nvSpPr>
          <p:cNvPr id="1594" name="Google Shape;1594;p42"/>
          <p:cNvSpPr/>
          <p:nvPr/>
        </p:nvSpPr>
        <p:spPr>
          <a:xfrm>
            <a:off x="5238125" y="3404300"/>
            <a:ext cx="791400" cy="754200"/>
          </a:xfrm>
          <a:prstGeom prst="roundRect">
            <a:avLst>
              <a:gd fmla="val 16667" name="adj"/>
            </a:avLst>
          </a:prstGeom>
          <a:solidFill>
            <a:srgbClr val="316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2"/>
          <p:cNvSpPr txBox="1"/>
          <p:nvPr/>
        </p:nvSpPr>
        <p:spPr>
          <a:xfrm>
            <a:off x="5238125" y="3561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#3169f8</a:t>
            </a:r>
            <a:endParaRPr sz="1000">
              <a:solidFill>
                <a:srgbClr val="FFFFFF"/>
              </a:solidFill>
            </a:endParaRPr>
          </a:p>
        </p:txBody>
      </p:sp>
      <p:sp>
        <p:nvSpPr>
          <p:cNvPr id="1596" name="Google Shape;1596;p42"/>
          <p:cNvSpPr/>
          <p:nvPr/>
        </p:nvSpPr>
        <p:spPr>
          <a:xfrm>
            <a:off x="6299950" y="2473200"/>
            <a:ext cx="791400" cy="754200"/>
          </a:xfrm>
          <a:prstGeom prst="roundRect">
            <a:avLst>
              <a:gd fmla="val 16667" name="adj"/>
            </a:avLst>
          </a:prstGeom>
          <a:solidFill>
            <a:srgbClr val="EA35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2"/>
          <p:cNvSpPr txBox="1"/>
          <p:nvPr/>
        </p:nvSpPr>
        <p:spPr>
          <a:xfrm>
            <a:off x="6299950" y="2630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#ea3554</a:t>
            </a:r>
            <a:endParaRPr sz="1000">
              <a:solidFill>
                <a:srgbClr val="FFFFFF"/>
              </a:solidFill>
            </a:endParaRPr>
          </a:p>
        </p:txBody>
      </p:sp>
      <p:sp>
        <p:nvSpPr>
          <p:cNvPr id="1598" name="Google Shape;1598;p42"/>
          <p:cNvSpPr/>
          <p:nvPr/>
        </p:nvSpPr>
        <p:spPr>
          <a:xfrm>
            <a:off x="6299950" y="3404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2"/>
          <p:cNvSpPr txBox="1"/>
          <p:nvPr/>
        </p:nvSpPr>
        <p:spPr>
          <a:xfrm>
            <a:off x="6299950" y="3561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600" name="Google Shape;1600;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4" name="Shape 1604"/>
        <p:cNvGrpSpPr/>
        <p:nvPr/>
      </p:nvGrpSpPr>
      <p:grpSpPr>
        <a:xfrm>
          <a:off x="0" y="0"/>
          <a:ext cx="0" cy="0"/>
          <a:chOff x="0" y="0"/>
          <a:chExt cx="0" cy="0"/>
        </a:xfrm>
      </p:grpSpPr>
      <p:sp>
        <p:nvSpPr>
          <p:cNvPr id="1605" name="Google Shape;1605;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06" name="Google Shape;1606;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07" name="Google Shape;1607;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08" name="Google Shape;1608;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09" name="Google Shape;1609;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10" name="Google Shape;1610;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11" name="Google Shape;1611;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612" name="Google Shape;1612;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13" name="Google Shape;1613;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14" name="Google Shape;1614;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15" name="Google Shape;1615;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16" name="Google Shape;1616;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0" name="Shape 1620"/>
        <p:cNvGrpSpPr/>
        <p:nvPr/>
      </p:nvGrpSpPr>
      <p:grpSpPr>
        <a:xfrm>
          <a:off x="0" y="0"/>
          <a:ext cx="0" cy="0"/>
          <a:chOff x="0" y="0"/>
          <a:chExt cx="0" cy="0"/>
        </a:xfrm>
      </p:grpSpPr>
      <p:sp>
        <p:nvSpPr>
          <p:cNvPr id="1621" name="Google Shape;1621;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622" name="Google Shape;1622;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623" name="Google Shape;1623;p44"/>
          <p:cNvGrpSpPr/>
          <p:nvPr/>
        </p:nvGrpSpPr>
        <p:grpSpPr>
          <a:xfrm>
            <a:off x="5048544" y="3019584"/>
            <a:ext cx="442841" cy="514271"/>
            <a:chOff x="4727025" y="1332775"/>
            <a:chExt cx="59900" cy="69625"/>
          </a:xfrm>
        </p:grpSpPr>
        <p:sp>
          <p:nvSpPr>
            <p:cNvPr id="1624" name="Google Shape;1624;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44"/>
          <p:cNvGrpSpPr/>
          <p:nvPr/>
        </p:nvGrpSpPr>
        <p:grpSpPr>
          <a:xfrm>
            <a:off x="5723860" y="2267072"/>
            <a:ext cx="500909" cy="500899"/>
            <a:chOff x="4820425" y="1329900"/>
            <a:chExt cx="70175" cy="70350"/>
          </a:xfrm>
        </p:grpSpPr>
        <p:sp>
          <p:nvSpPr>
            <p:cNvPr id="1627" name="Google Shape;1627;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4"/>
          <p:cNvGrpSpPr/>
          <p:nvPr/>
        </p:nvGrpSpPr>
        <p:grpSpPr>
          <a:xfrm>
            <a:off x="6376484" y="2278862"/>
            <a:ext cx="538135" cy="493119"/>
            <a:chOff x="4903200" y="1331525"/>
            <a:chExt cx="73575" cy="67425"/>
          </a:xfrm>
        </p:grpSpPr>
        <p:sp>
          <p:nvSpPr>
            <p:cNvPr id="1632" name="Google Shape;1632;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33" name="Google Shape;1633;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44"/>
          <p:cNvGrpSpPr/>
          <p:nvPr/>
        </p:nvGrpSpPr>
        <p:grpSpPr>
          <a:xfrm>
            <a:off x="5636435" y="3020840"/>
            <a:ext cx="544563" cy="511895"/>
            <a:chOff x="4815575" y="1416800"/>
            <a:chExt cx="73750" cy="71400"/>
          </a:xfrm>
        </p:grpSpPr>
        <p:sp>
          <p:nvSpPr>
            <p:cNvPr id="1635" name="Google Shape;1635;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44"/>
          <p:cNvGrpSpPr/>
          <p:nvPr/>
        </p:nvGrpSpPr>
        <p:grpSpPr>
          <a:xfrm>
            <a:off x="6333060" y="3020546"/>
            <a:ext cx="602914" cy="512477"/>
            <a:chOff x="4902475" y="1418875"/>
            <a:chExt cx="74500" cy="63775"/>
          </a:xfrm>
        </p:grpSpPr>
        <p:sp>
          <p:nvSpPr>
            <p:cNvPr id="1639" name="Google Shape;1639;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44"/>
          <p:cNvGrpSpPr/>
          <p:nvPr/>
        </p:nvGrpSpPr>
        <p:grpSpPr>
          <a:xfrm>
            <a:off x="5748932" y="3759785"/>
            <a:ext cx="515391" cy="525699"/>
            <a:chOff x="4818100" y="1507675"/>
            <a:chExt cx="71225" cy="71625"/>
          </a:xfrm>
        </p:grpSpPr>
        <p:sp>
          <p:nvSpPr>
            <p:cNvPr id="1642" name="Google Shape;1642;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44"/>
          <p:cNvGrpSpPr/>
          <p:nvPr/>
        </p:nvGrpSpPr>
        <p:grpSpPr>
          <a:xfrm>
            <a:off x="5087034" y="3781317"/>
            <a:ext cx="522956" cy="489869"/>
            <a:chOff x="4721450" y="1509475"/>
            <a:chExt cx="79350" cy="74325"/>
          </a:xfrm>
        </p:grpSpPr>
        <p:sp>
          <p:nvSpPr>
            <p:cNvPr id="1647" name="Google Shape;1647;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 name="Google Shape;1651;p44"/>
          <p:cNvGrpSpPr/>
          <p:nvPr/>
        </p:nvGrpSpPr>
        <p:grpSpPr>
          <a:xfrm>
            <a:off x="6410277" y="3761069"/>
            <a:ext cx="525704" cy="535436"/>
            <a:chOff x="4906800" y="1507500"/>
            <a:chExt cx="70350" cy="71075"/>
          </a:xfrm>
        </p:grpSpPr>
        <p:sp>
          <p:nvSpPr>
            <p:cNvPr id="1652" name="Google Shape;1652;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44"/>
          <p:cNvGrpSpPr/>
          <p:nvPr/>
        </p:nvGrpSpPr>
        <p:grpSpPr>
          <a:xfrm>
            <a:off x="4443099" y="2267050"/>
            <a:ext cx="508054" cy="508095"/>
            <a:chOff x="3736598" y="2170606"/>
            <a:chExt cx="404889" cy="404889"/>
          </a:xfrm>
        </p:grpSpPr>
        <p:sp>
          <p:nvSpPr>
            <p:cNvPr id="1658" name="Google Shape;1658;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44"/>
          <p:cNvGrpSpPr/>
          <p:nvPr/>
        </p:nvGrpSpPr>
        <p:grpSpPr>
          <a:xfrm>
            <a:off x="3731139" y="2267145"/>
            <a:ext cx="575790" cy="507904"/>
            <a:chOff x="3161917" y="2170682"/>
            <a:chExt cx="458870" cy="404737"/>
          </a:xfrm>
        </p:grpSpPr>
        <p:sp>
          <p:nvSpPr>
            <p:cNvPr id="1663" name="Google Shape;1663;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64" name="Google Shape;1664;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44"/>
          <p:cNvGrpSpPr/>
          <p:nvPr/>
        </p:nvGrpSpPr>
        <p:grpSpPr>
          <a:xfrm>
            <a:off x="3758669" y="3027517"/>
            <a:ext cx="520730" cy="498567"/>
            <a:chOff x="3179914" y="2889488"/>
            <a:chExt cx="422876" cy="404911"/>
          </a:xfrm>
        </p:grpSpPr>
        <p:sp>
          <p:nvSpPr>
            <p:cNvPr id="1667" name="Google Shape;1667;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44"/>
          <p:cNvGrpSpPr/>
          <p:nvPr/>
        </p:nvGrpSpPr>
        <p:grpSpPr>
          <a:xfrm>
            <a:off x="4387349" y="3027477"/>
            <a:ext cx="516145" cy="498648"/>
            <a:chOff x="3729467" y="2889422"/>
            <a:chExt cx="419153" cy="404977"/>
          </a:xfrm>
        </p:grpSpPr>
        <p:sp>
          <p:nvSpPr>
            <p:cNvPr id="1674" name="Google Shape;1674;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 name="Google Shape;1681;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5" name="Google Shape;1685;p44"/>
          <p:cNvGrpSpPr/>
          <p:nvPr/>
        </p:nvGrpSpPr>
        <p:grpSpPr>
          <a:xfrm>
            <a:off x="7107677" y="2474362"/>
            <a:ext cx="166473" cy="141497"/>
            <a:chOff x="4660325" y="1866850"/>
            <a:chExt cx="68350" cy="58100"/>
          </a:xfrm>
        </p:grpSpPr>
        <p:sp>
          <p:nvSpPr>
            <p:cNvPr id="1686" name="Google Shape;1686;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44"/>
          <p:cNvGrpSpPr/>
          <p:nvPr/>
        </p:nvGrpSpPr>
        <p:grpSpPr>
          <a:xfrm>
            <a:off x="7417022" y="2500086"/>
            <a:ext cx="162515" cy="90049"/>
            <a:chOff x="4791775" y="1877500"/>
            <a:chExt cx="66725" cy="36975"/>
          </a:xfrm>
        </p:grpSpPr>
        <p:sp>
          <p:nvSpPr>
            <p:cNvPr id="1689" name="Google Shape;1689;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4"/>
          <p:cNvGrpSpPr/>
          <p:nvPr/>
        </p:nvGrpSpPr>
        <p:grpSpPr>
          <a:xfrm>
            <a:off x="7738734" y="2500086"/>
            <a:ext cx="144979" cy="90049"/>
            <a:chOff x="4923925" y="1877500"/>
            <a:chExt cx="59525" cy="36975"/>
          </a:xfrm>
        </p:grpSpPr>
        <p:sp>
          <p:nvSpPr>
            <p:cNvPr id="1692" name="Google Shape;1692;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4"/>
          <p:cNvGrpSpPr/>
          <p:nvPr/>
        </p:nvGrpSpPr>
        <p:grpSpPr>
          <a:xfrm>
            <a:off x="8033226" y="2482277"/>
            <a:ext cx="141447" cy="125667"/>
            <a:chOff x="5058450" y="1870100"/>
            <a:chExt cx="58075" cy="51600"/>
          </a:xfrm>
        </p:grpSpPr>
        <p:sp>
          <p:nvSpPr>
            <p:cNvPr id="1695" name="Google Shape;1695;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44"/>
          <p:cNvGrpSpPr/>
          <p:nvPr/>
        </p:nvGrpSpPr>
        <p:grpSpPr>
          <a:xfrm>
            <a:off x="7447741" y="2904685"/>
            <a:ext cx="101077" cy="107645"/>
            <a:chOff x="4811425" y="2065025"/>
            <a:chExt cx="41500" cy="44200"/>
          </a:xfrm>
        </p:grpSpPr>
        <p:sp>
          <p:nvSpPr>
            <p:cNvPr id="1698" name="Google Shape;1698;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44"/>
          <p:cNvGrpSpPr/>
          <p:nvPr/>
        </p:nvGrpSpPr>
        <p:grpSpPr>
          <a:xfrm>
            <a:off x="7740178" y="2904898"/>
            <a:ext cx="120867" cy="107218"/>
            <a:chOff x="4929875" y="2065025"/>
            <a:chExt cx="49625" cy="44025"/>
          </a:xfrm>
        </p:grpSpPr>
        <p:sp>
          <p:nvSpPr>
            <p:cNvPr id="1701" name="Google Shape;1701;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44"/>
          <p:cNvGrpSpPr/>
          <p:nvPr/>
        </p:nvGrpSpPr>
        <p:grpSpPr>
          <a:xfrm>
            <a:off x="8068847" y="2907912"/>
            <a:ext cx="70206" cy="101191"/>
            <a:chOff x="5083925" y="2066350"/>
            <a:chExt cx="28825" cy="41550"/>
          </a:xfrm>
        </p:grpSpPr>
        <p:sp>
          <p:nvSpPr>
            <p:cNvPr id="1704" name="Google Shape;1704;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44"/>
          <p:cNvGrpSpPr/>
          <p:nvPr/>
        </p:nvGrpSpPr>
        <p:grpSpPr>
          <a:xfrm>
            <a:off x="7100401" y="2923559"/>
            <a:ext cx="181026" cy="69896"/>
            <a:chOff x="4659775" y="2072775"/>
            <a:chExt cx="74325" cy="28700"/>
          </a:xfrm>
        </p:grpSpPr>
        <p:sp>
          <p:nvSpPr>
            <p:cNvPr id="1707" name="Google Shape;1707;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44"/>
          <p:cNvGrpSpPr/>
          <p:nvPr/>
        </p:nvGrpSpPr>
        <p:grpSpPr>
          <a:xfrm>
            <a:off x="8020257" y="2714124"/>
            <a:ext cx="167387" cy="89197"/>
            <a:chOff x="4662475" y="1976500"/>
            <a:chExt cx="68725" cy="36625"/>
          </a:xfrm>
        </p:grpSpPr>
        <p:sp>
          <p:nvSpPr>
            <p:cNvPr id="1711" name="Google Shape;1711;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44"/>
          <p:cNvGrpSpPr/>
          <p:nvPr/>
        </p:nvGrpSpPr>
        <p:grpSpPr>
          <a:xfrm>
            <a:off x="7717162" y="2717564"/>
            <a:ext cx="166899" cy="82317"/>
            <a:chOff x="4920150" y="1977875"/>
            <a:chExt cx="68525" cy="33800"/>
          </a:xfrm>
        </p:grpSpPr>
        <p:sp>
          <p:nvSpPr>
            <p:cNvPr id="1715" name="Google Shape;1715;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44"/>
          <p:cNvGrpSpPr/>
          <p:nvPr/>
        </p:nvGrpSpPr>
        <p:grpSpPr>
          <a:xfrm>
            <a:off x="7128319" y="3121482"/>
            <a:ext cx="125190" cy="127858"/>
            <a:chOff x="4676550" y="2160575"/>
            <a:chExt cx="51400" cy="52500"/>
          </a:xfrm>
        </p:grpSpPr>
        <p:sp>
          <p:nvSpPr>
            <p:cNvPr id="1719" name="Google Shape;1719;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44"/>
          <p:cNvGrpSpPr/>
          <p:nvPr/>
        </p:nvGrpSpPr>
        <p:grpSpPr>
          <a:xfrm>
            <a:off x="7425577" y="3128514"/>
            <a:ext cx="145405" cy="113794"/>
            <a:chOff x="4768325" y="2163475"/>
            <a:chExt cx="59700" cy="46725"/>
          </a:xfrm>
        </p:grpSpPr>
        <p:sp>
          <p:nvSpPr>
            <p:cNvPr id="1723" name="Google Shape;1723;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 name="Google Shape;1725;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44"/>
          <p:cNvGrpSpPr/>
          <p:nvPr/>
        </p:nvGrpSpPr>
        <p:grpSpPr>
          <a:xfrm>
            <a:off x="7441895" y="3383608"/>
            <a:ext cx="112768" cy="106853"/>
            <a:chOff x="4768575" y="2253950"/>
            <a:chExt cx="46300" cy="43875"/>
          </a:xfrm>
        </p:grpSpPr>
        <p:sp>
          <p:nvSpPr>
            <p:cNvPr id="1732" name="Google Shape;1732;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4"/>
          <p:cNvGrpSpPr/>
          <p:nvPr/>
        </p:nvGrpSpPr>
        <p:grpSpPr>
          <a:xfrm>
            <a:off x="7741518" y="3872634"/>
            <a:ext cx="118187" cy="146246"/>
            <a:chOff x="4960900" y="2433225"/>
            <a:chExt cx="48525" cy="60050"/>
          </a:xfrm>
        </p:grpSpPr>
        <p:sp>
          <p:nvSpPr>
            <p:cNvPr id="1735" name="Google Shape;1735;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4"/>
          <p:cNvGrpSpPr/>
          <p:nvPr/>
        </p:nvGrpSpPr>
        <p:grpSpPr>
          <a:xfrm>
            <a:off x="7430083" y="4136695"/>
            <a:ext cx="136394" cy="143810"/>
            <a:chOff x="4854075" y="2527625"/>
            <a:chExt cx="56000" cy="59050"/>
          </a:xfrm>
        </p:grpSpPr>
        <p:sp>
          <p:nvSpPr>
            <p:cNvPr id="1738" name="Google Shape;1738;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0" name="Google Shape;1740;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44"/>
          <p:cNvGrpSpPr/>
          <p:nvPr/>
        </p:nvGrpSpPr>
        <p:grpSpPr>
          <a:xfrm>
            <a:off x="8054294" y="3600439"/>
            <a:ext cx="99312" cy="160797"/>
            <a:chOff x="5059700" y="2334775"/>
            <a:chExt cx="40775" cy="66025"/>
          </a:xfrm>
        </p:grpSpPr>
        <p:sp>
          <p:nvSpPr>
            <p:cNvPr id="1744" name="Google Shape;1744;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44"/>
          <p:cNvGrpSpPr/>
          <p:nvPr/>
        </p:nvGrpSpPr>
        <p:grpSpPr>
          <a:xfrm>
            <a:off x="8011458" y="3865571"/>
            <a:ext cx="184984" cy="160371"/>
            <a:chOff x="5037700" y="2430325"/>
            <a:chExt cx="75950" cy="65850"/>
          </a:xfrm>
        </p:grpSpPr>
        <p:sp>
          <p:nvSpPr>
            <p:cNvPr id="1754" name="Google Shape;1754;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44"/>
          <p:cNvGrpSpPr/>
          <p:nvPr/>
        </p:nvGrpSpPr>
        <p:grpSpPr>
          <a:xfrm>
            <a:off x="7430964" y="3632023"/>
            <a:ext cx="173014" cy="97629"/>
            <a:chOff x="4756975" y="2341800"/>
            <a:chExt cx="91975" cy="51925"/>
          </a:xfrm>
        </p:grpSpPr>
        <p:sp>
          <p:nvSpPr>
            <p:cNvPr id="1757" name="Google Shape;1757;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44"/>
          <p:cNvGrpSpPr/>
          <p:nvPr/>
        </p:nvGrpSpPr>
        <p:grpSpPr>
          <a:xfrm>
            <a:off x="7697901" y="4120720"/>
            <a:ext cx="212497" cy="175761"/>
            <a:chOff x="4943575" y="2516350"/>
            <a:chExt cx="98675" cy="81700"/>
          </a:xfrm>
        </p:grpSpPr>
        <p:sp>
          <p:nvSpPr>
            <p:cNvPr id="1778" name="Google Shape;1778;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4"/>
          <p:cNvGrpSpPr/>
          <p:nvPr/>
        </p:nvGrpSpPr>
        <p:grpSpPr>
          <a:xfrm>
            <a:off x="1955962" y="3346963"/>
            <a:ext cx="965351" cy="134611"/>
            <a:chOff x="4411970" y="2962952"/>
            <a:chExt cx="706544" cy="104212"/>
          </a:xfrm>
        </p:grpSpPr>
        <p:sp>
          <p:nvSpPr>
            <p:cNvPr id="1857" name="Google Shape;1857;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44"/>
          <p:cNvGrpSpPr/>
          <p:nvPr/>
        </p:nvGrpSpPr>
        <p:grpSpPr>
          <a:xfrm>
            <a:off x="1955962" y="2935877"/>
            <a:ext cx="960158" cy="289172"/>
            <a:chOff x="4411970" y="2726085"/>
            <a:chExt cx="643107" cy="193659"/>
          </a:xfrm>
        </p:grpSpPr>
        <p:sp>
          <p:nvSpPr>
            <p:cNvPr id="1862" name="Google Shape;1862;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44"/>
          <p:cNvGrpSpPr/>
          <p:nvPr/>
        </p:nvGrpSpPr>
        <p:grpSpPr>
          <a:xfrm>
            <a:off x="958854" y="3201987"/>
            <a:ext cx="833173" cy="259209"/>
            <a:chOff x="4411970" y="4340222"/>
            <a:chExt cx="779467" cy="242683"/>
          </a:xfrm>
        </p:grpSpPr>
        <p:sp>
          <p:nvSpPr>
            <p:cNvPr id="1866" name="Google Shape;1866;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44"/>
          <p:cNvGrpSpPr/>
          <p:nvPr/>
        </p:nvGrpSpPr>
        <p:grpSpPr>
          <a:xfrm>
            <a:off x="1955962" y="2597733"/>
            <a:ext cx="965160" cy="216230"/>
            <a:chOff x="4411970" y="2468674"/>
            <a:chExt cx="747317" cy="167425"/>
          </a:xfrm>
        </p:grpSpPr>
        <p:sp>
          <p:nvSpPr>
            <p:cNvPr id="1870" name="Google Shape;1870;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4"/>
          <p:cNvGrpSpPr/>
          <p:nvPr/>
        </p:nvGrpSpPr>
        <p:grpSpPr>
          <a:xfrm>
            <a:off x="954709" y="2502450"/>
            <a:ext cx="810451" cy="319148"/>
            <a:chOff x="4411970" y="3686602"/>
            <a:chExt cx="797845" cy="314215"/>
          </a:xfrm>
        </p:grpSpPr>
        <p:sp>
          <p:nvSpPr>
            <p:cNvPr id="1873" name="Google Shape;1873;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8" name="Google Shape;1878;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9" name="Google Shape;1879;p44"/>
          <p:cNvGrpSpPr/>
          <p:nvPr/>
        </p:nvGrpSpPr>
        <p:grpSpPr>
          <a:xfrm>
            <a:off x="954806" y="2256974"/>
            <a:ext cx="1970333" cy="208784"/>
            <a:chOff x="6336019" y="3733725"/>
            <a:chExt cx="2566206" cy="351310"/>
          </a:xfrm>
        </p:grpSpPr>
        <p:sp>
          <p:nvSpPr>
            <p:cNvPr id="1880" name="Google Shape;1880;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4"/>
          <p:cNvGrpSpPr/>
          <p:nvPr/>
        </p:nvGrpSpPr>
        <p:grpSpPr>
          <a:xfrm>
            <a:off x="1955962" y="3864529"/>
            <a:ext cx="946551" cy="153200"/>
            <a:chOff x="4404545" y="3301592"/>
            <a:chExt cx="782403" cy="129272"/>
          </a:xfrm>
        </p:grpSpPr>
        <p:sp>
          <p:nvSpPr>
            <p:cNvPr id="1885" name="Google Shape;1885;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4"/>
          <p:cNvGrpSpPr/>
          <p:nvPr/>
        </p:nvGrpSpPr>
        <p:grpSpPr>
          <a:xfrm>
            <a:off x="1955962" y="3603488"/>
            <a:ext cx="962257" cy="139127"/>
            <a:chOff x="4411970" y="3131459"/>
            <a:chExt cx="710520" cy="117397"/>
          </a:xfrm>
        </p:grpSpPr>
        <p:sp>
          <p:nvSpPr>
            <p:cNvPr id="1888" name="Google Shape;1888;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90" name="Google Shape;1890;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44"/>
          <p:cNvGrpSpPr/>
          <p:nvPr/>
        </p:nvGrpSpPr>
        <p:grpSpPr>
          <a:xfrm>
            <a:off x="956107" y="3538282"/>
            <a:ext cx="823838" cy="458988"/>
            <a:chOff x="4411970" y="1801825"/>
            <a:chExt cx="734586" cy="409262"/>
          </a:xfrm>
        </p:grpSpPr>
        <p:sp>
          <p:nvSpPr>
            <p:cNvPr id="1892" name="Google Shape;1892;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44"/>
          <p:cNvGrpSpPr/>
          <p:nvPr/>
        </p:nvGrpSpPr>
        <p:grpSpPr>
          <a:xfrm>
            <a:off x="956107" y="4086708"/>
            <a:ext cx="856348" cy="212039"/>
            <a:chOff x="4411970" y="2233974"/>
            <a:chExt cx="763574" cy="189068"/>
          </a:xfrm>
        </p:grpSpPr>
        <p:sp>
          <p:nvSpPr>
            <p:cNvPr id="1895" name="Google Shape;1895;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44"/>
          <p:cNvGrpSpPr/>
          <p:nvPr/>
        </p:nvGrpSpPr>
        <p:grpSpPr>
          <a:xfrm>
            <a:off x="3066303" y="2262044"/>
            <a:ext cx="511602" cy="511602"/>
            <a:chOff x="5681300" y="2527788"/>
            <a:chExt cx="805800" cy="805800"/>
          </a:xfrm>
        </p:grpSpPr>
        <p:sp>
          <p:nvSpPr>
            <p:cNvPr id="1898" name="Google Shape;1898;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44"/>
          <p:cNvGrpSpPr/>
          <p:nvPr/>
        </p:nvGrpSpPr>
        <p:grpSpPr>
          <a:xfrm>
            <a:off x="3063497" y="3028627"/>
            <a:ext cx="513021" cy="512935"/>
            <a:chOff x="4049800" y="640400"/>
            <a:chExt cx="858900" cy="858900"/>
          </a:xfrm>
        </p:grpSpPr>
        <p:sp>
          <p:nvSpPr>
            <p:cNvPr id="1901" name="Google Shape;1901;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44"/>
          <p:cNvGrpSpPr/>
          <p:nvPr/>
        </p:nvGrpSpPr>
        <p:grpSpPr>
          <a:xfrm>
            <a:off x="2980696" y="3680519"/>
            <a:ext cx="686489" cy="686585"/>
            <a:chOff x="5080188" y="927900"/>
            <a:chExt cx="961200" cy="961200"/>
          </a:xfrm>
        </p:grpSpPr>
        <p:sp>
          <p:nvSpPr>
            <p:cNvPr id="1904" name="Google Shape;1904;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44"/>
          <p:cNvGrpSpPr/>
          <p:nvPr/>
        </p:nvGrpSpPr>
        <p:grpSpPr>
          <a:xfrm>
            <a:off x="3763848" y="3773248"/>
            <a:ext cx="510373" cy="510937"/>
            <a:chOff x="7508249" y="1522825"/>
            <a:chExt cx="1326332" cy="1322987"/>
          </a:xfrm>
        </p:grpSpPr>
        <p:sp>
          <p:nvSpPr>
            <p:cNvPr id="1913" name="Google Shape;1913;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44"/>
          <p:cNvGrpSpPr/>
          <p:nvPr/>
        </p:nvGrpSpPr>
        <p:grpSpPr>
          <a:xfrm>
            <a:off x="4455441" y="3774653"/>
            <a:ext cx="492652" cy="503348"/>
            <a:chOff x="6039282" y="1042577"/>
            <a:chExt cx="734315" cy="731929"/>
          </a:xfrm>
        </p:grpSpPr>
        <p:sp>
          <p:nvSpPr>
            <p:cNvPr id="1924" name="Google Shape;1924;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44"/>
          <p:cNvGrpSpPr/>
          <p:nvPr/>
        </p:nvGrpSpPr>
        <p:grpSpPr>
          <a:xfrm>
            <a:off x="5095855" y="2270694"/>
            <a:ext cx="483304" cy="504902"/>
            <a:chOff x="1825800" y="1651625"/>
            <a:chExt cx="568125" cy="591775"/>
          </a:xfrm>
        </p:grpSpPr>
        <p:sp>
          <p:nvSpPr>
            <p:cNvPr id="1946" name="Google Shape;1946;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7"/>
          <p:cNvSpPr/>
          <p:nvPr/>
        </p:nvSpPr>
        <p:spPr>
          <a:xfrm>
            <a:off x="4189813" y="1836700"/>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6482788" y="1836700"/>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1897000" y="1836700"/>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txBox="1"/>
          <p:nvPr>
            <p:ph type="title"/>
          </p:nvPr>
        </p:nvSpPr>
        <p:spPr>
          <a:xfrm>
            <a:off x="1132738" y="1955275"/>
            <a:ext cx="22929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78" name="Google Shape;378;p27"/>
          <p:cNvSpPr txBox="1"/>
          <p:nvPr>
            <p:ph idx="1" type="subTitle"/>
          </p:nvPr>
        </p:nvSpPr>
        <p:spPr>
          <a:xfrm>
            <a:off x="1132750" y="2755025"/>
            <a:ext cx="2292900" cy="89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Before the exam</a:t>
            </a:r>
            <a:endParaRPr/>
          </a:p>
        </p:txBody>
      </p:sp>
      <p:sp>
        <p:nvSpPr>
          <p:cNvPr id="379" name="Google Shape;379;p27"/>
          <p:cNvSpPr txBox="1"/>
          <p:nvPr>
            <p:ph idx="2" type="title"/>
          </p:nvPr>
        </p:nvSpPr>
        <p:spPr>
          <a:xfrm>
            <a:off x="715100" y="535000"/>
            <a:ext cx="77139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the presentation</a:t>
            </a:r>
            <a:endParaRPr/>
          </a:p>
        </p:txBody>
      </p:sp>
      <p:sp>
        <p:nvSpPr>
          <p:cNvPr id="380" name="Google Shape;380;p27"/>
          <p:cNvSpPr txBox="1"/>
          <p:nvPr>
            <p:ph idx="3" type="title"/>
          </p:nvPr>
        </p:nvSpPr>
        <p:spPr>
          <a:xfrm>
            <a:off x="3425638" y="1955275"/>
            <a:ext cx="22929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81" name="Google Shape;381;p27"/>
          <p:cNvSpPr txBox="1"/>
          <p:nvPr>
            <p:ph idx="4" type="subTitle"/>
          </p:nvPr>
        </p:nvSpPr>
        <p:spPr>
          <a:xfrm>
            <a:off x="3425563" y="2755025"/>
            <a:ext cx="2292900" cy="89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Preparing for the exam</a:t>
            </a:r>
            <a:endParaRPr/>
          </a:p>
        </p:txBody>
      </p:sp>
      <p:sp>
        <p:nvSpPr>
          <p:cNvPr id="382" name="Google Shape;382;p27"/>
          <p:cNvSpPr txBox="1"/>
          <p:nvPr>
            <p:ph idx="5" type="title"/>
          </p:nvPr>
        </p:nvSpPr>
        <p:spPr>
          <a:xfrm>
            <a:off x="5718363" y="1955275"/>
            <a:ext cx="22929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83" name="Google Shape;383;p27"/>
          <p:cNvSpPr txBox="1"/>
          <p:nvPr>
            <p:ph idx="6" type="subTitle"/>
          </p:nvPr>
        </p:nvSpPr>
        <p:spPr>
          <a:xfrm>
            <a:off x="5718375" y="2755025"/>
            <a:ext cx="2292900" cy="89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During the exam</a:t>
            </a:r>
            <a:endParaRPr/>
          </a:p>
        </p:txBody>
      </p:sp>
      <p:sp>
        <p:nvSpPr>
          <p:cNvPr id="384" name="Google Shape;384;p27"/>
          <p:cNvSpPr/>
          <p:nvPr/>
        </p:nvSpPr>
        <p:spPr>
          <a:xfrm>
            <a:off x="927468" y="1574693"/>
            <a:ext cx="267655" cy="26199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flipH="1">
            <a:off x="356250" y="3389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8117407" y="4132225"/>
            <a:ext cx="123300" cy="12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9" name="Shape 1959"/>
        <p:cNvGrpSpPr/>
        <p:nvPr/>
      </p:nvGrpSpPr>
      <p:grpSpPr>
        <a:xfrm>
          <a:off x="0" y="0"/>
          <a:ext cx="0" cy="0"/>
          <a:chOff x="0" y="0"/>
          <a:chExt cx="0" cy="0"/>
        </a:xfrm>
      </p:grpSpPr>
      <p:grpSp>
        <p:nvGrpSpPr>
          <p:cNvPr id="1960" name="Google Shape;1960;p45"/>
          <p:cNvGrpSpPr/>
          <p:nvPr/>
        </p:nvGrpSpPr>
        <p:grpSpPr>
          <a:xfrm>
            <a:off x="722059" y="974193"/>
            <a:ext cx="2492868" cy="1379876"/>
            <a:chOff x="2654821" y="2311071"/>
            <a:chExt cx="2279715" cy="1262120"/>
          </a:xfrm>
        </p:grpSpPr>
        <p:grpSp>
          <p:nvGrpSpPr>
            <p:cNvPr id="1961" name="Google Shape;1961;p45"/>
            <p:cNvGrpSpPr/>
            <p:nvPr/>
          </p:nvGrpSpPr>
          <p:grpSpPr>
            <a:xfrm>
              <a:off x="4034269" y="2840745"/>
              <a:ext cx="40212" cy="36437"/>
              <a:chOff x="4293400" y="2574725"/>
              <a:chExt cx="84425" cy="80100"/>
            </a:xfrm>
          </p:grpSpPr>
          <p:sp>
            <p:nvSpPr>
              <p:cNvPr id="1962" name="Google Shape;1962;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63" name="Google Shape;1963;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45"/>
            <p:cNvGrpSpPr/>
            <p:nvPr/>
          </p:nvGrpSpPr>
          <p:grpSpPr>
            <a:xfrm>
              <a:off x="3894606" y="2334874"/>
              <a:ext cx="913198" cy="518984"/>
              <a:chOff x="4000175" y="1462675"/>
              <a:chExt cx="1917275" cy="1140875"/>
            </a:xfrm>
          </p:grpSpPr>
          <p:sp>
            <p:nvSpPr>
              <p:cNvPr id="1965" name="Google Shape;1965;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66" name="Google Shape;1966;p45"/>
              <p:cNvGrpSpPr/>
              <p:nvPr/>
            </p:nvGrpSpPr>
            <p:grpSpPr>
              <a:xfrm>
                <a:off x="4000175" y="1462675"/>
                <a:ext cx="1917275" cy="1140875"/>
                <a:chOff x="4000175" y="1462675"/>
                <a:chExt cx="1917275" cy="1140875"/>
              </a:xfrm>
            </p:grpSpPr>
            <p:sp>
              <p:nvSpPr>
                <p:cNvPr id="1967" name="Google Shape;1967;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68" name="Google Shape;1968;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72" name="Google Shape;1972;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3" name="Google Shape;1973;p45"/>
            <p:cNvGrpSpPr/>
            <p:nvPr/>
          </p:nvGrpSpPr>
          <p:grpSpPr>
            <a:xfrm>
              <a:off x="3875768" y="2846704"/>
              <a:ext cx="44796" cy="47366"/>
              <a:chOff x="3960625" y="2587825"/>
              <a:chExt cx="94050" cy="104125"/>
            </a:xfrm>
          </p:grpSpPr>
          <p:sp>
            <p:nvSpPr>
              <p:cNvPr id="1974" name="Google Shape;1974;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75" name="Google Shape;1975;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45"/>
            <p:cNvGrpSpPr/>
            <p:nvPr/>
          </p:nvGrpSpPr>
          <p:grpSpPr>
            <a:xfrm>
              <a:off x="3782759" y="2807162"/>
              <a:ext cx="82686" cy="85487"/>
              <a:chOff x="3765350" y="2500900"/>
              <a:chExt cx="173600" cy="187925"/>
            </a:xfrm>
          </p:grpSpPr>
          <p:sp>
            <p:nvSpPr>
              <p:cNvPr id="1977" name="Google Shape;1977;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78" name="Google Shape;1978;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45"/>
            <p:cNvGrpSpPr/>
            <p:nvPr/>
          </p:nvGrpSpPr>
          <p:grpSpPr>
            <a:xfrm>
              <a:off x="3775674" y="2798496"/>
              <a:ext cx="40545" cy="23564"/>
              <a:chOff x="3750475" y="2481850"/>
              <a:chExt cx="85125" cy="51800"/>
            </a:xfrm>
          </p:grpSpPr>
          <p:sp>
            <p:nvSpPr>
              <p:cNvPr id="1984" name="Google Shape;1984;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86" name="Google Shape;1986;p45"/>
            <p:cNvGrpSpPr/>
            <p:nvPr/>
          </p:nvGrpSpPr>
          <p:grpSpPr>
            <a:xfrm>
              <a:off x="3716946" y="2776024"/>
              <a:ext cx="81971" cy="76912"/>
              <a:chOff x="3627175" y="2432450"/>
              <a:chExt cx="172100" cy="169075"/>
            </a:xfrm>
          </p:grpSpPr>
          <p:sp>
            <p:nvSpPr>
              <p:cNvPr id="1987" name="Google Shape;1987;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89" name="Google Shape;1989;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90" name="Google Shape;1990;p45"/>
            <p:cNvGrpSpPr/>
            <p:nvPr/>
          </p:nvGrpSpPr>
          <p:grpSpPr>
            <a:xfrm>
              <a:off x="3685682" y="2845624"/>
              <a:ext cx="29311" cy="45055"/>
              <a:chOff x="3561536" y="2585450"/>
              <a:chExt cx="61539" cy="99045"/>
            </a:xfrm>
          </p:grpSpPr>
          <p:sp>
            <p:nvSpPr>
              <p:cNvPr id="1991" name="Google Shape;1991;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93" name="Google Shape;1993;p45"/>
            <p:cNvGrpSpPr/>
            <p:nvPr/>
          </p:nvGrpSpPr>
          <p:grpSpPr>
            <a:xfrm>
              <a:off x="3849905" y="2572252"/>
              <a:ext cx="74339" cy="119559"/>
              <a:chOff x="3906325" y="1984500"/>
              <a:chExt cx="156075" cy="262825"/>
            </a:xfrm>
          </p:grpSpPr>
          <p:sp>
            <p:nvSpPr>
              <p:cNvPr id="1994" name="Google Shape;1994;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95" name="Google Shape;1995;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45"/>
            <p:cNvGrpSpPr/>
            <p:nvPr/>
          </p:nvGrpSpPr>
          <p:grpSpPr>
            <a:xfrm>
              <a:off x="2654821" y="2414345"/>
              <a:ext cx="667570" cy="558731"/>
              <a:chOff x="1397225" y="1637375"/>
              <a:chExt cx="1401575" cy="1228250"/>
            </a:xfrm>
          </p:grpSpPr>
          <p:sp>
            <p:nvSpPr>
              <p:cNvPr id="1997" name="Google Shape;1997;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98" name="Google Shape;1998;p45"/>
              <p:cNvGrpSpPr/>
              <p:nvPr/>
            </p:nvGrpSpPr>
            <p:grpSpPr>
              <a:xfrm>
                <a:off x="1397225" y="1637375"/>
                <a:ext cx="1398775" cy="1228250"/>
                <a:chOff x="1397225" y="1637375"/>
                <a:chExt cx="1398775" cy="1228250"/>
              </a:xfrm>
            </p:grpSpPr>
            <p:sp>
              <p:nvSpPr>
                <p:cNvPr id="1999" name="Google Shape;1999;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1" name="Google Shape;2001;p45"/>
            <p:cNvGrpSpPr/>
            <p:nvPr/>
          </p:nvGrpSpPr>
          <p:grpSpPr>
            <a:xfrm>
              <a:off x="3230417" y="3103734"/>
              <a:ext cx="282982" cy="280332"/>
              <a:chOff x="2605700" y="3152850"/>
              <a:chExt cx="594125" cy="616250"/>
            </a:xfrm>
          </p:grpSpPr>
          <p:sp>
            <p:nvSpPr>
              <p:cNvPr id="2002" name="Google Shape;2002;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003" name="Google Shape;2003;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004" name="Google Shape;2004;p45"/>
            <p:cNvGrpSpPr/>
            <p:nvPr/>
          </p:nvGrpSpPr>
          <p:grpSpPr>
            <a:xfrm>
              <a:off x="3265985" y="3226989"/>
              <a:ext cx="87151" cy="346202"/>
              <a:chOff x="2680375" y="3423800"/>
              <a:chExt cx="182975" cy="761050"/>
            </a:xfrm>
          </p:grpSpPr>
          <p:sp>
            <p:nvSpPr>
              <p:cNvPr id="2005" name="Google Shape;2005;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006" name="Google Shape;2006;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45"/>
            <p:cNvGrpSpPr/>
            <p:nvPr/>
          </p:nvGrpSpPr>
          <p:grpSpPr>
            <a:xfrm>
              <a:off x="3855466" y="3289811"/>
              <a:ext cx="112514" cy="94210"/>
              <a:chOff x="3918000" y="3561900"/>
              <a:chExt cx="236225" cy="207100"/>
            </a:xfrm>
          </p:grpSpPr>
          <p:sp>
            <p:nvSpPr>
              <p:cNvPr id="2008" name="Google Shape;2008;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009" name="Google Shape;2009;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 name="Google Shape;2010;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013" name="Google Shape;2013;p45"/>
            <p:cNvGrpSpPr/>
            <p:nvPr/>
          </p:nvGrpSpPr>
          <p:grpSpPr>
            <a:xfrm>
              <a:off x="2905224" y="2311071"/>
              <a:ext cx="596721" cy="528992"/>
              <a:chOff x="1922950" y="1410350"/>
              <a:chExt cx="1252825" cy="1162875"/>
            </a:xfrm>
          </p:grpSpPr>
          <p:sp>
            <p:nvSpPr>
              <p:cNvPr id="2014" name="Google Shape;2014;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030" name="Google Shape;2030;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50" name="Google Shape;2050;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51" name="Google Shape;2051;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2" name="Google Shape;2052;p45"/>
            <p:cNvGrpSpPr/>
            <p:nvPr/>
          </p:nvGrpSpPr>
          <p:grpSpPr>
            <a:xfrm>
              <a:off x="3280929" y="3294542"/>
              <a:ext cx="109894" cy="272224"/>
              <a:chOff x="2711750" y="3572300"/>
              <a:chExt cx="230725" cy="598425"/>
            </a:xfrm>
          </p:grpSpPr>
          <p:sp>
            <p:nvSpPr>
              <p:cNvPr id="2053" name="Google Shape;2053;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5" name="Google Shape;2055;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6" name="Google Shape;2056;p45"/>
            <p:cNvGrpSpPr/>
            <p:nvPr/>
          </p:nvGrpSpPr>
          <p:grpSpPr>
            <a:xfrm>
              <a:off x="3790439" y="2408636"/>
              <a:ext cx="73017" cy="75684"/>
              <a:chOff x="3781475" y="1624825"/>
              <a:chExt cx="153300" cy="166375"/>
            </a:xfrm>
          </p:grpSpPr>
          <p:sp>
            <p:nvSpPr>
              <p:cNvPr id="2057" name="Google Shape;2057;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1" name="Google Shape;2061;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45"/>
            <p:cNvGrpSpPr/>
            <p:nvPr/>
          </p:nvGrpSpPr>
          <p:grpSpPr>
            <a:xfrm>
              <a:off x="4403342" y="3107749"/>
              <a:ext cx="316680" cy="101374"/>
              <a:chOff x="5068275" y="3161675"/>
              <a:chExt cx="664875" cy="222850"/>
            </a:xfrm>
          </p:grpSpPr>
          <p:sp>
            <p:nvSpPr>
              <p:cNvPr id="2069" name="Google Shape;2069;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3" name="Google Shape;2073;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2" name="Google Shape;2102;p45"/>
            <p:cNvGrpSpPr/>
            <p:nvPr/>
          </p:nvGrpSpPr>
          <p:grpSpPr>
            <a:xfrm>
              <a:off x="3697513" y="2707266"/>
              <a:ext cx="59549" cy="79733"/>
              <a:chOff x="3586375" y="2281300"/>
              <a:chExt cx="125025" cy="175275"/>
            </a:xfrm>
          </p:grpSpPr>
          <p:sp>
            <p:nvSpPr>
              <p:cNvPr id="2103" name="Google Shape;2103;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5" name="Google Shape;2105;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45"/>
            <p:cNvGrpSpPr/>
            <p:nvPr/>
          </p:nvGrpSpPr>
          <p:grpSpPr>
            <a:xfrm>
              <a:off x="4513224" y="3221724"/>
              <a:ext cx="274563" cy="280321"/>
              <a:chOff x="5298975" y="3412225"/>
              <a:chExt cx="576450" cy="616225"/>
            </a:xfrm>
          </p:grpSpPr>
          <p:sp>
            <p:nvSpPr>
              <p:cNvPr id="2107" name="Google Shape;2107;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08" name="Google Shape;2108;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45"/>
            <p:cNvGrpSpPr/>
            <p:nvPr/>
          </p:nvGrpSpPr>
          <p:grpSpPr>
            <a:xfrm>
              <a:off x="4824403" y="3421846"/>
              <a:ext cx="110132" cy="130647"/>
              <a:chOff x="5952300" y="3852150"/>
              <a:chExt cx="231225" cy="287200"/>
            </a:xfrm>
          </p:grpSpPr>
          <p:sp>
            <p:nvSpPr>
              <p:cNvPr id="2110" name="Google Shape;2110;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 name="Google Shape;2120;p45"/>
            <p:cNvGrpSpPr/>
            <p:nvPr/>
          </p:nvGrpSpPr>
          <p:grpSpPr>
            <a:xfrm>
              <a:off x="4295710" y="3079670"/>
              <a:ext cx="14968" cy="27135"/>
              <a:chOff x="4842300" y="3099950"/>
              <a:chExt cx="31425" cy="59650"/>
            </a:xfrm>
          </p:grpSpPr>
          <p:sp>
            <p:nvSpPr>
              <p:cNvPr id="2121" name="Google Shape;2121;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5" name="Google Shape;2125;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3" name="Google Shape;2133;p45"/>
            <p:cNvGrpSpPr/>
            <p:nvPr/>
          </p:nvGrpSpPr>
          <p:grpSpPr>
            <a:xfrm>
              <a:off x="3831056" y="2816010"/>
              <a:ext cx="37378" cy="27612"/>
              <a:chOff x="3866750" y="2520350"/>
              <a:chExt cx="78475" cy="60700"/>
            </a:xfrm>
          </p:grpSpPr>
          <p:sp>
            <p:nvSpPr>
              <p:cNvPr id="2134" name="Google Shape;2134;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8" name="Google Shape;2138;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55" name="Google Shape;2155;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67" name="Google Shape;2167;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45"/>
            <p:cNvGrpSpPr/>
            <p:nvPr/>
          </p:nvGrpSpPr>
          <p:grpSpPr>
            <a:xfrm>
              <a:off x="3632736" y="3051591"/>
              <a:ext cx="63288" cy="45217"/>
              <a:chOff x="3450375" y="3038225"/>
              <a:chExt cx="132875" cy="99400"/>
            </a:xfrm>
          </p:grpSpPr>
          <p:sp>
            <p:nvSpPr>
              <p:cNvPr id="2181" name="Google Shape;2181;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3" name="Google Shape;2183;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92" name="Google Shape;2192;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02" name="Google Shape;2202;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08" name="Google Shape;2208;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45"/>
          <p:cNvGrpSpPr/>
          <p:nvPr/>
        </p:nvGrpSpPr>
        <p:grpSpPr>
          <a:xfrm>
            <a:off x="719116" y="2869970"/>
            <a:ext cx="2622876" cy="1333540"/>
            <a:chOff x="238125" y="1038125"/>
            <a:chExt cx="7146800" cy="3633625"/>
          </a:xfrm>
        </p:grpSpPr>
        <p:sp>
          <p:nvSpPr>
            <p:cNvPr id="2219" name="Google Shape;2219;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45"/>
          <p:cNvGrpSpPr/>
          <p:nvPr/>
        </p:nvGrpSpPr>
        <p:grpSpPr>
          <a:xfrm>
            <a:off x="5834044" y="1012080"/>
            <a:ext cx="2590840" cy="1380235"/>
            <a:chOff x="233350" y="949250"/>
            <a:chExt cx="7137300" cy="3802300"/>
          </a:xfrm>
        </p:grpSpPr>
        <p:sp>
          <p:nvSpPr>
            <p:cNvPr id="3792" name="Google Shape;3792;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5"/>
          <p:cNvGrpSpPr/>
          <p:nvPr/>
        </p:nvGrpSpPr>
        <p:grpSpPr>
          <a:xfrm>
            <a:off x="7648473" y="3056853"/>
            <a:ext cx="104231" cy="320340"/>
            <a:chOff x="7564426" y="3224343"/>
            <a:chExt cx="119985" cy="368801"/>
          </a:xfrm>
        </p:grpSpPr>
        <p:sp>
          <p:nvSpPr>
            <p:cNvPr id="3844" name="Google Shape;3844;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45"/>
          <p:cNvGrpSpPr/>
          <p:nvPr/>
        </p:nvGrpSpPr>
        <p:grpSpPr>
          <a:xfrm>
            <a:off x="7347962" y="3050954"/>
            <a:ext cx="189489" cy="332132"/>
            <a:chOff x="8370831" y="3202002"/>
            <a:chExt cx="218129" cy="382376"/>
          </a:xfrm>
        </p:grpSpPr>
        <p:sp>
          <p:nvSpPr>
            <p:cNvPr id="3847" name="Google Shape;3847;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45"/>
          <p:cNvGrpSpPr/>
          <p:nvPr/>
        </p:nvGrpSpPr>
        <p:grpSpPr>
          <a:xfrm>
            <a:off x="8071351" y="3462086"/>
            <a:ext cx="309429" cy="267000"/>
            <a:chOff x="6742064" y="3750480"/>
            <a:chExt cx="399315" cy="344560"/>
          </a:xfrm>
        </p:grpSpPr>
        <p:sp>
          <p:nvSpPr>
            <p:cNvPr id="3850" name="Google Shape;3850;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45"/>
          <p:cNvGrpSpPr/>
          <p:nvPr/>
        </p:nvGrpSpPr>
        <p:grpSpPr>
          <a:xfrm>
            <a:off x="7610370" y="3813134"/>
            <a:ext cx="180437" cy="281608"/>
            <a:chOff x="7248525" y="3739696"/>
            <a:chExt cx="230531" cy="359790"/>
          </a:xfrm>
        </p:grpSpPr>
        <p:sp>
          <p:nvSpPr>
            <p:cNvPr id="3853" name="Google Shape;3853;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45"/>
          <p:cNvGrpSpPr/>
          <p:nvPr/>
        </p:nvGrpSpPr>
        <p:grpSpPr>
          <a:xfrm>
            <a:off x="7856289" y="3456358"/>
            <a:ext cx="162896" cy="278710"/>
            <a:chOff x="7601242" y="3729267"/>
            <a:chExt cx="222566" cy="380803"/>
          </a:xfrm>
        </p:grpSpPr>
        <p:sp>
          <p:nvSpPr>
            <p:cNvPr id="3856" name="Google Shape;3856;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8" name="Google Shape;3858;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9" name="Google Shape;3859;p45"/>
          <p:cNvGrpSpPr/>
          <p:nvPr/>
        </p:nvGrpSpPr>
        <p:grpSpPr>
          <a:xfrm>
            <a:off x="7345935" y="3457498"/>
            <a:ext cx="193543" cy="275990"/>
            <a:chOff x="8304647" y="3738687"/>
            <a:chExt cx="225076" cy="320956"/>
          </a:xfrm>
        </p:grpSpPr>
        <p:sp>
          <p:nvSpPr>
            <p:cNvPr id="3860" name="Google Shape;3860;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45"/>
          <p:cNvGrpSpPr/>
          <p:nvPr/>
        </p:nvGrpSpPr>
        <p:grpSpPr>
          <a:xfrm>
            <a:off x="7618427" y="3457498"/>
            <a:ext cx="178492" cy="275990"/>
            <a:chOff x="8615101" y="3738687"/>
            <a:chExt cx="207573" cy="320956"/>
          </a:xfrm>
        </p:grpSpPr>
        <p:sp>
          <p:nvSpPr>
            <p:cNvPr id="3864" name="Google Shape;3864;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7" name="Google Shape;3867;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45"/>
          <p:cNvGrpSpPr/>
          <p:nvPr/>
        </p:nvGrpSpPr>
        <p:grpSpPr>
          <a:xfrm>
            <a:off x="6013132" y="3578986"/>
            <a:ext cx="557671" cy="511283"/>
            <a:chOff x="6015419" y="3716859"/>
            <a:chExt cx="557671" cy="511283"/>
          </a:xfrm>
        </p:grpSpPr>
        <p:sp>
          <p:nvSpPr>
            <p:cNvPr id="3869" name="Google Shape;3869;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0" name="Google Shape;3870;p45"/>
            <p:cNvGrpSpPr/>
            <p:nvPr/>
          </p:nvGrpSpPr>
          <p:grpSpPr>
            <a:xfrm>
              <a:off x="6036094" y="3716980"/>
              <a:ext cx="529860" cy="510468"/>
              <a:chOff x="6036094" y="3716980"/>
              <a:chExt cx="529860" cy="510468"/>
            </a:xfrm>
          </p:grpSpPr>
          <p:sp>
            <p:nvSpPr>
              <p:cNvPr id="3871" name="Google Shape;3871;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1" name="Google Shape;3881;p45"/>
          <p:cNvGrpSpPr/>
          <p:nvPr/>
        </p:nvGrpSpPr>
        <p:grpSpPr>
          <a:xfrm>
            <a:off x="6642017" y="2935755"/>
            <a:ext cx="576302" cy="511871"/>
            <a:chOff x="6644304" y="3073628"/>
            <a:chExt cx="576302" cy="511871"/>
          </a:xfrm>
        </p:grpSpPr>
        <p:sp>
          <p:nvSpPr>
            <p:cNvPr id="3882" name="Google Shape;3882;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45"/>
            <p:cNvGrpSpPr/>
            <p:nvPr/>
          </p:nvGrpSpPr>
          <p:grpSpPr>
            <a:xfrm>
              <a:off x="6712169" y="3085440"/>
              <a:ext cx="481622" cy="494913"/>
              <a:chOff x="6712169" y="3085440"/>
              <a:chExt cx="481622" cy="494913"/>
            </a:xfrm>
          </p:grpSpPr>
          <p:sp>
            <p:nvSpPr>
              <p:cNvPr id="3884" name="Google Shape;3884;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9" name="Google Shape;3889;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2" name="Google Shape;3892;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3" name="Google Shape;3893;p45"/>
          <p:cNvGrpSpPr/>
          <p:nvPr/>
        </p:nvGrpSpPr>
        <p:grpSpPr>
          <a:xfrm>
            <a:off x="6649868" y="3578750"/>
            <a:ext cx="560631" cy="511352"/>
            <a:chOff x="6652154" y="3716623"/>
            <a:chExt cx="560631" cy="511352"/>
          </a:xfrm>
        </p:grpSpPr>
        <p:sp>
          <p:nvSpPr>
            <p:cNvPr id="3894" name="Google Shape;3894;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45"/>
            <p:cNvGrpSpPr/>
            <p:nvPr/>
          </p:nvGrpSpPr>
          <p:grpSpPr>
            <a:xfrm>
              <a:off x="6669657" y="3716715"/>
              <a:ext cx="466779" cy="464290"/>
              <a:chOff x="6669657" y="3716715"/>
              <a:chExt cx="466779" cy="464290"/>
            </a:xfrm>
          </p:grpSpPr>
          <p:sp>
            <p:nvSpPr>
              <p:cNvPr id="3896" name="Google Shape;3896;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9" name="Google Shape;3909;p45"/>
          <p:cNvGrpSpPr/>
          <p:nvPr/>
        </p:nvGrpSpPr>
        <p:grpSpPr>
          <a:xfrm>
            <a:off x="7843959" y="3860159"/>
            <a:ext cx="187557" cy="187557"/>
            <a:chOff x="8565775" y="671075"/>
            <a:chExt cx="441000" cy="441000"/>
          </a:xfrm>
        </p:grpSpPr>
        <p:sp>
          <p:nvSpPr>
            <p:cNvPr id="3910" name="Google Shape;3910;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2" name="Google Shape;3912;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4" name="Google Shape;3914;p45"/>
          <p:cNvGrpSpPr/>
          <p:nvPr/>
        </p:nvGrpSpPr>
        <p:grpSpPr>
          <a:xfrm>
            <a:off x="5997814" y="2938377"/>
            <a:ext cx="587871" cy="512373"/>
            <a:chOff x="6000100" y="3076250"/>
            <a:chExt cx="587871" cy="512373"/>
          </a:xfrm>
        </p:grpSpPr>
        <p:sp>
          <p:nvSpPr>
            <p:cNvPr id="3915" name="Google Shape;3915;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6" name="Google Shape;3916;p45"/>
            <p:cNvGrpSpPr/>
            <p:nvPr/>
          </p:nvGrpSpPr>
          <p:grpSpPr>
            <a:xfrm>
              <a:off x="6031360" y="3076713"/>
              <a:ext cx="539107" cy="480965"/>
              <a:chOff x="6031360" y="3076713"/>
              <a:chExt cx="539107" cy="480965"/>
            </a:xfrm>
          </p:grpSpPr>
          <p:sp>
            <p:nvSpPr>
              <p:cNvPr id="3917" name="Google Shape;3917;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4" name="Google Shape;3924;p45"/>
          <p:cNvGrpSpPr/>
          <p:nvPr/>
        </p:nvGrpSpPr>
        <p:grpSpPr>
          <a:xfrm>
            <a:off x="3416805" y="919691"/>
            <a:ext cx="2310381" cy="1488888"/>
            <a:chOff x="229225" y="549050"/>
            <a:chExt cx="7161750" cy="4615275"/>
          </a:xfrm>
        </p:grpSpPr>
        <p:sp>
          <p:nvSpPr>
            <p:cNvPr id="3925" name="Google Shape;3925;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45"/>
          <p:cNvGrpSpPr/>
          <p:nvPr/>
        </p:nvGrpSpPr>
        <p:grpSpPr>
          <a:xfrm>
            <a:off x="3514723" y="2849588"/>
            <a:ext cx="2310282" cy="1374222"/>
            <a:chOff x="238125" y="732525"/>
            <a:chExt cx="7130500" cy="4241425"/>
          </a:xfrm>
        </p:grpSpPr>
        <p:sp>
          <p:nvSpPr>
            <p:cNvPr id="4043" name="Google Shape;4043;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0" name="Shape 4160"/>
        <p:cNvGrpSpPr/>
        <p:nvPr/>
      </p:nvGrpSpPr>
      <p:grpSpPr>
        <a:xfrm>
          <a:off x="0" y="0"/>
          <a:ext cx="0" cy="0"/>
          <a:chOff x="0" y="0"/>
          <a:chExt cx="0" cy="0"/>
        </a:xfrm>
      </p:grpSpPr>
      <p:grpSp>
        <p:nvGrpSpPr>
          <p:cNvPr id="4161" name="Google Shape;4161;p46"/>
          <p:cNvGrpSpPr/>
          <p:nvPr/>
        </p:nvGrpSpPr>
        <p:grpSpPr>
          <a:xfrm>
            <a:off x="725414" y="969763"/>
            <a:ext cx="2507799" cy="206239"/>
            <a:chOff x="106648" y="895722"/>
            <a:chExt cx="4481413" cy="374300"/>
          </a:xfrm>
        </p:grpSpPr>
        <p:grpSp>
          <p:nvGrpSpPr>
            <p:cNvPr id="4162" name="Google Shape;4162;p46"/>
            <p:cNvGrpSpPr/>
            <p:nvPr/>
          </p:nvGrpSpPr>
          <p:grpSpPr>
            <a:xfrm>
              <a:off x="2233276" y="895722"/>
              <a:ext cx="1082667" cy="223591"/>
              <a:chOff x="4808316" y="2800065"/>
              <a:chExt cx="1999386" cy="412910"/>
            </a:xfrm>
          </p:grpSpPr>
          <p:sp>
            <p:nvSpPr>
              <p:cNvPr id="4163" name="Google Shape;4163;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4" name="Google Shape;4164;p46"/>
              <p:cNvGrpSpPr/>
              <p:nvPr/>
            </p:nvGrpSpPr>
            <p:grpSpPr>
              <a:xfrm>
                <a:off x="4808316" y="2800065"/>
                <a:ext cx="92400" cy="411825"/>
                <a:chOff x="845575" y="2563700"/>
                <a:chExt cx="92400" cy="411825"/>
              </a:xfrm>
            </p:grpSpPr>
            <p:cxnSp>
              <p:nvCxnSpPr>
                <p:cNvPr id="4165" name="Google Shape;416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6" name="Google Shape;416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7" name="Google Shape;4167;p46"/>
            <p:cNvGrpSpPr/>
            <p:nvPr/>
          </p:nvGrpSpPr>
          <p:grpSpPr>
            <a:xfrm>
              <a:off x="106648" y="895722"/>
              <a:ext cx="1088401" cy="223591"/>
              <a:chOff x="881025" y="2800065"/>
              <a:chExt cx="2009975" cy="412910"/>
            </a:xfrm>
          </p:grpSpPr>
          <p:sp>
            <p:nvSpPr>
              <p:cNvPr id="4168" name="Google Shape;4168;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9" name="Google Shape;4169;p46"/>
              <p:cNvGrpSpPr/>
              <p:nvPr/>
            </p:nvGrpSpPr>
            <p:grpSpPr>
              <a:xfrm>
                <a:off x="881025" y="2800065"/>
                <a:ext cx="92400" cy="411825"/>
                <a:chOff x="845575" y="2563700"/>
                <a:chExt cx="92400" cy="411825"/>
              </a:xfrm>
            </p:grpSpPr>
            <p:cxnSp>
              <p:nvCxnSpPr>
                <p:cNvPr id="4170" name="Google Shape;417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1" name="Google Shape;417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2" name="Google Shape;4172;p46"/>
            <p:cNvGrpSpPr/>
            <p:nvPr/>
          </p:nvGrpSpPr>
          <p:grpSpPr>
            <a:xfrm>
              <a:off x="1172346" y="1047018"/>
              <a:ext cx="1083151" cy="223003"/>
              <a:chOff x="2849073" y="3079467"/>
              <a:chExt cx="2000279" cy="411825"/>
            </a:xfrm>
          </p:grpSpPr>
          <p:sp>
            <p:nvSpPr>
              <p:cNvPr id="4173" name="Google Shape;4173;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4" name="Google Shape;4174;p46"/>
              <p:cNvGrpSpPr/>
              <p:nvPr/>
            </p:nvGrpSpPr>
            <p:grpSpPr>
              <a:xfrm rot="10800000">
                <a:off x="2849073" y="3079467"/>
                <a:ext cx="92400" cy="411825"/>
                <a:chOff x="2070100" y="2563700"/>
                <a:chExt cx="92400" cy="411825"/>
              </a:xfrm>
            </p:grpSpPr>
            <p:cxnSp>
              <p:nvCxnSpPr>
                <p:cNvPr id="4175" name="Google Shape;417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6" name="Google Shape;417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7" name="Google Shape;4177;p46"/>
            <p:cNvGrpSpPr/>
            <p:nvPr/>
          </p:nvGrpSpPr>
          <p:grpSpPr>
            <a:xfrm>
              <a:off x="3290132" y="1047018"/>
              <a:ext cx="1297929" cy="223003"/>
              <a:chOff x="6760035" y="3079467"/>
              <a:chExt cx="2396914" cy="411825"/>
            </a:xfrm>
          </p:grpSpPr>
          <p:sp>
            <p:nvSpPr>
              <p:cNvPr id="4178" name="Google Shape;4178;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9" name="Google Shape;4179;p46"/>
              <p:cNvGrpSpPr/>
              <p:nvPr/>
            </p:nvGrpSpPr>
            <p:grpSpPr>
              <a:xfrm rot="10800000">
                <a:off x="6760035" y="3079467"/>
                <a:ext cx="92400" cy="411825"/>
                <a:chOff x="2070100" y="2563700"/>
                <a:chExt cx="92400" cy="411825"/>
              </a:xfrm>
            </p:grpSpPr>
            <p:cxnSp>
              <p:nvCxnSpPr>
                <p:cNvPr id="4180" name="Google Shape;418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81" name="Google Shape;418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82" name="Google Shape;4182;p46"/>
          <p:cNvGrpSpPr/>
          <p:nvPr/>
        </p:nvGrpSpPr>
        <p:grpSpPr>
          <a:xfrm>
            <a:off x="2143176" y="3369134"/>
            <a:ext cx="1086701" cy="799429"/>
            <a:chOff x="2183288" y="3555572"/>
            <a:chExt cx="1136241" cy="835873"/>
          </a:xfrm>
        </p:grpSpPr>
        <p:sp>
          <p:nvSpPr>
            <p:cNvPr id="4183" name="Google Shape;4183;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4" name="Google Shape;4184;p46"/>
            <p:cNvGrpSpPr/>
            <p:nvPr/>
          </p:nvGrpSpPr>
          <p:grpSpPr>
            <a:xfrm>
              <a:off x="2205895" y="3637269"/>
              <a:ext cx="1089848" cy="724993"/>
              <a:chOff x="2205895" y="3637269"/>
              <a:chExt cx="1089848" cy="724993"/>
            </a:xfrm>
          </p:grpSpPr>
          <p:sp>
            <p:nvSpPr>
              <p:cNvPr id="4185" name="Google Shape;4185;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1" name="Google Shape;4191;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2" name="Google Shape;4192;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93" name="Google Shape;4193;p46"/>
            <p:cNvGrpSpPr/>
            <p:nvPr/>
          </p:nvGrpSpPr>
          <p:grpSpPr>
            <a:xfrm>
              <a:off x="3173850" y="3779426"/>
              <a:ext cx="145679" cy="70048"/>
              <a:chOff x="3173850" y="3779426"/>
              <a:chExt cx="145679" cy="70048"/>
            </a:xfrm>
          </p:grpSpPr>
          <p:cxnSp>
            <p:nvCxnSpPr>
              <p:cNvPr id="4194" name="Google Shape;4194;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95" name="Google Shape;4195;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46"/>
            <p:cNvGrpSpPr/>
            <p:nvPr/>
          </p:nvGrpSpPr>
          <p:grpSpPr>
            <a:xfrm>
              <a:off x="2183288" y="4139483"/>
              <a:ext cx="145133" cy="70048"/>
              <a:chOff x="2183288" y="4139483"/>
              <a:chExt cx="145133" cy="70048"/>
            </a:xfrm>
          </p:grpSpPr>
          <p:cxnSp>
            <p:nvCxnSpPr>
              <p:cNvPr id="4197" name="Google Shape;4197;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98" name="Google Shape;4198;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9" name="Google Shape;4199;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0" name="Google Shape;4200;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201" name="Google Shape;4201;p46"/>
            <p:cNvGrpSpPr/>
            <p:nvPr/>
          </p:nvGrpSpPr>
          <p:grpSpPr>
            <a:xfrm>
              <a:off x="2943836" y="4268886"/>
              <a:ext cx="60717" cy="122559"/>
              <a:chOff x="2943836" y="4268886"/>
              <a:chExt cx="60717" cy="122559"/>
            </a:xfrm>
          </p:grpSpPr>
          <p:sp>
            <p:nvSpPr>
              <p:cNvPr id="4202" name="Google Shape;4202;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3" name="Google Shape;4203;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204" name="Google Shape;4204;p46"/>
          <p:cNvGrpSpPr/>
          <p:nvPr/>
        </p:nvGrpSpPr>
        <p:grpSpPr>
          <a:xfrm>
            <a:off x="3406121" y="1290134"/>
            <a:ext cx="1675870" cy="758251"/>
            <a:chOff x="3530532" y="1496185"/>
            <a:chExt cx="1562000" cy="706730"/>
          </a:xfrm>
        </p:grpSpPr>
        <p:cxnSp>
          <p:nvCxnSpPr>
            <p:cNvPr id="4205" name="Google Shape;4205;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206" name="Google Shape;4206;p46"/>
            <p:cNvGrpSpPr/>
            <p:nvPr/>
          </p:nvGrpSpPr>
          <p:grpSpPr>
            <a:xfrm>
              <a:off x="3530532" y="1496185"/>
              <a:ext cx="323430" cy="463587"/>
              <a:chOff x="3530532" y="1496185"/>
              <a:chExt cx="323430" cy="463587"/>
            </a:xfrm>
          </p:grpSpPr>
          <p:grpSp>
            <p:nvGrpSpPr>
              <p:cNvPr id="4207" name="Google Shape;4207;p46"/>
              <p:cNvGrpSpPr/>
              <p:nvPr/>
            </p:nvGrpSpPr>
            <p:grpSpPr>
              <a:xfrm>
                <a:off x="3567462" y="1496185"/>
                <a:ext cx="286500" cy="361376"/>
                <a:chOff x="3567462" y="1496185"/>
                <a:chExt cx="286500" cy="361376"/>
              </a:xfrm>
            </p:grpSpPr>
            <p:cxnSp>
              <p:nvCxnSpPr>
                <p:cNvPr id="4208" name="Google Shape;4208;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09" name="Google Shape;4209;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0" name="Google Shape;4210;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46"/>
            <p:cNvGrpSpPr/>
            <p:nvPr/>
          </p:nvGrpSpPr>
          <p:grpSpPr>
            <a:xfrm>
              <a:off x="3891569" y="1779209"/>
              <a:ext cx="323945" cy="423706"/>
              <a:chOff x="3891569" y="1779209"/>
              <a:chExt cx="323945" cy="423706"/>
            </a:xfrm>
          </p:grpSpPr>
          <p:grpSp>
            <p:nvGrpSpPr>
              <p:cNvPr id="4212" name="Google Shape;4212;p46"/>
              <p:cNvGrpSpPr/>
              <p:nvPr/>
            </p:nvGrpSpPr>
            <p:grpSpPr>
              <a:xfrm>
                <a:off x="3929014" y="1881638"/>
                <a:ext cx="286500" cy="321278"/>
                <a:chOff x="3929014" y="1881638"/>
                <a:chExt cx="286500" cy="321278"/>
              </a:xfrm>
            </p:grpSpPr>
            <p:cxnSp>
              <p:nvCxnSpPr>
                <p:cNvPr id="4213" name="Google Shape;4213;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14" name="Google Shape;4214;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5" name="Google Shape;4215;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46"/>
            <p:cNvGrpSpPr/>
            <p:nvPr/>
          </p:nvGrpSpPr>
          <p:grpSpPr>
            <a:xfrm>
              <a:off x="4252606" y="1496185"/>
              <a:ext cx="324721" cy="463587"/>
              <a:chOff x="4252606" y="1496185"/>
              <a:chExt cx="324721" cy="463587"/>
            </a:xfrm>
          </p:grpSpPr>
          <p:grpSp>
            <p:nvGrpSpPr>
              <p:cNvPr id="4217" name="Google Shape;4217;p46"/>
              <p:cNvGrpSpPr/>
              <p:nvPr/>
            </p:nvGrpSpPr>
            <p:grpSpPr>
              <a:xfrm>
                <a:off x="4290828" y="1496185"/>
                <a:ext cx="286500" cy="361376"/>
                <a:chOff x="4290828" y="1496185"/>
                <a:chExt cx="286500" cy="361376"/>
              </a:xfrm>
            </p:grpSpPr>
            <p:cxnSp>
              <p:nvCxnSpPr>
                <p:cNvPr id="4218" name="Google Shape;4218;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19" name="Google Shape;4219;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0" name="Google Shape;4220;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46"/>
            <p:cNvGrpSpPr/>
            <p:nvPr/>
          </p:nvGrpSpPr>
          <p:grpSpPr>
            <a:xfrm>
              <a:off x="4613643" y="1763716"/>
              <a:ext cx="325308" cy="439200"/>
              <a:chOff x="4613643" y="1763716"/>
              <a:chExt cx="325308" cy="439200"/>
            </a:xfrm>
          </p:grpSpPr>
          <p:grpSp>
            <p:nvGrpSpPr>
              <p:cNvPr id="4222" name="Google Shape;4222;p46"/>
              <p:cNvGrpSpPr/>
              <p:nvPr/>
            </p:nvGrpSpPr>
            <p:grpSpPr>
              <a:xfrm>
                <a:off x="4652451" y="1879538"/>
                <a:ext cx="286500" cy="323378"/>
                <a:chOff x="4652451" y="1879538"/>
                <a:chExt cx="286500" cy="323378"/>
              </a:xfrm>
            </p:grpSpPr>
            <p:cxnSp>
              <p:nvCxnSpPr>
                <p:cNvPr id="4223" name="Google Shape;4223;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24" name="Google Shape;4224;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5" name="Google Shape;4225;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26" name="Google Shape;4226;p46"/>
          <p:cNvGrpSpPr/>
          <p:nvPr/>
        </p:nvGrpSpPr>
        <p:grpSpPr>
          <a:xfrm>
            <a:off x="3417981" y="2143759"/>
            <a:ext cx="1652173" cy="391517"/>
            <a:chOff x="3512551" y="2358270"/>
            <a:chExt cx="1597383" cy="378533"/>
          </a:xfrm>
        </p:grpSpPr>
        <p:cxnSp>
          <p:nvCxnSpPr>
            <p:cNvPr id="4227" name="Google Shape;4227;p46"/>
            <p:cNvCxnSpPr>
              <a:stCxn id="4228" idx="6"/>
              <a:endCxn id="422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30" name="Google Shape;4230;p46"/>
            <p:cNvGrpSpPr/>
            <p:nvPr/>
          </p:nvGrpSpPr>
          <p:grpSpPr>
            <a:xfrm>
              <a:off x="3512551" y="2358270"/>
              <a:ext cx="225647" cy="307714"/>
              <a:chOff x="2182679" y="2004714"/>
              <a:chExt cx="792300" cy="1080458"/>
            </a:xfrm>
          </p:grpSpPr>
          <p:cxnSp>
            <p:nvCxnSpPr>
              <p:cNvPr id="4231" name="Google Shape;4231;p46"/>
              <p:cNvCxnSpPr>
                <a:stCxn id="423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28" name="Google Shape;4228;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6"/>
            <p:cNvGrpSpPr/>
            <p:nvPr/>
          </p:nvGrpSpPr>
          <p:grpSpPr>
            <a:xfrm>
              <a:off x="3969644" y="2440153"/>
              <a:ext cx="225853" cy="296651"/>
              <a:chOff x="3775710" y="1729289"/>
              <a:chExt cx="136500" cy="179289"/>
            </a:xfrm>
          </p:grpSpPr>
          <p:cxnSp>
            <p:nvCxnSpPr>
              <p:cNvPr id="4234" name="Google Shape;4234;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35" name="Google Shape;4235;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46"/>
            <p:cNvGrpSpPr/>
            <p:nvPr/>
          </p:nvGrpSpPr>
          <p:grpSpPr>
            <a:xfrm>
              <a:off x="4427051" y="2358270"/>
              <a:ext cx="225647" cy="307714"/>
              <a:chOff x="5393704" y="2004714"/>
              <a:chExt cx="792300" cy="1080458"/>
            </a:xfrm>
          </p:grpSpPr>
          <p:cxnSp>
            <p:nvCxnSpPr>
              <p:cNvPr id="4238" name="Google Shape;4238;p46"/>
              <p:cNvCxnSpPr>
                <a:stCxn id="423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40" name="Google Shape;4240;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46"/>
            <p:cNvGrpSpPr/>
            <p:nvPr/>
          </p:nvGrpSpPr>
          <p:grpSpPr>
            <a:xfrm>
              <a:off x="4884287" y="2440252"/>
              <a:ext cx="225647" cy="296532"/>
              <a:chOff x="6999166" y="2292572"/>
              <a:chExt cx="792300" cy="1041192"/>
            </a:xfrm>
          </p:grpSpPr>
          <p:cxnSp>
            <p:nvCxnSpPr>
              <p:cNvPr id="4242" name="Google Shape;4242;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29" name="Google Shape;4229;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4" name="Google Shape;4244;p46"/>
          <p:cNvGrpSpPr/>
          <p:nvPr/>
        </p:nvGrpSpPr>
        <p:grpSpPr>
          <a:xfrm>
            <a:off x="6838789" y="979959"/>
            <a:ext cx="1581844" cy="732818"/>
            <a:chOff x="634175" y="2986275"/>
            <a:chExt cx="3147949" cy="1458344"/>
          </a:xfrm>
        </p:grpSpPr>
        <p:cxnSp>
          <p:nvCxnSpPr>
            <p:cNvPr id="4245" name="Google Shape;4245;p46"/>
            <p:cNvCxnSpPr>
              <a:stCxn id="4246" idx="4"/>
              <a:endCxn id="424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48" name="Google Shape;4248;p46"/>
            <p:cNvCxnSpPr>
              <a:stCxn id="4247" idx="0"/>
              <a:endCxn id="424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50" name="Google Shape;4250;p46"/>
            <p:cNvCxnSpPr>
              <a:stCxn id="4249" idx="4"/>
              <a:endCxn id="425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52" name="Google Shape;4252;p46"/>
            <p:cNvCxnSpPr>
              <a:stCxn id="4251" idx="0"/>
              <a:endCxn id="425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53" name="Google Shape;4253;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9" name="Google Shape;4249;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6" name="Google Shape;4246;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51" name="Google Shape;4251;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7" name="Google Shape;4247;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54" name="Google Shape;4254;p46"/>
          <p:cNvGrpSpPr/>
          <p:nvPr/>
        </p:nvGrpSpPr>
        <p:grpSpPr>
          <a:xfrm>
            <a:off x="3406504" y="2674269"/>
            <a:ext cx="1675128" cy="313674"/>
            <a:chOff x="998425" y="1182125"/>
            <a:chExt cx="1065400" cy="199500"/>
          </a:xfrm>
        </p:grpSpPr>
        <p:sp>
          <p:nvSpPr>
            <p:cNvPr id="4255" name="Google Shape;4255;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6"/>
          <p:cNvGrpSpPr/>
          <p:nvPr/>
        </p:nvGrpSpPr>
        <p:grpSpPr>
          <a:xfrm>
            <a:off x="3406503" y="3630235"/>
            <a:ext cx="1675129" cy="525345"/>
            <a:chOff x="5194708" y="3484366"/>
            <a:chExt cx="3148148" cy="987304"/>
          </a:xfrm>
        </p:grpSpPr>
        <p:grpSp>
          <p:nvGrpSpPr>
            <p:cNvPr id="4261" name="Google Shape;4261;p46"/>
            <p:cNvGrpSpPr/>
            <p:nvPr/>
          </p:nvGrpSpPr>
          <p:grpSpPr>
            <a:xfrm>
              <a:off x="7531521" y="3484366"/>
              <a:ext cx="811335" cy="987304"/>
              <a:chOff x="3379425" y="1617275"/>
              <a:chExt cx="1090650" cy="1327200"/>
            </a:xfrm>
          </p:grpSpPr>
          <p:sp>
            <p:nvSpPr>
              <p:cNvPr id="4262" name="Google Shape;4262;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46"/>
            <p:cNvGrpSpPr/>
            <p:nvPr/>
          </p:nvGrpSpPr>
          <p:grpSpPr>
            <a:xfrm>
              <a:off x="6752546" y="3484366"/>
              <a:ext cx="811428" cy="987304"/>
              <a:chOff x="2332275" y="1617275"/>
              <a:chExt cx="1090775" cy="1327200"/>
            </a:xfrm>
          </p:grpSpPr>
          <p:sp>
            <p:nvSpPr>
              <p:cNvPr id="4266" name="Google Shape;4266;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46"/>
            <p:cNvGrpSpPr/>
            <p:nvPr/>
          </p:nvGrpSpPr>
          <p:grpSpPr>
            <a:xfrm>
              <a:off x="5973664" y="3484366"/>
              <a:ext cx="811335" cy="987304"/>
              <a:chOff x="1285250" y="1617275"/>
              <a:chExt cx="1090650" cy="1327200"/>
            </a:xfrm>
          </p:grpSpPr>
          <p:sp>
            <p:nvSpPr>
              <p:cNvPr id="4270" name="Google Shape;4270;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6"/>
            <p:cNvGrpSpPr/>
            <p:nvPr/>
          </p:nvGrpSpPr>
          <p:grpSpPr>
            <a:xfrm>
              <a:off x="5194708" y="3484366"/>
              <a:ext cx="811409" cy="987304"/>
              <a:chOff x="238125" y="1617275"/>
              <a:chExt cx="1090750" cy="1327200"/>
            </a:xfrm>
          </p:grpSpPr>
          <p:sp>
            <p:nvSpPr>
              <p:cNvPr id="4274" name="Google Shape;4274;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7" name="Google Shape;4277;p46"/>
          <p:cNvGrpSpPr/>
          <p:nvPr/>
        </p:nvGrpSpPr>
        <p:grpSpPr>
          <a:xfrm>
            <a:off x="6840188" y="2276124"/>
            <a:ext cx="1579046" cy="522230"/>
            <a:chOff x="6853641" y="2534077"/>
            <a:chExt cx="1515545" cy="501229"/>
          </a:xfrm>
        </p:grpSpPr>
        <p:grpSp>
          <p:nvGrpSpPr>
            <p:cNvPr id="4278" name="Google Shape;4278;p46"/>
            <p:cNvGrpSpPr/>
            <p:nvPr/>
          </p:nvGrpSpPr>
          <p:grpSpPr>
            <a:xfrm>
              <a:off x="6853641" y="2618923"/>
              <a:ext cx="1515545" cy="324556"/>
              <a:chOff x="6853641" y="2618923"/>
              <a:chExt cx="1515545" cy="324556"/>
            </a:xfrm>
          </p:grpSpPr>
          <p:sp>
            <p:nvSpPr>
              <p:cNvPr id="4279" name="Google Shape;4279;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4" name="Google Shape;4284;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46"/>
          <p:cNvGrpSpPr/>
          <p:nvPr/>
        </p:nvGrpSpPr>
        <p:grpSpPr>
          <a:xfrm>
            <a:off x="3435080" y="3151165"/>
            <a:ext cx="1617976" cy="346616"/>
            <a:chOff x="1808063" y="4294338"/>
            <a:chExt cx="3370782" cy="721817"/>
          </a:xfrm>
        </p:grpSpPr>
        <p:sp>
          <p:nvSpPr>
            <p:cNvPr id="4290" name="Google Shape;4290;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0" name="Google Shape;4300;p46"/>
          <p:cNvGrpSpPr/>
          <p:nvPr/>
        </p:nvGrpSpPr>
        <p:grpSpPr>
          <a:xfrm>
            <a:off x="5261076" y="3817915"/>
            <a:ext cx="1417067" cy="350605"/>
            <a:chOff x="4234950" y="2101012"/>
            <a:chExt cx="4219974" cy="1044090"/>
          </a:xfrm>
        </p:grpSpPr>
        <p:sp>
          <p:nvSpPr>
            <p:cNvPr id="4301" name="Google Shape;4301;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46"/>
          <p:cNvGrpSpPr/>
          <p:nvPr/>
        </p:nvGrpSpPr>
        <p:grpSpPr>
          <a:xfrm>
            <a:off x="6836548" y="1808672"/>
            <a:ext cx="1586327" cy="371557"/>
            <a:chOff x="1247650" y="2075423"/>
            <a:chExt cx="6648477" cy="1557238"/>
          </a:xfrm>
        </p:grpSpPr>
        <p:sp>
          <p:nvSpPr>
            <p:cNvPr id="4318" name="Google Shape;4318;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46"/>
          <p:cNvGrpSpPr/>
          <p:nvPr/>
        </p:nvGrpSpPr>
        <p:grpSpPr>
          <a:xfrm>
            <a:off x="5267818" y="961862"/>
            <a:ext cx="1415601" cy="1648533"/>
            <a:chOff x="1839112" y="2209163"/>
            <a:chExt cx="1918159" cy="2233784"/>
          </a:xfrm>
        </p:grpSpPr>
        <p:sp>
          <p:nvSpPr>
            <p:cNvPr id="4325" name="Google Shape;4325;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8" name="Google Shape;4328;p46"/>
            <p:cNvCxnSpPr>
              <a:stCxn id="4325" idx="6"/>
              <a:endCxn id="432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9" name="Google Shape;4329;p46"/>
            <p:cNvCxnSpPr>
              <a:stCxn id="4326" idx="4"/>
              <a:endCxn id="433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31" name="Google Shape;4331;p46"/>
            <p:cNvCxnSpPr>
              <a:stCxn id="4330" idx="6"/>
              <a:endCxn id="432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32" name="Google Shape;4332;p46"/>
            <p:cNvCxnSpPr>
              <a:stCxn id="4327" idx="4"/>
              <a:endCxn id="433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30" name="Google Shape;4330;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35" name="Google Shape;4335;p46"/>
            <p:cNvCxnSpPr>
              <a:endCxn id="433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36" name="Google Shape;4336;p46"/>
          <p:cNvGrpSpPr/>
          <p:nvPr/>
        </p:nvGrpSpPr>
        <p:grpSpPr>
          <a:xfrm>
            <a:off x="3425084" y="979946"/>
            <a:ext cx="1637968" cy="154942"/>
            <a:chOff x="238125" y="2506075"/>
            <a:chExt cx="7115411" cy="673075"/>
          </a:xfrm>
        </p:grpSpPr>
        <p:sp>
          <p:nvSpPr>
            <p:cNvPr id="4337" name="Google Shape;4337;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46"/>
          <p:cNvGrpSpPr/>
          <p:nvPr/>
        </p:nvGrpSpPr>
        <p:grpSpPr>
          <a:xfrm>
            <a:off x="1965820" y="1294664"/>
            <a:ext cx="1262932" cy="785408"/>
            <a:chOff x="548861" y="389676"/>
            <a:chExt cx="3843371" cy="2390163"/>
          </a:xfrm>
        </p:grpSpPr>
        <p:cxnSp>
          <p:nvCxnSpPr>
            <p:cNvPr id="4343" name="Google Shape;4343;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4" name="Google Shape;4344;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5" name="Google Shape;4345;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6" name="Google Shape;4346;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47" name="Google Shape;4347;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48" name="Google Shape;4348;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9" name="Google Shape;4349;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50" name="Google Shape;4350;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46"/>
          <p:cNvGrpSpPr/>
          <p:nvPr/>
        </p:nvGrpSpPr>
        <p:grpSpPr>
          <a:xfrm>
            <a:off x="753952" y="2401541"/>
            <a:ext cx="1412054" cy="633562"/>
            <a:chOff x="1187400" y="2529299"/>
            <a:chExt cx="6769193" cy="2241903"/>
          </a:xfrm>
        </p:grpSpPr>
        <p:sp>
          <p:nvSpPr>
            <p:cNvPr id="4357" name="Google Shape;4357;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58" name="Google Shape;4358;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9" name="Google Shape;4359;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60" name="Google Shape;4360;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61" name="Google Shape;4361;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62" name="Google Shape;4362;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63" name="Google Shape;4363;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64" name="Google Shape;4364;p46"/>
            <p:cNvCxnSpPr>
              <a:stCxn id="4357" idx="2"/>
              <a:endCxn id="435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5" name="Google Shape;4365;p46"/>
            <p:cNvCxnSpPr>
              <a:stCxn id="4359" idx="0"/>
              <a:endCxn id="435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6" name="Google Shape;4366;p46"/>
            <p:cNvCxnSpPr>
              <a:stCxn id="4359" idx="2"/>
              <a:endCxn id="436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7" name="Google Shape;4367;p46"/>
            <p:cNvCxnSpPr>
              <a:stCxn id="4360" idx="0"/>
              <a:endCxn id="435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8" name="Google Shape;4368;p46"/>
            <p:cNvCxnSpPr>
              <a:stCxn id="4358" idx="2"/>
              <a:endCxn id="436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9" name="Google Shape;4369;p46"/>
            <p:cNvCxnSpPr>
              <a:stCxn id="4362" idx="0"/>
              <a:endCxn id="435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70" name="Google Shape;4370;p46"/>
          <p:cNvGrpSpPr/>
          <p:nvPr/>
        </p:nvGrpSpPr>
        <p:grpSpPr>
          <a:xfrm>
            <a:off x="6840198" y="2894250"/>
            <a:ext cx="1579035" cy="540873"/>
            <a:chOff x="6895650" y="3126697"/>
            <a:chExt cx="1436662" cy="492105"/>
          </a:xfrm>
        </p:grpSpPr>
        <p:sp>
          <p:nvSpPr>
            <p:cNvPr id="4371" name="Google Shape;4371;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6" name="Google Shape;4376;p46"/>
            <p:cNvGrpSpPr/>
            <p:nvPr/>
          </p:nvGrpSpPr>
          <p:grpSpPr>
            <a:xfrm>
              <a:off x="6995957" y="3335810"/>
              <a:ext cx="1230393" cy="71754"/>
              <a:chOff x="6995957" y="3287964"/>
              <a:chExt cx="1230393" cy="71754"/>
            </a:xfrm>
          </p:grpSpPr>
          <p:sp>
            <p:nvSpPr>
              <p:cNvPr id="4377" name="Google Shape;4377;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2" name="Google Shape;4382;p46"/>
          <p:cNvGrpSpPr/>
          <p:nvPr/>
        </p:nvGrpSpPr>
        <p:grpSpPr>
          <a:xfrm>
            <a:off x="6838780" y="3531013"/>
            <a:ext cx="1581862" cy="650625"/>
            <a:chOff x="6777990" y="3710194"/>
            <a:chExt cx="1646915" cy="677382"/>
          </a:xfrm>
        </p:grpSpPr>
        <p:grpSp>
          <p:nvGrpSpPr>
            <p:cNvPr id="4383" name="Google Shape;4383;p46"/>
            <p:cNvGrpSpPr/>
            <p:nvPr/>
          </p:nvGrpSpPr>
          <p:grpSpPr>
            <a:xfrm>
              <a:off x="6777990" y="3874492"/>
              <a:ext cx="411129" cy="513083"/>
              <a:chOff x="6777990" y="3874492"/>
              <a:chExt cx="411129" cy="513083"/>
            </a:xfrm>
          </p:grpSpPr>
          <p:cxnSp>
            <p:nvCxnSpPr>
              <p:cNvPr id="4384" name="Google Shape;4384;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5" name="Google Shape;4385;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6"/>
            <p:cNvGrpSpPr/>
            <p:nvPr/>
          </p:nvGrpSpPr>
          <p:grpSpPr>
            <a:xfrm>
              <a:off x="7188425" y="3710194"/>
              <a:ext cx="411123" cy="520535"/>
              <a:chOff x="7188425" y="3710194"/>
              <a:chExt cx="411123" cy="520535"/>
            </a:xfrm>
          </p:grpSpPr>
          <p:cxnSp>
            <p:nvCxnSpPr>
              <p:cNvPr id="4387" name="Google Shape;4387;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8" name="Google Shape;4388;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46"/>
            <p:cNvGrpSpPr/>
            <p:nvPr/>
          </p:nvGrpSpPr>
          <p:grpSpPr>
            <a:xfrm>
              <a:off x="7603341" y="3874492"/>
              <a:ext cx="411474" cy="513083"/>
              <a:chOff x="7603341" y="3874492"/>
              <a:chExt cx="411474" cy="513083"/>
            </a:xfrm>
          </p:grpSpPr>
          <p:cxnSp>
            <p:nvCxnSpPr>
              <p:cNvPr id="4390" name="Google Shape;4390;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91" name="Google Shape;4391;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46"/>
            <p:cNvGrpSpPr/>
            <p:nvPr/>
          </p:nvGrpSpPr>
          <p:grpSpPr>
            <a:xfrm>
              <a:off x="8013776" y="3722847"/>
              <a:ext cx="411129" cy="507881"/>
              <a:chOff x="8013776" y="3722847"/>
              <a:chExt cx="411129" cy="507881"/>
            </a:xfrm>
          </p:grpSpPr>
          <p:cxnSp>
            <p:nvCxnSpPr>
              <p:cNvPr id="4393" name="Google Shape;4393;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94" name="Google Shape;4394;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5" name="Google Shape;4395;p46"/>
          <p:cNvGrpSpPr/>
          <p:nvPr/>
        </p:nvGrpSpPr>
        <p:grpSpPr>
          <a:xfrm>
            <a:off x="5258295" y="2703853"/>
            <a:ext cx="1421889" cy="1020603"/>
            <a:chOff x="5190863" y="2824811"/>
            <a:chExt cx="1544860" cy="1108869"/>
          </a:xfrm>
        </p:grpSpPr>
        <p:grpSp>
          <p:nvGrpSpPr>
            <p:cNvPr id="4396" name="Google Shape;4396;p46"/>
            <p:cNvGrpSpPr/>
            <p:nvPr/>
          </p:nvGrpSpPr>
          <p:grpSpPr>
            <a:xfrm>
              <a:off x="5938695" y="3176919"/>
              <a:ext cx="685761" cy="404739"/>
              <a:chOff x="5938695" y="3176919"/>
              <a:chExt cx="685761" cy="404739"/>
            </a:xfrm>
          </p:grpSpPr>
          <p:grpSp>
            <p:nvGrpSpPr>
              <p:cNvPr id="4397" name="Google Shape;4397;p46"/>
              <p:cNvGrpSpPr/>
              <p:nvPr/>
            </p:nvGrpSpPr>
            <p:grpSpPr>
              <a:xfrm>
                <a:off x="5938695" y="3176919"/>
                <a:ext cx="685761" cy="404739"/>
                <a:chOff x="5938695" y="3176919"/>
                <a:chExt cx="685761" cy="404739"/>
              </a:xfrm>
            </p:grpSpPr>
            <p:sp>
              <p:nvSpPr>
                <p:cNvPr id="4398" name="Google Shape;4398;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0" name="Google Shape;4400;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46"/>
            <p:cNvGrpSpPr/>
            <p:nvPr/>
          </p:nvGrpSpPr>
          <p:grpSpPr>
            <a:xfrm>
              <a:off x="5305233" y="3176835"/>
              <a:ext cx="685971" cy="404655"/>
              <a:chOff x="5305233" y="3176835"/>
              <a:chExt cx="685971" cy="404655"/>
            </a:xfrm>
          </p:grpSpPr>
          <p:grpSp>
            <p:nvGrpSpPr>
              <p:cNvPr id="4402" name="Google Shape;4402;p46"/>
              <p:cNvGrpSpPr/>
              <p:nvPr/>
            </p:nvGrpSpPr>
            <p:grpSpPr>
              <a:xfrm>
                <a:off x="5305233" y="3176835"/>
                <a:ext cx="685971" cy="404655"/>
                <a:chOff x="5305233" y="3176835"/>
                <a:chExt cx="685971" cy="404655"/>
              </a:xfrm>
            </p:grpSpPr>
            <p:sp>
              <p:nvSpPr>
                <p:cNvPr id="4403" name="Google Shape;4403;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5" name="Google Shape;4405;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6" name="Google Shape;4406;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7" name="Google Shape;4407;p46"/>
            <p:cNvGrpSpPr/>
            <p:nvPr/>
          </p:nvGrpSpPr>
          <p:grpSpPr>
            <a:xfrm>
              <a:off x="5657361" y="2824811"/>
              <a:ext cx="1078361" cy="404655"/>
              <a:chOff x="5657361" y="2824811"/>
              <a:chExt cx="1078361" cy="404655"/>
            </a:xfrm>
          </p:grpSpPr>
          <p:grpSp>
            <p:nvGrpSpPr>
              <p:cNvPr id="4408" name="Google Shape;4408;p46"/>
              <p:cNvGrpSpPr/>
              <p:nvPr/>
            </p:nvGrpSpPr>
            <p:grpSpPr>
              <a:xfrm>
                <a:off x="5657361" y="2824811"/>
                <a:ext cx="1078361" cy="404655"/>
                <a:chOff x="5657361" y="2824811"/>
                <a:chExt cx="1078361" cy="404655"/>
              </a:xfrm>
            </p:grpSpPr>
            <p:grpSp>
              <p:nvGrpSpPr>
                <p:cNvPr id="4409" name="Google Shape;4409;p46"/>
                <p:cNvGrpSpPr/>
                <p:nvPr/>
              </p:nvGrpSpPr>
              <p:grpSpPr>
                <a:xfrm>
                  <a:off x="5938485" y="2824811"/>
                  <a:ext cx="797237" cy="404655"/>
                  <a:chOff x="5938485" y="2824811"/>
                  <a:chExt cx="797237" cy="404655"/>
                </a:xfrm>
              </p:grpSpPr>
              <p:sp>
                <p:nvSpPr>
                  <p:cNvPr id="4410" name="Google Shape;4410;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2" name="Google Shape;4412;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3" name="Google Shape;4413;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46"/>
            <p:cNvGrpSpPr/>
            <p:nvPr/>
          </p:nvGrpSpPr>
          <p:grpSpPr>
            <a:xfrm>
              <a:off x="5190863" y="3528942"/>
              <a:ext cx="1078026" cy="404739"/>
              <a:chOff x="5190863" y="3528942"/>
              <a:chExt cx="1078026" cy="404739"/>
            </a:xfrm>
          </p:grpSpPr>
          <p:sp>
            <p:nvSpPr>
              <p:cNvPr id="4415" name="Google Shape;4415;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6" name="Google Shape;4416;p46"/>
              <p:cNvGrpSpPr/>
              <p:nvPr/>
            </p:nvGrpSpPr>
            <p:grpSpPr>
              <a:xfrm>
                <a:off x="5190863" y="3528942"/>
                <a:ext cx="1078026" cy="404739"/>
                <a:chOff x="5190863" y="3528942"/>
                <a:chExt cx="1078026" cy="404739"/>
              </a:xfrm>
            </p:grpSpPr>
            <p:sp>
              <p:nvSpPr>
                <p:cNvPr id="4417" name="Google Shape;4417;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19" name="Google Shape;4419;p46"/>
          <p:cNvGrpSpPr/>
          <p:nvPr/>
        </p:nvGrpSpPr>
        <p:grpSpPr>
          <a:xfrm>
            <a:off x="724302" y="1268321"/>
            <a:ext cx="1086719" cy="879487"/>
            <a:chOff x="803162" y="1474292"/>
            <a:chExt cx="1086719" cy="879487"/>
          </a:xfrm>
        </p:grpSpPr>
        <p:grpSp>
          <p:nvGrpSpPr>
            <p:cNvPr id="4420" name="Google Shape;4420;p46"/>
            <p:cNvGrpSpPr/>
            <p:nvPr/>
          </p:nvGrpSpPr>
          <p:grpSpPr>
            <a:xfrm>
              <a:off x="803162" y="1625948"/>
              <a:ext cx="445856" cy="576579"/>
              <a:chOff x="803162" y="1625948"/>
              <a:chExt cx="445856" cy="576579"/>
            </a:xfrm>
          </p:grpSpPr>
          <p:sp>
            <p:nvSpPr>
              <p:cNvPr id="4421" name="Google Shape;4421;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2" name="Google Shape;4422;p46"/>
              <p:cNvGrpSpPr/>
              <p:nvPr/>
            </p:nvGrpSpPr>
            <p:grpSpPr>
              <a:xfrm>
                <a:off x="1056023" y="1625948"/>
                <a:ext cx="192995" cy="576579"/>
                <a:chOff x="1056023" y="1625948"/>
                <a:chExt cx="192995" cy="576579"/>
              </a:xfrm>
            </p:grpSpPr>
            <p:sp>
              <p:nvSpPr>
                <p:cNvPr id="4423" name="Google Shape;4423;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8" name="Google Shape;4428;p46"/>
            <p:cNvGrpSpPr/>
            <p:nvPr/>
          </p:nvGrpSpPr>
          <p:grpSpPr>
            <a:xfrm>
              <a:off x="1371406" y="1474292"/>
              <a:ext cx="518475" cy="879487"/>
              <a:chOff x="1398231" y="1474292"/>
              <a:chExt cx="518475" cy="879487"/>
            </a:xfrm>
          </p:grpSpPr>
          <p:grpSp>
            <p:nvGrpSpPr>
              <p:cNvPr id="4429" name="Google Shape;4429;p46"/>
              <p:cNvGrpSpPr/>
              <p:nvPr/>
            </p:nvGrpSpPr>
            <p:grpSpPr>
              <a:xfrm>
                <a:off x="1398231" y="1474292"/>
                <a:ext cx="518475" cy="341643"/>
                <a:chOff x="1398231" y="1474292"/>
                <a:chExt cx="518475" cy="341643"/>
              </a:xfrm>
            </p:grpSpPr>
            <p:sp>
              <p:nvSpPr>
                <p:cNvPr id="4430" name="Google Shape;4430;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1" name="Google Shape;4431;p46"/>
                <p:cNvGrpSpPr/>
                <p:nvPr/>
              </p:nvGrpSpPr>
              <p:grpSpPr>
                <a:xfrm>
                  <a:off x="1616453" y="1474292"/>
                  <a:ext cx="300253" cy="341643"/>
                  <a:chOff x="1616453" y="1475379"/>
                  <a:chExt cx="300253" cy="341643"/>
                </a:xfrm>
              </p:grpSpPr>
              <p:sp>
                <p:nvSpPr>
                  <p:cNvPr id="4432" name="Google Shape;4432;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9" name="Google Shape;4439;p46"/>
                  <p:cNvGrpSpPr/>
                  <p:nvPr/>
                </p:nvGrpSpPr>
                <p:grpSpPr>
                  <a:xfrm>
                    <a:off x="1839639" y="1475379"/>
                    <a:ext cx="77067" cy="341643"/>
                    <a:chOff x="1839639" y="1475379"/>
                    <a:chExt cx="77067" cy="341643"/>
                  </a:xfrm>
                </p:grpSpPr>
                <p:sp>
                  <p:nvSpPr>
                    <p:cNvPr id="4440" name="Google Shape;4440;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42" name="Google Shape;4442;p46"/>
              <p:cNvGrpSpPr/>
              <p:nvPr/>
            </p:nvGrpSpPr>
            <p:grpSpPr>
              <a:xfrm>
                <a:off x="1398451" y="2012951"/>
                <a:ext cx="518255" cy="340828"/>
                <a:chOff x="1398451" y="2012951"/>
                <a:chExt cx="518255" cy="340828"/>
              </a:xfrm>
            </p:grpSpPr>
            <p:sp>
              <p:nvSpPr>
                <p:cNvPr id="4443" name="Google Shape;4443;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4" name="Google Shape;4444;p46"/>
                <p:cNvGrpSpPr/>
                <p:nvPr/>
              </p:nvGrpSpPr>
              <p:grpSpPr>
                <a:xfrm>
                  <a:off x="1616453" y="2012951"/>
                  <a:ext cx="300253" cy="340828"/>
                  <a:chOff x="1616453" y="2013538"/>
                  <a:chExt cx="300253" cy="340828"/>
                </a:xfrm>
              </p:grpSpPr>
              <p:sp>
                <p:nvSpPr>
                  <p:cNvPr id="4445" name="Google Shape;4445;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46"/>
                  <p:cNvGrpSpPr/>
                  <p:nvPr/>
                </p:nvGrpSpPr>
                <p:grpSpPr>
                  <a:xfrm>
                    <a:off x="1839639" y="2013538"/>
                    <a:ext cx="77067" cy="340828"/>
                    <a:chOff x="1839639" y="2013538"/>
                    <a:chExt cx="77067" cy="340828"/>
                  </a:xfrm>
                </p:grpSpPr>
                <p:sp>
                  <p:nvSpPr>
                    <p:cNvPr id="4453" name="Google Shape;4453;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55" name="Google Shape;4455;p46"/>
          <p:cNvGrpSpPr/>
          <p:nvPr/>
        </p:nvGrpSpPr>
        <p:grpSpPr>
          <a:xfrm>
            <a:off x="721126" y="3399508"/>
            <a:ext cx="1368681" cy="682918"/>
            <a:chOff x="724986" y="3605478"/>
            <a:chExt cx="1368681" cy="682918"/>
          </a:xfrm>
        </p:grpSpPr>
        <p:grpSp>
          <p:nvGrpSpPr>
            <p:cNvPr id="4456" name="Google Shape;4456;p46"/>
            <p:cNvGrpSpPr/>
            <p:nvPr/>
          </p:nvGrpSpPr>
          <p:grpSpPr>
            <a:xfrm>
              <a:off x="1289102" y="3823629"/>
              <a:ext cx="240442" cy="250435"/>
              <a:chOff x="-165066" y="3843615"/>
              <a:chExt cx="221259" cy="230455"/>
            </a:xfrm>
          </p:grpSpPr>
          <p:sp>
            <p:nvSpPr>
              <p:cNvPr id="4457" name="Google Shape;4457;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46"/>
            <p:cNvGrpSpPr/>
            <p:nvPr/>
          </p:nvGrpSpPr>
          <p:grpSpPr>
            <a:xfrm>
              <a:off x="724986" y="3605478"/>
              <a:ext cx="1368681" cy="682918"/>
              <a:chOff x="724986" y="3605478"/>
              <a:chExt cx="1368681" cy="682918"/>
            </a:xfrm>
          </p:grpSpPr>
          <p:grpSp>
            <p:nvGrpSpPr>
              <p:cNvPr id="4478" name="Google Shape;4478;p46"/>
              <p:cNvGrpSpPr/>
              <p:nvPr/>
            </p:nvGrpSpPr>
            <p:grpSpPr>
              <a:xfrm>
                <a:off x="1498221" y="4047614"/>
                <a:ext cx="529172" cy="240783"/>
                <a:chOff x="1498221" y="4047614"/>
                <a:chExt cx="529172" cy="240783"/>
              </a:xfrm>
            </p:grpSpPr>
            <p:grpSp>
              <p:nvGrpSpPr>
                <p:cNvPr id="4479" name="Google Shape;4479;p46"/>
                <p:cNvGrpSpPr/>
                <p:nvPr/>
              </p:nvGrpSpPr>
              <p:grpSpPr>
                <a:xfrm>
                  <a:off x="1826655" y="4224370"/>
                  <a:ext cx="200738" cy="25631"/>
                  <a:chOff x="1826655" y="4224370"/>
                  <a:chExt cx="200738" cy="25631"/>
                </a:xfrm>
              </p:grpSpPr>
              <p:sp>
                <p:nvSpPr>
                  <p:cNvPr id="4480" name="Google Shape;4480;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46"/>
                <p:cNvGrpSpPr/>
                <p:nvPr/>
              </p:nvGrpSpPr>
              <p:grpSpPr>
                <a:xfrm>
                  <a:off x="1498221" y="4047614"/>
                  <a:ext cx="328444" cy="240783"/>
                  <a:chOff x="1498221" y="4047614"/>
                  <a:chExt cx="328444" cy="240783"/>
                </a:xfrm>
              </p:grpSpPr>
              <p:sp>
                <p:nvSpPr>
                  <p:cNvPr id="4483" name="Google Shape;4483;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4" name="Google Shape;4484;p46"/>
                  <p:cNvGrpSpPr/>
                  <p:nvPr/>
                </p:nvGrpSpPr>
                <p:grpSpPr>
                  <a:xfrm>
                    <a:off x="1498221" y="4047614"/>
                    <a:ext cx="150566" cy="190416"/>
                    <a:chOff x="1498221" y="4047614"/>
                    <a:chExt cx="150566" cy="190416"/>
                  </a:xfrm>
                </p:grpSpPr>
                <p:sp>
                  <p:nvSpPr>
                    <p:cNvPr id="4485" name="Google Shape;4485;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87" name="Google Shape;4487;p46"/>
              <p:cNvGrpSpPr/>
              <p:nvPr/>
            </p:nvGrpSpPr>
            <p:grpSpPr>
              <a:xfrm>
                <a:off x="1560718" y="3800594"/>
                <a:ext cx="532948" cy="302090"/>
                <a:chOff x="1560718" y="3800594"/>
                <a:chExt cx="532948" cy="302090"/>
              </a:xfrm>
            </p:grpSpPr>
            <p:grpSp>
              <p:nvGrpSpPr>
                <p:cNvPr id="4488" name="Google Shape;4488;p46"/>
                <p:cNvGrpSpPr/>
                <p:nvPr/>
              </p:nvGrpSpPr>
              <p:grpSpPr>
                <a:xfrm>
                  <a:off x="1912179" y="3827344"/>
                  <a:ext cx="181487" cy="25631"/>
                  <a:chOff x="1912179" y="3827344"/>
                  <a:chExt cx="181487" cy="25631"/>
                </a:xfrm>
              </p:grpSpPr>
              <p:sp>
                <p:nvSpPr>
                  <p:cNvPr id="4489" name="Google Shape;4489;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6"/>
                <p:cNvGrpSpPr/>
                <p:nvPr/>
              </p:nvGrpSpPr>
              <p:grpSpPr>
                <a:xfrm>
                  <a:off x="1912179" y="4044505"/>
                  <a:ext cx="181487" cy="25622"/>
                  <a:chOff x="1912179" y="4044506"/>
                  <a:chExt cx="181487" cy="25622"/>
                </a:xfrm>
              </p:grpSpPr>
              <p:sp>
                <p:nvSpPr>
                  <p:cNvPr id="4492" name="Google Shape;4492;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6"/>
                <p:cNvGrpSpPr/>
                <p:nvPr/>
              </p:nvGrpSpPr>
              <p:grpSpPr>
                <a:xfrm>
                  <a:off x="1560718" y="3800594"/>
                  <a:ext cx="351472" cy="302090"/>
                  <a:chOff x="1560718" y="3800594"/>
                  <a:chExt cx="351472" cy="302090"/>
                </a:xfrm>
              </p:grpSpPr>
              <p:grpSp>
                <p:nvGrpSpPr>
                  <p:cNvPr id="4495" name="Google Shape;4495;p46"/>
                  <p:cNvGrpSpPr/>
                  <p:nvPr/>
                </p:nvGrpSpPr>
                <p:grpSpPr>
                  <a:xfrm>
                    <a:off x="1560718" y="3842857"/>
                    <a:ext cx="173586" cy="217131"/>
                    <a:chOff x="1560718" y="3842857"/>
                    <a:chExt cx="173586" cy="217131"/>
                  </a:xfrm>
                </p:grpSpPr>
                <p:sp>
                  <p:nvSpPr>
                    <p:cNvPr id="4496" name="Google Shape;4496;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9" name="Google Shape;4499;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01" name="Google Shape;4501;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2" name="Google Shape;4502;p46"/>
              <p:cNvGrpSpPr/>
              <p:nvPr/>
            </p:nvGrpSpPr>
            <p:grpSpPr>
              <a:xfrm>
                <a:off x="785350" y="3605478"/>
                <a:ext cx="535311" cy="249245"/>
                <a:chOff x="785350" y="3605478"/>
                <a:chExt cx="535311" cy="249245"/>
              </a:xfrm>
            </p:grpSpPr>
            <p:grpSp>
              <p:nvGrpSpPr>
                <p:cNvPr id="4503" name="Google Shape;4503;p46"/>
                <p:cNvGrpSpPr/>
                <p:nvPr/>
              </p:nvGrpSpPr>
              <p:grpSpPr>
                <a:xfrm>
                  <a:off x="785350" y="3605478"/>
                  <a:ext cx="376191" cy="102736"/>
                  <a:chOff x="785350" y="3605478"/>
                  <a:chExt cx="376191" cy="102736"/>
                </a:xfrm>
              </p:grpSpPr>
              <p:sp>
                <p:nvSpPr>
                  <p:cNvPr id="4504" name="Google Shape;4504;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46"/>
                <p:cNvGrpSpPr/>
                <p:nvPr/>
              </p:nvGrpSpPr>
              <p:grpSpPr>
                <a:xfrm>
                  <a:off x="1161530" y="3655851"/>
                  <a:ext cx="159131" cy="198872"/>
                  <a:chOff x="1161530" y="3655851"/>
                  <a:chExt cx="159131" cy="198872"/>
                </a:xfrm>
              </p:grpSpPr>
              <p:sp>
                <p:nvSpPr>
                  <p:cNvPr id="4508" name="Google Shape;4508;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0" name="Google Shape;4510;p46"/>
              <p:cNvGrpSpPr/>
              <p:nvPr/>
            </p:nvGrpSpPr>
            <p:grpSpPr>
              <a:xfrm>
                <a:off x="785350" y="4047614"/>
                <a:ext cx="535311" cy="240783"/>
                <a:chOff x="785350" y="4047614"/>
                <a:chExt cx="535311" cy="240783"/>
              </a:xfrm>
            </p:grpSpPr>
            <p:grpSp>
              <p:nvGrpSpPr>
                <p:cNvPr id="4511" name="Google Shape;4511;p46"/>
                <p:cNvGrpSpPr/>
                <p:nvPr/>
              </p:nvGrpSpPr>
              <p:grpSpPr>
                <a:xfrm>
                  <a:off x="1161636" y="4047614"/>
                  <a:ext cx="159025" cy="190415"/>
                  <a:chOff x="1161636" y="4047614"/>
                  <a:chExt cx="159025" cy="190415"/>
                </a:xfrm>
              </p:grpSpPr>
              <p:sp>
                <p:nvSpPr>
                  <p:cNvPr id="4512" name="Google Shape;4512;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4" name="Google Shape;4514;p46"/>
                <p:cNvGrpSpPr/>
                <p:nvPr/>
              </p:nvGrpSpPr>
              <p:grpSpPr>
                <a:xfrm>
                  <a:off x="785350" y="4185661"/>
                  <a:ext cx="376191" cy="102736"/>
                  <a:chOff x="785350" y="4185661"/>
                  <a:chExt cx="376191" cy="102736"/>
                </a:xfrm>
              </p:grpSpPr>
              <p:sp>
                <p:nvSpPr>
                  <p:cNvPr id="4515" name="Google Shape;4515;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8" name="Google Shape;4518;p46"/>
              <p:cNvGrpSpPr/>
              <p:nvPr/>
            </p:nvGrpSpPr>
            <p:grpSpPr>
              <a:xfrm>
                <a:off x="1501054" y="3605478"/>
                <a:ext cx="526340" cy="249240"/>
                <a:chOff x="1501054" y="3605478"/>
                <a:chExt cx="526340" cy="249240"/>
              </a:xfrm>
            </p:grpSpPr>
            <p:grpSp>
              <p:nvGrpSpPr>
                <p:cNvPr id="4519" name="Google Shape;4519;p46"/>
                <p:cNvGrpSpPr/>
                <p:nvPr/>
              </p:nvGrpSpPr>
              <p:grpSpPr>
                <a:xfrm>
                  <a:off x="1834208" y="3643867"/>
                  <a:ext cx="193185" cy="25622"/>
                  <a:chOff x="1834208" y="3643867"/>
                  <a:chExt cx="193185" cy="25622"/>
                </a:xfrm>
              </p:grpSpPr>
              <p:sp>
                <p:nvSpPr>
                  <p:cNvPr id="4520" name="Google Shape;4520;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6"/>
                <p:cNvGrpSpPr/>
                <p:nvPr/>
              </p:nvGrpSpPr>
              <p:grpSpPr>
                <a:xfrm>
                  <a:off x="1501054" y="3605478"/>
                  <a:ext cx="333165" cy="249240"/>
                  <a:chOff x="1501054" y="3605478"/>
                  <a:chExt cx="333165" cy="249240"/>
                </a:xfrm>
              </p:grpSpPr>
              <p:sp>
                <p:nvSpPr>
                  <p:cNvPr id="4523" name="Google Shape;4523;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4" name="Google Shape;4524;p46"/>
                  <p:cNvGrpSpPr/>
                  <p:nvPr/>
                </p:nvGrpSpPr>
                <p:grpSpPr>
                  <a:xfrm>
                    <a:off x="1501054" y="3655851"/>
                    <a:ext cx="155286" cy="198867"/>
                    <a:chOff x="1501054" y="3655851"/>
                    <a:chExt cx="155286" cy="198867"/>
                  </a:xfrm>
                </p:grpSpPr>
                <p:sp>
                  <p:nvSpPr>
                    <p:cNvPr id="4525" name="Google Shape;4525;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27" name="Google Shape;4527;p46"/>
              <p:cNvGrpSpPr/>
              <p:nvPr/>
            </p:nvGrpSpPr>
            <p:grpSpPr>
              <a:xfrm>
                <a:off x="724986" y="3800594"/>
                <a:ext cx="532950" cy="302090"/>
                <a:chOff x="724986" y="3800594"/>
                <a:chExt cx="532950" cy="302090"/>
              </a:xfrm>
            </p:grpSpPr>
            <p:grpSp>
              <p:nvGrpSpPr>
                <p:cNvPr id="4528" name="Google Shape;4528;p46"/>
                <p:cNvGrpSpPr/>
                <p:nvPr/>
              </p:nvGrpSpPr>
              <p:grpSpPr>
                <a:xfrm>
                  <a:off x="724986" y="4044367"/>
                  <a:ext cx="181314" cy="25626"/>
                  <a:chOff x="724986" y="4044367"/>
                  <a:chExt cx="181314" cy="25626"/>
                </a:xfrm>
              </p:grpSpPr>
              <p:sp>
                <p:nvSpPr>
                  <p:cNvPr id="4529" name="Google Shape;4529;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6"/>
                <p:cNvGrpSpPr/>
                <p:nvPr/>
              </p:nvGrpSpPr>
              <p:grpSpPr>
                <a:xfrm>
                  <a:off x="906290" y="3800594"/>
                  <a:ext cx="351646" cy="302090"/>
                  <a:chOff x="906290" y="3800594"/>
                  <a:chExt cx="351646" cy="302090"/>
                </a:xfrm>
              </p:grpSpPr>
              <p:grpSp>
                <p:nvGrpSpPr>
                  <p:cNvPr id="4532" name="Google Shape;4532;p46"/>
                  <p:cNvGrpSpPr/>
                  <p:nvPr/>
                </p:nvGrpSpPr>
                <p:grpSpPr>
                  <a:xfrm>
                    <a:off x="1084172" y="3842857"/>
                    <a:ext cx="173764" cy="217131"/>
                    <a:chOff x="1084172" y="3842857"/>
                    <a:chExt cx="173764" cy="217131"/>
                  </a:xfrm>
                </p:grpSpPr>
                <p:grpSp>
                  <p:nvGrpSpPr>
                    <p:cNvPr id="4533" name="Google Shape;4533;p46"/>
                    <p:cNvGrpSpPr/>
                    <p:nvPr/>
                  </p:nvGrpSpPr>
                  <p:grpSpPr>
                    <a:xfrm>
                      <a:off x="1156862" y="3936509"/>
                      <a:ext cx="101073" cy="25622"/>
                      <a:chOff x="1156862" y="3936509"/>
                      <a:chExt cx="101073" cy="25622"/>
                    </a:xfrm>
                  </p:grpSpPr>
                  <p:sp>
                    <p:nvSpPr>
                      <p:cNvPr id="4534" name="Google Shape;4534;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6" name="Google Shape;4536;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7" name="Google Shape;4537;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46"/>
                <p:cNvGrpSpPr/>
                <p:nvPr/>
              </p:nvGrpSpPr>
              <p:grpSpPr>
                <a:xfrm>
                  <a:off x="724986" y="3830189"/>
                  <a:ext cx="189533" cy="25626"/>
                  <a:chOff x="724986" y="3830189"/>
                  <a:chExt cx="189533" cy="25626"/>
                </a:xfrm>
              </p:grpSpPr>
              <p:sp>
                <p:nvSpPr>
                  <p:cNvPr id="4540" name="Google Shape;4540;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42" name="Google Shape;4542;p46"/>
          <p:cNvGrpSpPr/>
          <p:nvPr/>
        </p:nvGrpSpPr>
        <p:grpSpPr>
          <a:xfrm>
            <a:off x="2249438" y="2249669"/>
            <a:ext cx="948701" cy="935378"/>
            <a:chOff x="2253298" y="2428317"/>
            <a:chExt cx="948701" cy="935378"/>
          </a:xfrm>
        </p:grpSpPr>
        <p:sp>
          <p:nvSpPr>
            <p:cNvPr id="4543" name="Google Shape;4543;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aphicFrame>
        <p:nvGraphicFramePr>
          <p:cNvPr id="4580" name="Google Shape;4580;p47"/>
          <p:cNvGraphicFramePr/>
          <p:nvPr/>
        </p:nvGraphicFramePr>
        <p:xfrm>
          <a:off x="3342575" y="2130461"/>
          <a:ext cx="3000000" cy="3000000"/>
        </p:xfrm>
        <a:graphic>
          <a:graphicData uri="http://schemas.openxmlformats.org/drawingml/2006/table">
            <a:tbl>
              <a:tblPr>
                <a:noFill/>
                <a:tableStyleId>{D2B56047-7DF9-474E-A303-B60C8CFB24D3}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81" name="Google Shape;4581;p47"/>
          <p:cNvGrpSpPr/>
          <p:nvPr/>
        </p:nvGrpSpPr>
        <p:grpSpPr>
          <a:xfrm>
            <a:off x="3339745" y="952988"/>
            <a:ext cx="2363393" cy="1017867"/>
            <a:chOff x="3292400" y="1219146"/>
            <a:chExt cx="2615240" cy="1110239"/>
          </a:xfrm>
        </p:grpSpPr>
        <p:sp>
          <p:nvSpPr>
            <p:cNvPr id="4582" name="Google Shape;4582;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583" name="Google Shape;4583;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84" name="Google Shape;4584;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585" name="Google Shape;4585;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586" name="Google Shape;4586;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587" name="Google Shape;4587;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588" name="Google Shape;4588;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589" name="Google Shape;4589;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590" name="Google Shape;4590;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591" name="Google Shape;4591;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592" name="Google Shape;4592;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93" name="Google Shape;4593;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594" name="Google Shape;4594;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95" name="Google Shape;4595;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596" name="Google Shape;4596;p47"/>
            <p:cNvGrpSpPr/>
            <p:nvPr/>
          </p:nvGrpSpPr>
          <p:grpSpPr>
            <a:xfrm>
              <a:off x="3748438" y="1378608"/>
              <a:ext cx="2159202" cy="903971"/>
              <a:chOff x="1683525" y="2179850"/>
              <a:chExt cx="4519050" cy="2134525"/>
            </a:xfrm>
          </p:grpSpPr>
          <p:sp>
            <p:nvSpPr>
              <p:cNvPr id="4597" name="Google Shape;4597;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8" name="Google Shape;4598;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99" name="Google Shape;4599;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0" name="Google Shape;4600;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1" name="Google Shape;4601;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2" name="Google Shape;4602;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3" name="Google Shape;4603;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4" name="Google Shape;4604;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5" name="Google Shape;4605;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6" name="Google Shape;4606;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7" name="Google Shape;4607;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8" name="Google Shape;4608;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609" name="Google Shape;4609;p47"/>
          <p:cNvGraphicFramePr/>
          <p:nvPr/>
        </p:nvGraphicFramePr>
        <p:xfrm>
          <a:off x="5935838" y="2130461"/>
          <a:ext cx="3000000" cy="3000000"/>
        </p:xfrm>
        <a:graphic>
          <a:graphicData uri="http://schemas.openxmlformats.org/drawingml/2006/table">
            <a:tbl>
              <a:tblPr>
                <a:noFill/>
                <a:tableStyleId>{D2B56047-7DF9-474E-A303-B60C8CFB24D3}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610" name="Google Shape;4610;p47"/>
          <p:cNvGrpSpPr/>
          <p:nvPr/>
        </p:nvGrpSpPr>
        <p:grpSpPr>
          <a:xfrm>
            <a:off x="5910045" y="3189058"/>
            <a:ext cx="2522867" cy="1001454"/>
            <a:chOff x="1904318" y="789980"/>
            <a:chExt cx="1489472" cy="606868"/>
          </a:xfrm>
        </p:grpSpPr>
        <p:cxnSp>
          <p:nvCxnSpPr>
            <p:cNvPr id="4611" name="Google Shape;4611;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12" name="Google Shape;4612;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13" name="Google Shape;4613;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14" name="Google Shape;4614;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615" name="Google Shape;4615;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616" name="Google Shape;4616;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617" name="Google Shape;4617;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618" name="Google Shape;4618;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625" name="Google Shape;4625;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626" name="Google Shape;4626;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627" name="Google Shape;4627;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47"/>
          <p:cNvGrpSpPr/>
          <p:nvPr/>
        </p:nvGrpSpPr>
        <p:grpSpPr>
          <a:xfrm>
            <a:off x="712562" y="998017"/>
            <a:ext cx="2394370" cy="976502"/>
            <a:chOff x="749309" y="1112739"/>
            <a:chExt cx="2371603" cy="976502"/>
          </a:xfrm>
        </p:grpSpPr>
        <p:sp>
          <p:nvSpPr>
            <p:cNvPr id="4629" name="Google Shape;4629;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61" name="Google Shape;4661;p47"/>
          <p:cNvGraphicFramePr/>
          <p:nvPr/>
        </p:nvGraphicFramePr>
        <p:xfrm>
          <a:off x="5935863" y="996311"/>
          <a:ext cx="3000000" cy="3000000"/>
        </p:xfrm>
        <a:graphic>
          <a:graphicData uri="http://schemas.openxmlformats.org/drawingml/2006/table">
            <a:tbl>
              <a:tblPr>
                <a:noFill/>
                <a:tableStyleId>{D2B56047-7DF9-474E-A303-B60C8CFB24D3}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662" name="Google Shape;4662;p47"/>
          <p:cNvGrpSpPr/>
          <p:nvPr/>
        </p:nvGrpSpPr>
        <p:grpSpPr>
          <a:xfrm>
            <a:off x="4086505" y="2517104"/>
            <a:ext cx="1517436" cy="74460"/>
            <a:chOff x="3980086" y="2804397"/>
            <a:chExt cx="1227600" cy="66900"/>
          </a:xfrm>
        </p:grpSpPr>
        <p:sp>
          <p:nvSpPr>
            <p:cNvPr id="4663" name="Google Shape;4663;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47"/>
          <p:cNvGrpSpPr/>
          <p:nvPr/>
        </p:nvGrpSpPr>
        <p:grpSpPr>
          <a:xfrm>
            <a:off x="4711569" y="2809692"/>
            <a:ext cx="892956" cy="74460"/>
            <a:chOff x="3980086" y="2804397"/>
            <a:chExt cx="1227600" cy="66900"/>
          </a:xfrm>
        </p:grpSpPr>
        <p:sp>
          <p:nvSpPr>
            <p:cNvPr id="4666" name="Google Shape;4666;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8" name="Google Shape;4668;p47"/>
          <p:cNvGrpSpPr/>
          <p:nvPr/>
        </p:nvGrpSpPr>
        <p:grpSpPr>
          <a:xfrm>
            <a:off x="3344661" y="3168575"/>
            <a:ext cx="2363244" cy="1005943"/>
            <a:chOff x="3358415" y="3361302"/>
            <a:chExt cx="2363244" cy="1024695"/>
          </a:xfrm>
        </p:grpSpPr>
        <p:grpSp>
          <p:nvGrpSpPr>
            <p:cNvPr id="4669" name="Google Shape;4669;p47"/>
            <p:cNvGrpSpPr/>
            <p:nvPr/>
          </p:nvGrpSpPr>
          <p:grpSpPr>
            <a:xfrm>
              <a:off x="3358415" y="3361302"/>
              <a:ext cx="441300" cy="1024695"/>
              <a:chOff x="3358415" y="3361302"/>
              <a:chExt cx="441300" cy="1024695"/>
            </a:xfrm>
          </p:grpSpPr>
          <p:sp>
            <p:nvSpPr>
              <p:cNvPr id="4670" name="Google Shape;4670;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47"/>
            <p:cNvGrpSpPr/>
            <p:nvPr/>
          </p:nvGrpSpPr>
          <p:grpSpPr>
            <a:xfrm>
              <a:off x="3838901" y="3361302"/>
              <a:ext cx="441300" cy="1024695"/>
              <a:chOff x="3838901" y="3361302"/>
              <a:chExt cx="441300" cy="1024695"/>
            </a:xfrm>
          </p:grpSpPr>
          <p:sp>
            <p:nvSpPr>
              <p:cNvPr id="4677" name="Google Shape;4677;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47"/>
            <p:cNvGrpSpPr/>
            <p:nvPr/>
          </p:nvGrpSpPr>
          <p:grpSpPr>
            <a:xfrm>
              <a:off x="4319387" y="3361302"/>
              <a:ext cx="441300" cy="1024695"/>
              <a:chOff x="4319387" y="3361302"/>
              <a:chExt cx="441300" cy="1024695"/>
            </a:xfrm>
          </p:grpSpPr>
          <p:sp>
            <p:nvSpPr>
              <p:cNvPr id="4684" name="Google Shape;4684;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47"/>
            <p:cNvGrpSpPr/>
            <p:nvPr/>
          </p:nvGrpSpPr>
          <p:grpSpPr>
            <a:xfrm>
              <a:off x="4799873" y="3361302"/>
              <a:ext cx="441300" cy="1024695"/>
              <a:chOff x="4799873" y="3361302"/>
              <a:chExt cx="441300" cy="1024695"/>
            </a:xfrm>
          </p:grpSpPr>
          <p:sp>
            <p:nvSpPr>
              <p:cNvPr id="4691" name="Google Shape;4691;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47"/>
            <p:cNvGrpSpPr/>
            <p:nvPr/>
          </p:nvGrpSpPr>
          <p:grpSpPr>
            <a:xfrm>
              <a:off x="5280360" y="3361302"/>
              <a:ext cx="441300" cy="1024695"/>
              <a:chOff x="5280360" y="3361302"/>
              <a:chExt cx="441300" cy="1024695"/>
            </a:xfrm>
          </p:grpSpPr>
          <p:sp>
            <p:nvSpPr>
              <p:cNvPr id="4698" name="Google Shape;4698;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704" name="Google Shape;4704;p47"/>
          <p:cNvGraphicFramePr/>
          <p:nvPr/>
        </p:nvGraphicFramePr>
        <p:xfrm>
          <a:off x="711088" y="2130461"/>
          <a:ext cx="3000000" cy="3000000"/>
        </p:xfrm>
        <a:graphic>
          <a:graphicData uri="http://schemas.openxmlformats.org/drawingml/2006/table">
            <a:tbl>
              <a:tblPr>
                <a:noFill/>
                <a:tableStyleId>{D2B56047-7DF9-474E-A303-B60C8CFB24D3}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705" name="Google Shape;4705;p47"/>
          <p:cNvGrpSpPr/>
          <p:nvPr/>
        </p:nvGrpSpPr>
        <p:grpSpPr>
          <a:xfrm>
            <a:off x="712613" y="3180186"/>
            <a:ext cx="2403614" cy="1005900"/>
            <a:chOff x="726450" y="3372825"/>
            <a:chExt cx="2403614" cy="1005900"/>
          </a:xfrm>
        </p:grpSpPr>
        <p:grpSp>
          <p:nvGrpSpPr>
            <p:cNvPr id="4706" name="Google Shape;4706;p47"/>
            <p:cNvGrpSpPr/>
            <p:nvPr/>
          </p:nvGrpSpPr>
          <p:grpSpPr>
            <a:xfrm>
              <a:off x="726450" y="3696000"/>
              <a:ext cx="2403614" cy="500898"/>
              <a:chOff x="726450" y="3696000"/>
              <a:chExt cx="2403614" cy="500898"/>
            </a:xfrm>
          </p:grpSpPr>
          <p:sp>
            <p:nvSpPr>
              <p:cNvPr id="4707" name="Google Shape;4707;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8" name="Google Shape;4708;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09" name="Google Shape;4709;p47"/>
            <p:cNvGrpSpPr/>
            <p:nvPr/>
          </p:nvGrpSpPr>
          <p:grpSpPr>
            <a:xfrm>
              <a:off x="1348050" y="3372825"/>
              <a:ext cx="1720425" cy="1005900"/>
              <a:chOff x="1348050" y="3372825"/>
              <a:chExt cx="1720425" cy="1005900"/>
            </a:xfrm>
          </p:grpSpPr>
          <p:sp>
            <p:nvSpPr>
              <p:cNvPr id="4710" name="Google Shape;4710;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11" name="Google Shape;4711;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12" name="Google Shape;4712;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13" name="Google Shape;4713;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14" name="Google Shape;4714;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15" name="Google Shape;4715;p47"/>
            <p:cNvGrpSpPr/>
            <p:nvPr/>
          </p:nvGrpSpPr>
          <p:grpSpPr>
            <a:xfrm>
              <a:off x="1455707" y="3731058"/>
              <a:ext cx="1491150" cy="417657"/>
              <a:chOff x="1455707" y="3731058"/>
              <a:chExt cx="1491150" cy="417657"/>
            </a:xfrm>
          </p:grpSpPr>
          <p:grpSp>
            <p:nvGrpSpPr>
              <p:cNvPr id="4716" name="Google Shape;4716;p47"/>
              <p:cNvGrpSpPr/>
              <p:nvPr/>
            </p:nvGrpSpPr>
            <p:grpSpPr>
              <a:xfrm>
                <a:off x="1472938" y="3745828"/>
                <a:ext cx="72126" cy="53788"/>
                <a:chOff x="1472938" y="3745828"/>
                <a:chExt cx="72126" cy="53788"/>
              </a:xfrm>
            </p:grpSpPr>
            <p:sp>
              <p:nvSpPr>
                <p:cNvPr id="4717" name="Google Shape;4717;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47"/>
              <p:cNvGrpSpPr/>
              <p:nvPr/>
            </p:nvGrpSpPr>
            <p:grpSpPr>
              <a:xfrm>
                <a:off x="1819181" y="4089633"/>
                <a:ext cx="72126" cy="53788"/>
                <a:chOff x="1819181" y="4089633"/>
                <a:chExt cx="72126" cy="53788"/>
              </a:xfrm>
            </p:grpSpPr>
            <p:sp>
              <p:nvSpPr>
                <p:cNvPr id="4720" name="Google Shape;4720;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47"/>
              <p:cNvGrpSpPr/>
              <p:nvPr/>
            </p:nvGrpSpPr>
            <p:grpSpPr>
              <a:xfrm>
                <a:off x="1455707" y="4084171"/>
                <a:ext cx="64321" cy="64544"/>
                <a:chOff x="1455707" y="4084171"/>
                <a:chExt cx="64321" cy="64544"/>
              </a:xfrm>
            </p:grpSpPr>
            <p:sp>
              <p:nvSpPr>
                <p:cNvPr id="4723" name="Google Shape;4723;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47"/>
              <p:cNvGrpSpPr/>
              <p:nvPr/>
            </p:nvGrpSpPr>
            <p:grpSpPr>
              <a:xfrm>
                <a:off x="1818610" y="3731058"/>
                <a:ext cx="64321" cy="64544"/>
                <a:chOff x="1818610" y="3731058"/>
                <a:chExt cx="64321" cy="64544"/>
              </a:xfrm>
            </p:grpSpPr>
            <p:sp>
              <p:nvSpPr>
                <p:cNvPr id="4726" name="Google Shape;4726;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47"/>
              <p:cNvGrpSpPr/>
              <p:nvPr/>
            </p:nvGrpSpPr>
            <p:grpSpPr>
              <a:xfrm>
                <a:off x="2172491" y="4089633"/>
                <a:ext cx="72126" cy="53788"/>
                <a:chOff x="2172491" y="4089633"/>
                <a:chExt cx="72126" cy="53788"/>
              </a:xfrm>
            </p:grpSpPr>
            <p:sp>
              <p:nvSpPr>
                <p:cNvPr id="4729" name="Google Shape;4729;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47"/>
              <p:cNvGrpSpPr/>
              <p:nvPr/>
            </p:nvGrpSpPr>
            <p:grpSpPr>
              <a:xfrm>
                <a:off x="2171920" y="3731058"/>
                <a:ext cx="64321" cy="64544"/>
                <a:chOff x="2171920" y="3731058"/>
                <a:chExt cx="64321" cy="64544"/>
              </a:xfrm>
            </p:grpSpPr>
            <p:sp>
              <p:nvSpPr>
                <p:cNvPr id="4732" name="Google Shape;4732;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47"/>
              <p:cNvGrpSpPr/>
              <p:nvPr/>
            </p:nvGrpSpPr>
            <p:grpSpPr>
              <a:xfrm>
                <a:off x="2874730" y="3745828"/>
                <a:ext cx="72126" cy="53788"/>
                <a:chOff x="2874730" y="3745828"/>
                <a:chExt cx="72126" cy="53788"/>
              </a:xfrm>
            </p:grpSpPr>
            <p:sp>
              <p:nvSpPr>
                <p:cNvPr id="4735" name="Google Shape;4735;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47"/>
              <p:cNvGrpSpPr/>
              <p:nvPr/>
            </p:nvGrpSpPr>
            <p:grpSpPr>
              <a:xfrm>
                <a:off x="2878589" y="4081481"/>
                <a:ext cx="64321" cy="64544"/>
                <a:chOff x="2878589" y="4081481"/>
                <a:chExt cx="64321" cy="64544"/>
              </a:xfrm>
            </p:grpSpPr>
            <p:sp>
              <p:nvSpPr>
                <p:cNvPr id="4738" name="Google Shape;4738;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47"/>
              <p:cNvGrpSpPr/>
              <p:nvPr/>
            </p:nvGrpSpPr>
            <p:grpSpPr>
              <a:xfrm>
                <a:off x="2525796" y="4089633"/>
                <a:ext cx="72126" cy="53788"/>
                <a:chOff x="2525796" y="4089633"/>
                <a:chExt cx="72126" cy="53788"/>
              </a:xfrm>
            </p:grpSpPr>
            <p:sp>
              <p:nvSpPr>
                <p:cNvPr id="4741" name="Google Shape;4741;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47"/>
              <p:cNvGrpSpPr/>
              <p:nvPr/>
            </p:nvGrpSpPr>
            <p:grpSpPr>
              <a:xfrm>
                <a:off x="2525225" y="3731058"/>
                <a:ext cx="64321" cy="64544"/>
                <a:chOff x="2525225" y="3731058"/>
                <a:chExt cx="64321" cy="64544"/>
              </a:xfrm>
            </p:grpSpPr>
            <p:sp>
              <p:nvSpPr>
                <p:cNvPr id="4744" name="Google Shape;4744;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9" name="Shape 4749"/>
        <p:cNvGrpSpPr/>
        <p:nvPr/>
      </p:nvGrpSpPr>
      <p:grpSpPr>
        <a:xfrm>
          <a:off x="0" y="0"/>
          <a:ext cx="0" cy="0"/>
          <a:chOff x="0" y="0"/>
          <a:chExt cx="0" cy="0"/>
        </a:xfrm>
      </p:grpSpPr>
      <p:grpSp>
        <p:nvGrpSpPr>
          <p:cNvPr id="4750" name="Google Shape;4750;p48"/>
          <p:cNvGrpSpPr/>
          <p:nvPr/>
        </p:nvGrpSpPr>
        <p:grpSpPr>
          <a:xfrm>
            <a:off x="716996" y="971307"/>
            <a:ext cx="845921" cy="690752"/>
            <a:chOff x="732428" y="1198513"/>
            <a:chExt cx="845921" cy="690752"/>
          </a:xfrm>
        </p:grpSpPr>
        <p:grpSp>
          <p:nvGrpSpPr>
            <p:cNvPr id="4751" name="Google Shape;4751;p48"/>
            <p:cNvGrpSpPr/>
            <p:nvPr/>
          </p:nvGrpSpPr>
          <p:grpSpPr>
            <a:xfrm>
              <a:off x="823030" y="1198513"/>
              <a:ext cx="755319" cy="690752"/>
              <a:chOff x="823030" y="1198513"/>
              <a:chExt cx="755319" cy="690752"/>
            </a:xfrm>
          </p:grpSpPr>
          <p:sp>
            <p:nvSpPr>
              <p:cNvPr id="4752" name="Google Shape;4752;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48"/>
            <p:cNvGrpSpPr/>
            <p:nvPr/>
          </p:nvGrpSpPr>
          <p:grpSpPr>
            <a:xfrm>
              <a:off x="732428" y="1239937"/>
              <a:ext cx="739912" cy="607886"/>
              <a:chOff x="732428" y="1239937"/>
              <a:chExt cx="739912" cy="607886"/>
            </a:xfrm>
          </p:grpSpPr>
          <p:sp>
            <p:nvSpPr>
              <p:cNvPr id="4755" name="Google Shape;4755;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48"/>
            <p:cNvGrpSpPr/>
            <p:nvPr/>
          </p:nvGrpSpPr>
          <p:grpSpPr>
            <a:xfrm>
              <a:off x="732428" y="1277018"/>
              <a:ext cx="702832" cy="533758"/>
              <a:chOff x="732428" y="1277018"/>
              <a:chExt cx="702832" cy="533758"/>
            </a:xfrm>
          </p:grpSpPr>
          <p:sp>
            <p:nvSpPr>
              <p:cNvPr id="4758" name="Google Shape;4758;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48"/>
            <p:cNvGrpSpPr/>
            <p:nvPr/>
          </p:nvGrpSpPr>
          <p:grpSpPr>
            <a:xfrm>
              <a:off x="931170" y="1306653"/>
              <a:ext cx="647179" cy="474455"/>
              <a:chOff x="931170" y="1306653"/>
              <a:chExt cx="647179" cy="474455"/>
            </a:xfrm>
          </p:grpSpPr>
          <p:sp>
            <p:nvSpPr>
              <p:cNvPr id="4761" name="Google Shape;4761;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3" name="Google Shape;4763;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48"/>
          <p:cNvGrpSpPr/>
          <p:nvPr/>
        </p:nvGrpSpPr>
        <p:grpSpPr>
          <a:xfrm>
            <a:off x="3948605" y="971313"/>
            <a:ext cx="634656" cy="699982"/>
            <a:chOff x="5985650" y="2860025"/>
            <a:chExt cx="1396075" cy="1539775"/>
          </a:xfrm>
        </p:grpSpPr>
        <p:sp>
          <p:nvSpPr>
            <p:cNvPr id="4765" name="Google Shape;4765;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7" name="Google Shape;4797;p48"/>
          <p:cNvGrpSpPr/>
          <p:nvPr/>
        </p:nvGrpSpPr>
        <p:grpSpPr>
          <a:xfrm>
            <a:off x="4704254" y="971307"/>
            <a:ext cx="725845" cy="699975"/>
            <a:chOff x="4249973" y="1201875"/>
            <a:chExt cx="1958568" cy="1888762"/>
          </a:xfrm>
        </p:grpSpPr>
        <p:sp>
          <p:nvSpPr>
            <p:cNvPr id="4798" name="Google Shape;4798;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48"/>
            <p:cNvGrpSpPr/>
            <p:nvPr/>
          </p:nvGrpSpPr>
          <p:grpSpPr>
            <a:xfrm>
              <a:off x="5853086" y="1789142"/>
              <a:ext cx="355454" cy="1048099"/>
              <a:chOff x="5576108" y="2016725"/>
              <a:chExt cx="565200" cy="1666560"/>
            </a:xfrm>
          </p:grpSpPr>
          <p:sp>
            <p:nvSpPr>
              <p:cNvPr id="4800" name="Google Shape;4800;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1" name="Google Shape;4801;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48"/>
            <p:cNvGrpSpPr/>
            <p:nvPr/>
          </p:nvGrpSpPr>
          <p:grpSpPr>
            <a:xfrm>
              <a:off x="4869455" y="2691676"/>
              <a:ext cx="1013897" cy="398961"/>
              <a:chOff x="4012057" y="3451825"/>
              <a:chExt cx="1612175" cy="634379"/>
            </a:xfrm>
          </p:grpSpPr>
          <p:sp>
            <p:nvSpPr>
              <p:cNvPr id="4803" name="Google Shape;4803;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4" name="Google Shape;4804;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48"/>
            <p:cNvGrpSpPr/>
            <p:nvPr/>
          </p:nvGrpSpPr>
          <p:grpSpPr>
            <a:xfrm>
              <a:off x="4276937" y="2155961"/>
              <a:ext cx="651965" cy="891358"/>
              <a:chOff x="3069908" y="2599997"/>
              <a:chExt cx="1036675" cy="1417328"/>
            </a:xfrm>
          </p:grpSpPr>
          <p:sp>
            <p:nvSpPr>
              <p:cNvPr id="4806" name="Google Shape;4806;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7" name="Google Shape;4807;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48"/>
            <p:cNvGrpSpPr/>
            <p:nvPr/>
          </p:nvGrpSpPr>
          <p:grpSpPr>
            <a:xfrm>
              <a:off x="5054918" y="1201875"/>
              <a:ext cx="999548" cy="602711"/>
              <a:chOff x="4306958" y="1082925"/>
              <a:chExt cx="1589359" cy="958358"/>
            </a:xfrm>
          </p:grpSpPr>
          <p:sp>
            <p:nvSpPr>
              <p:cNvPr id="4809" name="Google Shape;4809;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10" name="Google Shape;4810;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48"/>
            <p:cNvGrpSpPr/>
            <p:nvPr/>
          </p:nvGrpSpPr>
          <p:grpSpPr>
            <a:xfrm>
              <a:off x="4249973" y="1303451"/>
              <a:ext cx="799317" cy="841334"/>
              <a:chOff x="3027033" y="1244439"/>
              <a:chExt cx="1270977" cy="1337786"/>
            </a:xfrm>
          </p:grpSpPr>
          <p:sp>
            <p:nvSpPr>
              <p:cNvPr id="4812" name="Google Shape;4812;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13" name="Google Shape;4813;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4" name="Google Shape;4814;p48"/>
          <p:cNvGrpSpPr/>
          <p:nvPr/>
        </p:nvGrpSpPr>
        <p:grpSpPr>
          <a:xfrm>
            <a:off x="4057119" y="1858087"/>
            <a:ext cx="750769" cy="683784"/>
            <a:chOff x="4204684" y="2104422"/>
            <a:chExt cx="699822" cy="637382"/>
          </a:xfrm>
        </p:grpSpPr>
        <p:grpSp>
          <p:nvGrpSpPr>
            <p:cNvPr id="4815" name="Google Shape;4815;p48"/>
            <p:cNvGrpSpPr/>
            <p:nvPr/>
          </p:nvGrpSpPr>
          <p:grpSpPr>
            <a:xfrm>
              <a:off x="4204684" y="2430067"/>
              <a:ext cx="342957" cy="311738"/>
              <a:chOff x="4204684" y="2430067"/>
              <a:chExt cx="342957" cy="311738"/>
            </a:xfrm>
          </p:grpSpPr>
          <p:sp>
            <p:nvSpPr>
              <p:cNvPr id="4816" name="Google Shape;4816;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48"/>
            <p:cNvGrpSpPr/>
            <p:nvPr/>
          </p:nvGrpSpPr>
          <p:grpSpPr>
            <a:xfrm>
              <a:off x="4561586" y="2430067"/>
              <a:ext cx="342920" cy="311738"/>
              <a:chOff x="4561586" y="2430067"/>
              <a:chExt cx="342920" cy="311738"/>
            </a:xfrm>
          </p:grpSpPr>
          <p:sp>
            <p:nvSpPr>
              <p:cNvPr id="4819" name="Google Shape;4819;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48"/>
            <p:cNvGrpSpPr/>
            <p:nvPr/>
          </p:nvGrpSpPr>
          <p:grpSpPr>
            <a:xfrm>
              <a:off x="4561586" y="2104422"/>
              <a:ext cx="342920" cy="311738"/>
              <a:chOff x="4561586" y="2104422"/>
              <a:chExt cx="342920" cy="311738"/>
            </a:xfrm>
          </p:grpSpPr>
          <p:sp>
            <p:nvSpPr>
              <p:cNvPr id="4822" name="Google Shape;4822;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8"/>
            <p:cNvGrpSpPr/>
            <p:nvPr/>
          </p:nvGrpSpPr>
          <p:grpSpPr>
            <a:xfrm>
              <a:off x="4204684" y="2104422"/>
              <a:ext cx="342957" cy="311664"/>
              <a:chOff x="4204684" y="2104422"/>
              <a:chExt cx="342957" cy="311664"/>
            </a:xfrm>
          </p:grpSpPr>
          <p:sp>
            <p:nvSpPr>
              <p:cNvPr id="4825" name="Google Shape;4825;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7" name="Google Shape;4827;p48"/>
          <p:cNvGrpSpPr/>
          <p:nvPr/>
        </p:nvGrpSpPr>
        <p:grpSpPr>
          <a:xfrm>
            <a:off x="5521552" y="971301"/>
            <a:ext cx="660591" cy="688867"/>
            <a:chOff x="5830645" y="1267368"/>
            <a:chExt cx="530340" cy="553040"/>
          </a:xfrm>
        </p:grpSpPr>
        <p:sp>
          <p:nvSpPr>
            <p:cNvPr id="4828" name="Google Shape;4828;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9" name="Google Shape;4829;p48"/>
            <p:cNvGrpSpPr/>
            <p:nvPr/>
          </p:nvGrpSpPr>
          <p:grpSpPr>
            <a:xfrm>
              <a:off x="5830645" y="1267368"/>
              <a:ext cx="259743" cy="269909"/>
              <a:chOff x="5830645" y="1267368"/>
              <a:chExt cx="259743" cy="269909"/>
            </a:xfrm>
          </p:grpSpPr>
          <p:sp>
            <p:nvSpPr>
              <p:cNvPr id="4830" name="Google Shape;4830;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48"/>
            <p:cNvGrpSpPr/>
            <p:nvPr/>
          </p:nvGrpSpPr>
          <p:grpSpPr>
            <a:xfrm>
              <a:off x="6101293" y="1267368"/>
              <a:ext cx="259692" cy="269909"/>
              <a:chOff x="6101293" y="1267368"/>
              <a:chExt cx="259692" cy="269909"/>
            </a:xfrm>
          </p:grpSpPr>
          <p:sp>
            <p:nvSpPr>
              <p:cNvPr id="4833" name="Google Shape;4833;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48"/>
            <p:cNvGrpSpPr/>
            <p:nvPr/>
          </p:nvGrpSpPr>
          <p:grpSpPr>
            <a:xfrm>
              <a:off x="5830645" y="1550500"/>
              <a:ext cx="259692" cy="269909"/>
              <a:chOff x="5830645" y="1550500"/>
              <a:chExt cx="259692" cy="269909"/>
            </a:xfrm>
          </p:grpSpPr>
          <p:sp>
            <p:nvSpPr>
              <p:cNvPr id="4836" name="Google Shape;4836;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48"/>
            <p:cNvGrpSpPr/>
            <p:nvPr/>
          </p:nvGrpSpPr>
          <p:grpSpPr>
            <a:xfrm>
              <a:off x="6101293" y="1550500"/>
              <a:ext cx="259692" cy="269909"/>
              <a:chOff x="6101293" y="1550500"/>
              <a:chExt cx="259692" cy="269909"/>
            </a:xfrm>
          </p:grpSpPr>
          <p:sp>
            <p:nvSpPr>
              <p:cNvPr id="4839" name="Google Shape;4839;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1" name="Google Shape;4841;p48"/>
          <p:cNvGrpSpPr/>
          <p:nvPr/>
        </p:nvGrpSpPr>
        <p:grpSpPr>
          <a:xfrm>
            <a:off x="723705" y="1861761"/>
            <a:ext cx="697154" cy="679574"/>
            <a:chOff x="2679875" y="2361475"/>
            <a:chExt cx="780425" cy="760575"/>
          </a:xfrm>
        </p:grpSpPr>
        <p:sp>
          <p:nvSpPr>
            <p:cNvPr id="4842" name="Google Shape;4842;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48"/>
          <p:cNvGrpSpPr/>
          <p:nvPr/>
        </p:nvGrpSpPr>
        <p:grpSpPr>
          <a:xfrm>
            <a:off x="3122864" y="971353"/>
            <a:ext cx="735829" cy="684547"/>
            <a:chOff x="3351965" y="1148808"/>
            <a:chExt cx="750770" cy="698375"/>
          </a:xfrm>
        </p:grpSpPr>
        <p:grpSp>
          <p:nvGrpSpPr>
            <p:cNvPr id="4849" name="Google Shape;4849;p48"/>
            <p:cNvGrpSpPr/>
            <p:nvPr/>
          </p:nvGrpSpPr>
          <p:grpSpPr>
            <a:xfrm>
              <a:off x="3586796" y="1148808"/>
              <a:ext cx="294857" cy="286830"/>
              <a:chOff x="3750225" y="1774000"/>
              <a:chExt cx="149575" cy="145525"/>
            </a:xfrm>
          </p:grpSpPr>
          <p:sp>
            <p:nvSpPr>
              <p:cNvPr id="4850" name="Google Shape;4850;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48"/>
            <p:cNvGrpSpPr/>
            <p:nvPr/>
          </p:nvGrpSpPr>
          <p:grpSpPr>
            <a:xfrm>
              <a:off x="3779245" y="1375768"/>
              <a:ext cx="323490" cy="286978"/>
              <a:chOff x="3847850" y="1889150"/>
              <a:chExt cx="164100" cy="145600"/>
            </a:xfrm>
          </p:grpSpPr>
          <p:sp>
            <p:nvSpPr>
              <p:cNvPr id="4853" name="Google Shape;4853;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48"/>
            <p:cNvGrpSpPr/>
            <p:nvPr/>
          </p:nvGrpSpPr>
          <p:grpSpPr>
            <a:xfrm>
              <a:off x="3351965" y="1330435"/>
              <a:ext cx="295449" cy="285401"/>
              <a:chOff x="3631100" y="1866150"/>
              <a:chExt cx="149875" cy="144800"/>
            </a:xfrm>
          </p:grpSpPr>
          <p:sp>
            <p:nvSpPr>
              <p:cNvPr id="4856" name="Google Shape;4856;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48"/>
            <p:cNvGrpSpPr/>
            <p:nvPr/>
          </p:nvGrpSpPr>
          <p:grpSpPr>
            <a:xfrm>
              <a:off x="3548208" y="1560352"/>
              <a:ext cx="294808" cy="286830"/>
              <a:chOff x="3730650" y="1982800"/>
              <a:chExt cx="149550" cy="145525"/>
            </a:xfrm>
          </p:grpSpPr>
          <p:sp>
            <p:nvSpPr>
              <p:cNvPr id="4859" name="Google Shape;4859;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1" name="Google Shape;4861;p48"/>
          <p:cNvGrpSpPr/>
          <p:nvPr/>
        </p:nvGrpSpPr>
        <p:grpSpPr>
          <a:xfrm>
            <a:off x="7624517" y="971307"/>
            <a:ext cx="804565" cy="677795"/>
            <a:chOff x="7636443" y="1204988"/>
            <a:chExt cx="804565" cy="677795"/>
          </a:xfrm>
        </p:grpSpPr>
        <p:grpSp>
          <p:nvGrpSpPr>
            <p:cNvPr id="4862" name="Google Shape;4862;p48"/>
            <p:cNvGrpSpPr/>
            <p:nvPr/>
          </p:nvGrpSpPr>
          <p:grpSpPr>
            <a:xfrm>
              <a:off x="7636443" y="1509705"/>
              <a:ext cx="804565" cy="373078"/>
              <a:chOff x="7636443" y="1509705"/>
              <a:chExt cx="804565" cy="373078"/>
            </a:xfrm>
          </p:grpSpPr>
          <p:sp>
            <p:nvSpPr>
              <p:cNvPr id="4863" name="Google Shape;4863;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48"/>
            <p:cNvGrpSpPr/>
            <p:nvPr/>
          </p:nvGrpSpPr>
          <p:grpSpPr>
            <a:xfrm>
              <a:off x="7636443" y="1408133"/>
              <a:ext cx="804565" cy="373078"/>
              <a:chOff x="7636443" y="1408133"/>
              <a:chExt cx="804565" cy="373078"/>
            </a:xfrm>
          </p:grpSpPr>
          <p:sp>
            <p:nvSpPr>
              <p:cNvPr id="4866" name="Google Shape;4866;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48"/>
            <p:cNvGrpSpPr/>
            <p:nvPr/>
          </p:nvGrpSpPr>
          <p:grpSpPr>
            <a:xfrm>
              <a:off x="7636443" y="1306560"/>
              <a:ext cx="804565" cy="373078"/>
              <a:chOff x="7636443" y="1306560"/>
              <a:chExt cx="804565" cy="373078"/>
            </a:xfrm>
          </p:grpSpPr>
          <p:sp>
            <p:nvSpPr>
              <p:cNvPr id="4869" name="Google Shape;4869;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48"/>
            <p:cNvGrpSpPr/>
            <p:nvPr/>
          </p:nvGrpSpPr>
          <p:grpSpPr>
            <a:xfrm>
              <a:off x="7636443" y="1204988"/>
              <a:ext cx="804565" cy="373078"/>
              <a:chOff x="7636443" y="1204988"/>
              <a:chExt cx="804565" cy="373078"/>
            </a:xfrm>
          </p:grpSpPr>
          <p:sp>
            <p:nvSpPr>
              <p:cNvPr id="4872" name="Google Shape;4872;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4" name="Google Shape;4874;p48"/>
          <p:cNvGrpSpPr/>
          <p:nvPr/>
        </p:nvGrpSpPr>
        <p:grpSpPr>
          <a:xfrm>
            <a:off x="4963363" y="1878721"/>
            <a:ext cx="661339" cy="661188"/>
            <a:chOff x="3990000" y="975400"/>
            <a:chExt cx="3934200" cy="3933300"/>
          </a:xfrm>
        </p:grpSpPr>
        <p:sp>
          <p:nvSpPr>
            <p:cNvPr id="4875" name="Google Shape;4875;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48"/>
          <p:cNvGrpSpPr/>
          <p:nvPr/>
        </p:nvGrpSpPr>
        <p:grpSpPr>
          <a:xfrm>
            <a:off x="6607011" y="1857359"/>
            <a:ext cx="868881" cy="684241"/>
            <a:chOff x="6598259" y="2078634"/>
            <a:chExt cx="868881" cy="684241"/>
          </a:xfrm>
        </p:grpSpPr>
        <p:sp>
          <p:nvSpPr>
            <p:cNvPr id="4880" name="Google Shape;4880;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6" name="Google Shape;4886;p48"/>
            <p:cNvGrpSpPr/>
            <p:nvPr/>
          </p:nvGrpSpPr>
          <p:grpSpPr>
            <a:xfrm>
              <a:off x="6808175" y="2078634"/>
              <a:ext cx="452229" cy="684241"/>
              <a:chOff x="6808175" y="2078634"/>
              <a:chExt cx="452229" cy="684241"/>
            </a:xfrm>
          </p:grpSpPr>
          <p:sp>
            <p:nvSpPr>
              <p:cNvPr id="4887" name="Google Shape;4887;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3" name="Google Shape;4893;p48"/>
              <p:cNvGrpSpPr/>
              <p:nvPr/>
            </p:nvGrpSpPr>
            <p:grpSpPr>
              <a:xfrm>
                <a:off x="6821586" y="2078634"/>
                <a:ext cx="426871" cy="684241"/>
                <a:chOff x="6821586" y="2078634"/>
                <a:chExt cx="426871" cy="684241"/>
              </a:xfrm>
            </p:grpSpPr>
            <p:grpSp>
              <p:nvGrpSpPr>
                <p:cNvPr id="4894" name="Google Shape;4894;p48"/>
                <p:cNvGrpSpPr/>
                <p:nvPr/>
              </p:nvGrpSpPr>
              <p:grpSpPr>
                <a:xfrm>
                  <a:off x="6821586" y="2078634"/>
                  <a:ext cx="426871" cy="684241"/>
                  <a:chOff x="6821586" y="2078634"/>
                  <a:chExt cx="426871" cy="684241"/>
                </a:xfrm>
              </p:grpSpPr>
              <p:sp>
                <p:nvSpPr>
                  <p:cNvPr id="4895" name="Google Shape;4895;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4" name="Google Shape;4914;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20" name="Google Shape;4920;p48"/>
          <p:cNvGrpSpPr/>
          <p:nvPr/>
        </p:nvGrpSpPr>
        <p:grpSpPr>
          <a:xfrm>
            <a:off x="5780178" y="1862968"/>
            <a:ext cx="671358" cy="671358"/>
            <a:chOff x="6535625" y="760425"/>
            <a:chExt cx="1665900" cy="1665900"/>
          </a:xfrm>
        </p:grpSpPr>
        <p:sp>
          <p:nvSpPr>
            <p:cNvPr id="4921" name="Google Shape;4921;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48"/>
          <p:cNvGrpSpPr/>
          <p:nvPr/>
        </p:nvGrpSpPr>
        <p:grpSpPr>
          <a:xfrm>
            <a:off x="716994" y="3531369"/>
            <a:ext cx="1340789" cy="640830"/>
            <a:chOff x="238125" y="1151100"/>
            <a:chExt cx="7139450" cy="3412300"/>
          </a:xfrm>
        </p:grpSpPr>
        <p:sp>
          <p:nvSpPr>
            <p:cNvPr id="4926" name="Google Shape;4926;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48"/>
          <p:cNvGrpSpPr/>
          <p:nvPr/>
        </p:nvGrpSpPr>
        <p:grpSpPr>
          <a:xfrm>
            <a:off x="5584217" y="2734650"/>
            <a:ext cx="985357" cy="585764"/>
            <a:chOff x="5145061" y="2881789"/>
            <a:chExt cx="1107641" cy="658458"/>
          </a:xfrm>
        </p:grpSpPr>
        <p:grpSp>
          <p:nvGrpSpPr>
            <p:cNvPr id="4939" name="Google Shape;4939;p48"/>
            <p:cNvGrpSpPr/>
            <p:nvPr/>
          </p:nvGrpSpPr>
          <p:grpSpPr>
            <a:xfrm>
              <a:off x="5722989" y="3244587"/>
              <a:ext cx="529713" cy="295659"/>
              <a:chOff x="5722989" y="3244587"/>
              <a:chExt cx="529713" cy="295659"/>
            </a:xfrm>
          </p:grpSpPr>
          <p:sp>
            <p:nvSpPr>
              <p:cNvPr id="4940" name="Google Shape;4940;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1" name="Google Shape;4941;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2" name="Google Shape;4942;p48"/>
            <p:cNvGrpSpPr/>
            <p:nvPr/>
          </p:nvGrpSpPr>
          <p:grpSpPr>
            <a:xfrm>
              <a:off x="5145061" y="3244587"/>
              <a:ext cx="536807" cy="295659"/>
              <a:chOff x="5145061" y="3244587"/>
              <a:chExt cx="536807" cy="295659"/>
            </a:xfrm>
          </p:grpSpPr>
          <p:sp>
            <p:nvSpPr>
              <p:cNvPr id="4943" name="Google Shape;4943;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4" name="Google Shape;4944;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5" name="Google Shape;4945;p48"/>
            <p:cNvGrpSpPr/>
            <p:nvPr/>
          </p:nvGrpSpPr>
          <p:grpSpPr>
            <a:xfrm>
              <a:off x="5341327" y="2898245"/>
              <a:ext cx="532309" cy="614891"/>
              <a:chOff x="5341327" y="2898245"/>
              <a:chExt cx="532309" cy="614891"/>
            </a:xfrm>
          </p:grpSpPr>
          <p:sp>
            <p:nvSpPr>
              <p:cNvPr id="4946" name="Google Shape;4946;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7" name="Google Shape;4947;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8" name="Google Shape;4948;p48"/>
            <p:cNvGrpSpPr/>
            <p:nvPr/>
          </p:nvGrpSpPr>
          <p:grpSpPr>
            <a:xfrm>
              <a:off x="5532290" y="2881789"/>
              <a:ext cx="620516" cy="305456"/>
              <a:chOff x="5532290" y="2881789"/>
              <a:chExt cx="620516" cy="305456"/>
            </a:xfrm>
          </p:grpSpPr>
          <p:sp>
            <p:nvSpPr>
              <p:cNvPr id="4949" name="Google Shape;4949;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50" name="Google Shape;4950;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51" name="Google Shape;4951;p48"/>
          <p:cNvGrpSpPr/>
          <p:nvPr/>
        </p:nvGrpSpPr>
        <p:grpSpPr>
          <a:xfrm>
            <a:off x="8163140" y="3526708"/>
            <a:ext cx="269068" cy="645491"/>
            <a:chOff x="7026852" y="3311869"/>
            <a:chExt cx="434331" cy="1041954"/>
          </a:xfrm>
        </p:grpSpPr>
        <p:sp>
          <p:nvSpPr>
            <p:cNvPr id="4952" name="Google Shape;4952;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48"/>
          <p:cNvGrpSpPr/>
          <p:nvPr/>
        </p:nvGrpSpPr>
        <p:grpSpPr>
          <a:xfrm>
            <a:off x="6179721" y="3565945"/>
            <a:ext cx="293882" cy="293836"/>
            <a:chOff x="4873519" y="3311869"/>
            <a:chExt cx="499374" cy="499296"/>
          </a:xfrm>
        </p:grpSpPr>
        <p:sp>
          <p:nvSpPr>
            <p:cNvPr id="4956" name="Google Shape;4956;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48"/>
          <p:cNvGrpSpPr/>
          <p:nvPr/>
        </p:nvGrpSpPr>
        <p:grpSpPr>
          <a:xfrm>
            <a:off x="6179721" y="3878317"/>
            <a:ext cx="293882" cy="293882"/>
            <a:chOff x="4873519" y="3875839"/>
            <a:chExt cx="499374" cy="499374"/>
          </a:xfrm>
        </p:grpSpPr>
        <p:sp>
          <p:nvSpPr>
            <p:cNvPr id="4959" name="Google Shape;4959;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48"/>
          <p:cNvGrpSpPr/>
          <p:nvPr/>
        </p:nvGrpSpPr>
        <p:grpSpPr>
          <a:xfrm>
            <a:off x="2410248" y="1850269"/>
            <a:ext cx="698104" cy="698208"/>
            <a:chOff x="2565073" y="2075876"/>
            <a:chExt cx="672482" cy="672518"/>
          </a:xfrm>
        </p:grpSpPr>
        <p:sp>
          <p:nvSpPr>
            <p:cNvPr id="4962" name="Google Shape;4962;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48"/>
          <p:cNvGrpSpPr/>
          <p:nvPr/>
        </p:nvGrpSpPr>
        <p:grpSpPr>
          <a:xfrm>
            <a:off x="5633660" y="3534870"/>
            <a:ext cx="438354" cy="637329"/>
            <a:chOff x="1697726" y="3244179"/>
            <a:chExt cx="788124" cy="1146069"/>
          </a:xfrm>
        </p:grpSpPr>
        <p:sp>
          <p:nvSpPr>
            <p:cNvPr id="4969" name="Google Shape;4969;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1" name="Google Shape;4971;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2" name="Google Shape;4972;p48"/>
          <p:cNvGrpSpPr/>
          <p:nvPr/>
        </p:nvGrpSpPr>
        <p:grpSpPr>
          <a:xfrm>
            <a:off x="7634874" y="1863232"/>
            <a:ext cx="799565" cy="670282"/>
            <a:chOff x="7617850" y="2063282"/>
            <a:chExt cx="799565" cy="670282"/>
          </a:xfrm>
        </p:grpSpPr>
        <p:cxnSp>
          <p:nvCxnSpPr>
            <p:cNvPr id="4973" name="Google Shape;4973;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4" name="Google Shape;4974;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5" name="Google Shape;4975;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6" name="Google Shape;4976;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7" name="Google Shape;4977;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78" name="Google Shape;4978;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79" name="Google Shape;4979;p48"/>
            <p:cNvGrpSpPr/>
            <p:nvPr/>
          </p:nvGrpSpPr>
          <p:grpSpPr>
            <a:xfrm>
              <a:off x="7734309" y="2063282"/>
              <a:ext cx="570957" cy="620095"/>
              <a:chOff x="7734309" y="2063282"/>
              <a:chExt cx="570957" cy="620095"/>
            </a:xfrm>
          </p:grpSpPr>
          <p:grpSp>
            <p:nvGrpSpPr>
              <p:cNvPr id="4980" name="Google Shape;4980;p48"/>
              <p:cNvGrpSpPr/>
              <p:nvPr/>
            </p:nvGrpSpPr>
            <p:grpSpPr>
              <a:xfrm>
                <a:off x="8031573" y="2063282"/>
                <a:ext cx="273693" cy="620095"/>
                <a:chOff x="8031573" y="2063282"/>
                <a:chExt cx="273693" cy="620095"/>
              </a:xfrm>
            </p:grpSpPr>
            <p:sp>
              <p:nvSpPr>
                <p:cNvPr id="4981" name="Google Shape;498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48"/>
              <p:cNvGrpSpPr/>
              <p:nvPr/>
            </p:nvGrpSpPr>
            <p:grpSpPr>
              <a:xfrm flipH="1">
                <a:off x="7734309" y="2063282"/>
                <a:ext cx="273693" cy="620095"/>
                <a:chOff x="8031573" y="2063282"/>
                <a:chExt cx="273693" cy="620095"/>
              </a:xfrm>
            </p:grpSpPr>
            <p:sp>
              <p:nvSpPr>
                <p:cNvPr id="4986" name="Google Shape;498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90" name="Google Shape;4990;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2" name="Google Shape;4992;p48"/>
          <p:cNvGrpSpPr/>
          <p:nvPr/>
        </p:nvGrpSpPr>
        <p:grpSpPr>
          <a:xfrm>
            <a:off x="7821480" y="2716716"/>
            <a:ext cx="602567" cy="601884"/>
            <a:chOff x="1186975" y="238125"/>
            <a:chExt cx="5244275" cy="5238325"/>
          </a:xfrm>
        </p:grpSpPr>
        <p:sp>
          <p:nvSpPr>
            <p:cNvPr id="4993" name="Google Shape;4993;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48"/>
          <p:cNvGrpSpPr/>
          <p:nvPr/>
        </p:nvGrpSpPr>
        <p:grpSpPr>
          <a:xfrm>
            <a:off x="3264218" y="1856199"/>
            <a:ext cx="651848" cy="687338"/>
            <a:chOff x="3400515" y="2056248"/>
            <a:chExt cx="698134" cy="735987"/>
          </a:xfrm>
        </p:grpSpPr>
        <p:grpSp>
          <p:nvGrpSpPr>
            <p:cNvPr id="4998" name="Google Shape;4998;p48"/>
            <p:cNvGrpSpPr/>
            <p:nvPr/>
          </p:nvGrpSpPr>
          <p:grpSpPr>
            <a:xfrm>
              <a:off x="3400515" y="2283913"/>
              <a:ext cx="312919" cy="219900"/>
              <a:chOff x="3400515" y="2283913"/>
              <a:chExt cx="312919" cy="219900"/>
            </a:xfrm>
          </p:grpSpPr>
          <p:sp>
            <p:nvSpPr>
              <p:cNvPr id="4999" name="Google Shape;4999;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0" name="Google Shape;5000;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001" name="Google Shape;5001;p48"/>
            <p:cNvGrpSpPr/>
            <p:nvPr/>
          </p:nvGrpSpPr>
          <p:grpSpPr>
            <a:xfrm>
              <a:off x="3547823" y="2461089"/>
              <a:ext cx="219900" cy="331146"/>
              <a:chOff x="3547823" y="2461089"/>
              <a:chExt cx="219900" cy="331146"/>
            </a:xfrm>
          </p:grpSpPr>
          <p:sp>
            <p:nvSpPr>
              <p:cNvPr id="5002" name="Google Shape;5002;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3" name="Google Shape;5003;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004" name="Google Shape;5004;p48"/>
            <p:cNvGrpSpPr/>
            <p:nvPr/>
          </p:nvGrpSpPr>
          <p:grpSpPr>
            <a:xfrm>
              <a:off x="3734138" y="2461089"/>
              <a:ext cx="219900" cy="331146"/>
              <a:chOff x="3734138" y="2461089"/>
              <a:chExt cx="219900" cy="331146"/>
            </a:xfrm>
          </p:grpSpPr>
          <p:sp>
            <p:nvSpPr>
              <p:cNvPr id="5005" name="Google Shape;5005;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6" name="Google Shape;5006;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007" name="Google Shape;5007;p48"/>
            <p:cNvGrpSpPr/>
            <p:nvPr/>
          </p:nvGrpSpPr>
          <p:grpSpPr>
            <a:xfrm>
              <a:off x="3787560" y="2281742"/>
              <a:ext cx="311089" cy="219900"/>
              <a:chOff x="3787560" y="2281742"/>
              <a:chExt cx="311089" cy="219900"/>
            </a:xfrm>
          </p:grpSpPr>
          <p:sp>
            <p:nvSpPr>
              <p:cNvPr id="5008" name="Google Shape;5008;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9" name="Google Shape;5009;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10" name="Google Shape;5010;p48"/>
            <p:cNvGrpSpPr/>
            <p:nvPr/>
          </p:nvGrpSpPr>
          <p:grpSpPr>
            <a:xfrm>
              <a:off x="3637290" y="2056248"/>
              <a:ext cx="219900" cy="330736"/>
              <a:chOff x="3637290" y="2056248"/>
              <a:chExt cx="219900" cy="330736"/>
            </a:xfrm>
          </p:grpSpPr>
          <p:sp>
            <p:nvSpPr>
              <p:cNvPr id="5011" name="Google Shape;5011;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12" name="Google Shape;5012;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13" name="Google Shape;5013;p48"/>
          <p:cNvGrpSpPr/>
          <p:nvPr/>
        </p:nvGrpSpPr>
        <p:grpSpPr>
          <a:xfrm>
            <a:off x="2555923" y="2726206"/>
            <a:ext cx="1268144" cy="592394"/>
            <a:chOff x="238125" y="1188750"/>
            <a:chExt cx="7140450" cy="3335550"/>
          </a:xfrm>
        </p:grpSpPr>
        <p:sp>
          <p:nvSpPr>
            <p:cNvPr id="5014" name="Google Shape;5014;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48"/>
          <p:cNvGrpSpPr/>
          <p:nvPr/>
        </p:nvGrpSpPr>
        <p:grpSpPr>
          <a:xfrm>
            <a:off x="6663824" y="2728360"/>
            <a:ext cx="1053944" cy="590147"/>
            <a:chOff x="238125" y="1335475"/>
            <a:chExt cx="5418735" cy="3034175"/>
          </a:xfrm>
        </p:grpSpPr>
        <p:sp>
          <p:nvSpPr>
            <p:cNvPr id="5020" name="Google Shape;5020;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48"/>
          <p:cNvGrpSpPr/>
          <p:nvPr/>
        </p:nvGrpSpPr>
        <p:grpSpPr>
          <a:xfrm>
            <a:off x="4094633" y="3533260"/>
            <a:ext cx="1268207" cy="638939"/>
            <a:chOff x="3967651" y="3645904"/>
            <a:chExt cx="1479304" cy="745292"/>
          </a:xfrm>
        </p:grpSpPr>
        <p:grpSp>
          <p:nvGrpSpPr>
            <p:cNvPr id="5024" name="Google Shape;5024;p48"/>
            <p:cNvGrpSpPr/>
            <p:nvPr/>
          </p:nvGrpSpPr>
          <p:grpSpPr>
            <a:xfrm>
              <a:off x="3967651" y="4009026"/>
              <a:ext cx="1479304" cy="382170"/>
              <a:chOff x="3967651" y="4009026"/>
              <a:chExt cx="1479304" cy="382170"/>
            </a:xfrm>
          </p:grpSpPr>
          <p:grpSp>
            <p:nvGrpSpPr>
              <p:cNvPr id="5025" name="Google Shape;5025;p48"/>
              <p:cNvGrpSpPr/>
              <p:nvPr/>
            </p:nvGrpSpPr>
            <p:grpSpPr>
              <a:xfrm>
                <a:off x="4892216" y="4195630"/>
                <a:ext cx="554739" cy="195566"/>
                <a:chOff x="3604375" y="4892160"/>
                <a:chExt cx="1651500" cy="582215"/>
              </a:xfrm>
            </p:grpSpPr>
            <p:sp>
              <p:nvSpPr>
                <p:cNvPr id="5026" name="Google Shape;5026;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48"/>
              <p:cNvGrpSpPr/>
              <p:nvPr/>
            </p:nvGrpSpPr>
            <p:grpSpPr>
              <a:xfrm>
                <a:off x="3967651" y="4146303"/>
                <a:ext cx="579402" cy="244893"/>
                <a:chOff x="851875" y="4745310"/>
                <a:chExt cx="1724925" cy="729065"/>
              </a:xfrm>
            </p:grpSpPr>
            <p:sp>
              <p:nvSpPr>
                <p:cNvPr id="5029" name="Google Shape;5029;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48"/>
              <p:cNvGrpSpPr/>
              <p:nvPr/>
            </p:nvGrpSpPr>
            <p:grpSpPr>
              <a:xfrm>
                <a:off x="4460753" y="4009026"/>
                <a:ext cx="493110" cy="382170"/>
                <a:chOff x="2319875" y="4336625"/>
                <a:chExt cx="1468025" cy="1137750"/>
              </a:xfrm>
            </p:grpSpPr>
            <p:sp>
              <p:nvSpPr>
                <p:cNvPr id="5032" name="Google Shape;5032;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4" name="Google Shape;5034;p48"/>
            <p:cNvGrpSpPr/>
            <p:nvPr/>
          </p:nvGrpSpPr>
          <p:grpSpPr>
            <a:xfrm>
              <a:off x="4479443" y="3645904"/>
              <a:ext cx="455965" cy="388789"/>
              <a:chOff x="2957425" y="238100"/>
              <a:chExt cx="1910200" cy="1628775"/>
            </a:xfrm>
          </p:grpSpPr>
          <p:sp>
            <p:nvSpPr>
              <p:cNvPr id="5035" name="Google Shape;5035;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5" name="Google Shape;5045;p48"/>
          <p:cNvGrpSpPr/>
          <p:nvPr/>
        </p:nvGrpSpPr>
        <p:grpSpPr>
          <a:xfrm>
            <a:off x="2480746" y="3534460"/>
            <a:ext cx="1243128" cy="637739"/>
            <a:chOff x="2496310" y="3693351"/>
            <a:chExt cx="1342906" cy="688926"/>
          </a:xfrm>
        </p:grpSpPr>
        <p:grpSp>
          <p:nvGrpSpPr>
            <p:cNvPr id="5046" name="Google Shape;5046;p48"/>
            <p:cNvGrpSpPr/>
            <p:nvPr/>
          </p:nvGrpSpPr>
          <p:grpSpPr>
            <a:xfrm>
              <a:off x="2496310" y="3693351"/>
              <a:ext cx="1342906" cy="688875"/>
              <a:chOff x="2496310" y="3693351"/>
              <a:chExt cx="1342906" cy="688875"/>
            </a:xfrm>
          </p:grpSpPr>
          <p:sp>
            <p:nvSpPr>
              <p:cNvPr id="5047" name="Google Shape;5047;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3" name="Google Shape;5053;p48"/>
              <p:cNvCxnSpPr>
                <a:stCxn id="505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54" name="Google Shape;5054;p48"/>
              <p:cNvCxnSpPr>
                <a:stCxn id="504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55" name="Google Shape;5055;p48"/>
              <p:cNvCxnSpPr>
                <a:stCxn id="504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56" name="Google Shape;5056;p48"/>
              <p:cNvCxnSpPr>
                <a:stCxn id="505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57" name="Google Shape;5057;p48"/>
              <p:cNvCxnSpPr>
                <a:stCxn id="505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58" name="Google Shape;5058;p48"/>
            <p:cNvGrpSpPr/>
            <p:nvPr/>
          </p:nvGrpSpPr>
          <p:grpSpPr>
            <a:xfrm>
              <a:off x="2675275" y="3930557"/>
              <a:ext cx="1003306" cy="451719"/>
              <a:chOff x="2675275" y="4174282"/>
              <a:chExt cx="1003306" cy="451719"/>
            </a:xfrm>
          </p:grpSpPr>
          <p:sp>
            <p:nvSpPr>
              <p:cNvPr id="5059" name="Google Shape;5059;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2" name="Google Shape;5062;p48"/>
          <p:cNvGrpSpPr/>
          <p:nvPr/>
        </p:nvGrpSpPr>
        <p:grpSpPr>
          <a:xfrm>
            <a:off x="1654417" y="971307"/>
            <a:ext cx="574511" cy="874709"/>
            <a:chOff x="1715404" y="1112080"/>
            <a:chExt cx="642270" cy="977984"/>
          </a:xfrm>
        </p:grpSpPr>
        <p:grpSp>
          <p:nvGrpSpPr>
            <p:cNvPr id="5063" name="Google Shape;5063;p48"/>
            <p:cNvGrpSpPr/>
            <p:nvPr/>
          </p:nvGrpSpPr>
          <p:grpSpPr>
            <a:xfrm>
              <a:off x="1715404" y="1112080"/>
              <a:ext cx="642270" cy="977984"/>
              <a:chOff x="1715404" y="1112080"/>
              <a:chExt cx="642270" cy="977984"/>
            </a:xfrm>
          </p:grpSpPr>
          <p:sp>
            <p:nvSpPr>
              <p:cNvPr id="5064" name="Google Shape;5064;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48"/>
            <p:cNvGrpSpPr/>
            <p:nvPr/>
          </p:nvGrpSpPr>
          <p:grpSpPr>
            <a:xfrm>
              <a:off x="1768927" y="1165603"/>
              <a:ext cx="535225" cy="851367"/>
              <a:chOff x="1768927" y="1165603"/>
              <a:chExt cx="535225" cy="851367"/>
            </a:xfrm>
          </p:grpSpPr>
          <p:sp>
            <p:nvSpPr>
              <p:cNvPr id="5067" name="Google Shape;5067;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48"/>
            <p:cNvGrpSpPr/>
            <p:nvPr/>
          </p:nvGrpSpPr>
          <p:grpSpPr>
            <a:xfrm>
              <a:off x="1822449" y="1219125"/>
              <a:ext cx="428180" cy="718859"/>
              <a:chOff x="1822449" y="1219125"/>
              <a:chExt cx="428180" cy="718859"/>
            </a:xfrm>
          </p:grpSpPr>
          <p:sp>
            <p:nvSpPr>
              <p:cNvPr id="5070" name="Google Shape;5070;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48"/>
            <p:cNvGrpSpPr/>
            <p:nvPr/>
          </p:nvGrpSpPr>
          <p:grpSpPr>
            <a:xfrm>
              <a:off x="1875972" y="1272648"/>
              <a:ext cx="321135" cy="586939"/>
              <a:chOff x="1875972" y="1272648"/>
              <a:chExt cx="321135" cy="586939"/>
            </a:xfrm>
          </p:grpSpPr>
          <p:sp>
            <p:nvSpPr>
              <p:cNvPr id="5073" name="Google Shape;5073;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5" name="Google Shape;5075;p48"/>
          <p:cNvGrpSpPr/>
          <p:nvPr/>
        </p:nvGrpSpPr>
        <p:grpSpPr>
          <a:xfrm>
            <a:off x="7761578" y="3528028"/>
            <a:ext cx="293855" cy="644170"/>
            <a:chOff x="241025" y="3151575"/>
            <a:chExt cx="293855" cy="644170"/>
          </a:xfrm>
        </p:grpSpPr>
        <p:sp>
          <p:nvSpPr>
            <p:cNvPr id="5076" name="Google Shape;5076;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48"/>
          <p:cNvGrpSpPr/>
          <p:nvPr/>
        </p:nvGrpSpPr>
        <p:grpSpPr>
          <a:xfrm>
            <a:off x="709562" y="2728028"/>
            <a:ext cx="1779649" cy="591620"/>
            <a:chOff x="246070" y="1983375"/>
            <a:chExt cx="1855347" cy="616849"/>
          </a:xfrm>
        </p:grpSpPr>
        <p:sp>
          <p:nvSpPr>
            <p:cNvPr id="5079" name="Google Shape;5079;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48"/>
          <p:cNvGrpSpPr/>
          <p:nvPr/>
        </p:nvGrpSpPr>
        <p:grpSpPr>
          <a:xfrm>
            <a:off x="2320428" y="971307"/>
            <a:ext cx="711055" cy="745993"/>
            <a:chOff x="2496269" y="1171698"/>
            <a:chExt cx="761953" cy="799392"/>
          </a:xfrm>
        </p:grpSpPr>
        <p:grpSp>
          <p:nvGrpSpPr>
            <p:cNvPr id="5089" name="Google Shape;5089;p48"/>
            <p:cNvGrpSpPr/>
            <p:nvPr/>
          </p:nvGrpSpPr>
          <p:grpSpPr>
            <a:xfrm>
              <a:off x="2496269" y="1171698"/>
              <a:ext cx="761953" cy="723022"/>
              <a:chOff x="2496269" y="1171698"/>
              <a:chExt cx="761953" cy="723022"/>
            </a:xfrm>
          </p:grpSpPr>
          <p:sp>
            <p:nvSpPr>
              <p:cNvPr id="5090" name="Google Shape;5090;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2" name="Google Shape;5092;p48"/>
              <p:cNvGrpSpPr/>
              <p:nvPr/>
            </p:nvGrpSpPr>
            <p:grpSpPr>
              <a:xfrm>
                <a:off x="2496269" y="1171698"/>
                <a:ext cx="761953" cy="723022"/>
                <a:chOff x="2496269" y="1120652"/>
                <a:chExt cx="761953" cy="723022"/>
              </a:xfrm>
            </p:grpSpPr>
            <p:grpSp>
              <p:nvGrpSpPr>
                <p:cNvPr id="5093" name="Google Shape;5093;p48"/>
                <p:cNvGrpSpPr/>
                <p:nvPr/>
              </p:nvGrpSpPr>
              <p:grpSpPr>
                <a:xfrm>
                  <a:off x="2496269" y="1120652"/>
                  <a:ext cx="761953" cy="723022"/>
                  <a:chOff x="2496269" y="1120652"/>
                  <a:chExt cx="761953" cy="723022"/>
                </a:xfrm>
              </p:grpSpPr>
              <p:grpSp>
                <p:nvGrpSpPr>
                  <p:cNvPr id="5094" name="Google Shape;5094;p48"/>
                  <p:cNvGrpSpPr/>
                  <p:nvPr/>
                </p:nvGrpSpPr>
                <p:grpSpPr>
                  <a:xfrm>
                    <a:off x="2496269" y="1304589"/>
                    <a:ext cx="407089" cy="305057"/>
                    <a:chOff x="2496269" y="1304589"/>
                    <a:chExt cx="407089" cy="305057"/>
                  </a:xfrm>
                </p:grpSpPr>
                <p:sp>
                  <p:nvSpPr>
                    <p:cNvPr id="5095" name="Google Shape;5095;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48"/>
                  <p:cNvGrpSpPr/>
                  <p:nvPr/>
                </p:nvGrpSpPr>
                <p:grpSpPr>
                  <a:xfrm>
                    <a:off x="2586468" y="1493376"/>
                    <a:ext cx="358850" cy="349656"/>
                    <a:chOff x="2586468" y="1493376"/>
                    <a:chExt cx="358850" cy="349656"/>
                  </a:xfrm>
                </p:grpSpPr>
                <p:sp>
                  <p:nvSpPr>
                    <p:cNvPr id="5098" name="Google Shape;5098;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48"/>
                  <p:cNvGrpSpPr/>
                  <p:nvPr/>
                </p:nvGrpSpPr>
                <p:grpSpPr>
                  <a:xfrm>
                    <a:off x="2807939" y="1494024"/>
                    <a:ext cx="358857" cy="349650"/>
                    <a:chOff x="2807939" y="1494024"/>
                    <a:chExt cx="358857" cy="349650"/>
                  </a:xfrm>
                </p:grpSpPr>
                <p:sp>
                  <p:nvSpPr>
                    <p:cNvPr id="5101" name="Google Shape;5101;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48"/>
                  <p:cNvGrpSpPr/>
                  <p:nvPr/>
                </p:nvGrpSpPr>
                <p:grpSpPr>
                  <a:xfrm>
                    <a:off x="2851133" y="1305635"/>
                    <a:ext cx="407089" cy="305057"/>
                    <a:chOff x="2851133" y="1305635"/>
                    <a:chExt cx="407089" cy="305057"/>
                  </a:xfrm>
                </p:grpSpPr>
                <p:sp>
                  <p:nvSpPr>
                    <p:cNvPr id="5104" name="Google Shape;5104;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48"/>
                  <p:cNvGrpSpPr/>
                  <p:nvPr/>
                </p:nvGrpSpPr>
                <p:grpSpPr>
                  <a:xfrm>
                    <a:off x="2727495" y="1120652"/>
                    <a:ext cx="300271" cy="396358"/>
                    <a:chOff x="2727495" y="1120652"/>
                    <a:chExt cx="300271" cy="396358"/>
                  </a:xfrm>
                </p:grpSpPr>
                <p:sp>
                  <p:nvSpPr>
                    <p:cNvPr id="5107" name="Google Shape;5107;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9" name="Google Shape;5109;p48"/>
                <p:cNvGrpSpPr/>
                <p:nvPr/>
              </p:nvGrpSpPr>
              <p:grpSpPr>
                <a:xfrm>
                  <a:off x="2722305" y="1350460"/>
                  <a:ext cx="308357" cy="308344"/>
                  <a:chOff x="2722305" y="1350460"/>
                  <a:chExt cx="308357" cy="308344"/>
                </a:xfrm>
              </p:grpSpPr>
              <p:sp>
                <p:nvSpPr>
                  <p:cNvPr id="5110" name="Google Shape;5110;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1" name="Google Shape;5111;p48"/>
                  <p:cNvGrpSpPr/>
                  <p:nvPr/>
                </p:nvGrpSpPr>
                <p:grpSpPr>
                  <a:xfrm>
                    <a:off x="2725064" y="1364529"/>
                    <a:ext cx="297954" cy="280182"/>
                    <a:chOff x="2725064" y="1364529"/>
                    <a:chExt cx="297954" cy="280182"/>
                  </a:xfrm>
                </p:grpSpPr>
                <p:sp>
                  <p:nvSpPr>
                    <p:cNvPr id="5112" name="Google Shape;5112;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17" name="Google Shape;5117;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48"/>
          <p:cNvGrpSpPr/>
          <p:nvPr/>
        </p:nvGrpSpPr>
        <p:grpSpPr>
          <a:xfrm>
            <a:off x="3909129" y="2727412"/>
            <a:ext cx="1569144" cy="591015"/>
            <a:chOff x="3820100" y="3023049"/>
            <a:chExt cx="1303926" cy="491162"/>
          </a:xfrm>
        </p:grpSpPr>
        <p:grpSp>
          <p:nvGrpSpPr>
            <p:cNvPr id="5123" name="Google Shape;5123;p48"/>
            <p:cNvGrpSpPr/>
            <p:nvPr/>
          </p:nvGrpSpPr>
          <p:grpSpPr>
            <a:xfrm>
              <a:off x="3820100" y="3023072"/>
              <a:ext cx="1303926" cy="491139"/>
              <a:chOff x="3820100" y="3023072"/>
              <a:chExt cx="1303926" cy="491139"/>
            </a:xfrm>
          </p:grpSpPr>
          <p:sp>
            <p:nvSpPr>
              <p:cNvPr id="5124" name="Google Shape;5124;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48"/>
            <p:cNvGrpSpPr/>
            <p:nvPr/>
          </p:nvGrpSpPr>
          <p:grpSpPr>
            <a:xfrm>
              <a:off x="4132439" y="3023645"/>
              <a:ext cx="393633" cy="177096"/>
              <a:chOff x="4132439" y="3023645"/>
              <a:chExt cx="393633" cy="177096"/>
            </a:xfrm>
          </p:grpSpPr>
          <p:sp>
            <p:nvSpPr>
              <p:cNvPr id="5127" name="Google Shape;5127;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48"/>
            <p:cNvGrpSpPr/>
            <p:nvPr/>
          </p:nvGrpSpPr>
          <p:grpSpPr>
            <a:xfrm>
              <a:off x="3921811" y="3023049"/>
              <a:ext cx="1002397" cy="388943"/>
              <a:chOff x="3921811" y="3023049"/>
              <a:chExt cx="1002397" cy="388943"/>
            </a:xfrm>
          </p:grpSpPr>
          <p:sp>
            <p:nvSpPr>
              <p:cNvPr id="5130" name="Google Shape;5130;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48"/>
            <p:cNvGrpSpPr/>
            <p:nvPr/>
          </p:nvGrpSpPr>
          <p:grpSpPr>
            <a:xfrm>
              <a:off x="4023645" y="3023049"/>
              <a:ext cx="683032" cy="286722"/>
              <a:chOff x="4023645" y="3023049"/>
              <a:chExt cx="683032" cy="286722"/>
            </a:xfrm>
          </p:grpSpPr>
          <p:sp>
            <p:nvSpPr>
              <p:cNvPr id="5133" name="Google Shape;5133;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5" name="Google Shape;5135;p48"/>
          <p:cNvGrpSpPr/>
          <p:nvPr/>
        </p:nvGrpSpPr>
        <p:grpSpPr>
          <a:xfrm>
            <a:off x="1541251" y="1854258"/>
            <a:ext cx="713522" cy="688025"/>
            <a:chOff x="1706078" y="2092648"/>
            <a:chExt cx="660913" cy="637296"/>
          </a:xfrm>
        </p:grpSpPr>
        <p:sp>
          <p:nvSpPr>
            <p:cNvPr id="5136" name="Google Shape;5136;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7" name="Google Shape;5137;p48"/>
            <p:cNvGrpSpPr/>
            <p:nvPr/>
          </p:nvGrpSpPr>
          <p:grpSpPr>
            <a:xfrm>
              <a:off x="1706078" y="2092648"/>
              <a:ext cx="660913" cy="575241"/>
              <a:chOff x="1706078" y="2092648"/>
              <a:chExt cx="660913" cy="575241"/>
            </a:xfrm>
          </p:grpSpPr>
          <p:sp>
            <p:nvSpPr>
              <p:cNvPr id="5138" name="Google Shape;5138;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1" name="Google Shape;5141;p48"/>
          <p:cNvGrpSpPr/>
          <p:nvPr/>
        </p:nvGrpSpPr>
        <p:grpSpPr>
          <a:xfrm>
            <a:off x="6303109" y="971806"/>
            <a:ext cx="1317459" cy="684168"/>
            <a:chOff x="238125" y="999450"/>
            <a:chExt cx="7140700" cy="3708225"/>
          </a:xfrm>
        </p:grpSpPr>
        <p:sp>
          <p:nvSpPr>
            <p:cNvPr id="5142" name="Google Shape;5142;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4" name="Shape 5154"/>
        <p:cNvGrpSpPr/>
        <p:nvPr/>
      </p:nvGrpSpPr>
      <p:grpSpPr>
        <a:xfrm>
          <a:off x="0" y="0"/>
          <a:ext cx="0" cy="0"/>
          <a:chOff x="0" y="0"/>
          <a:chExt cx="0" cy="0"/>
        </a:xfrm>
      </p:grpSpPr>
      <p:grpSp>
        <p:nvGrpSpPr>
          <p:cNvPr id="5155" name="Google Shape;5155;p49"/>
          <p:cNvGrpSpPr/>
          <p:nvPr/>
        </p:nvGrpSpPr>
        <p:grpSpPr>
          <a:xfrm>
            <a:off x="717027" y="967622"/>
            <a:ext cx="1636117" cy="1526144"/>
            <a:chOff x="729238" y="1179665"/>
            <a:chExt cx="1636117" cy="1526144"/>
          </a:xfrm>
        </p:grpSpPr>
        <p:grpSp>
          <p:nvGrpSpPr>
            <p:cNvPr id="5156" name="Google Shape;5156;p49"/>
            <p:cNvGrpSpPr/>
            <p:nvPr/>
          </p:nvGrpSpPr>
          <p:grpSpPr>
            <a:xfrm>
              <a:off x="729238" y="1179665"/>
              <a:ext cx="80700" cy="1526144"/>
              <a:chOff x="729238" y="1179665"/>
              <a:chExt cx="80700" cy="1526144"/>
            </a:xfrm>
          </p:grpSpPr>
          <p:sp>
            <p:nvSpPr>
              <p:cNvPr id="5157" name="Google Shape;5157;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49"/>
            <p:cNvGrpSpPr/>
            <p:nvPr/>
          </p:nvGrpSpPr>
          <p:grpSpPr>
            <a:xfrm>
              <a:off x="903098" y="1179665"/>
              <a:ext cx="80700" cy="1526144"/>
              <a:chOff x="903098" y="1179665"/>
              <a:chExt cx="80700" cy="1526144"/>
            </a:xfrm>
          </p:grpSpPr>
          <p:sp>
            <p:nvSpPr>
              <p:cNvPr id="5168" name="Google Shape;5168;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49"/>
            <p:cNvGrpSpPr/>
            <p:nvPr/>
          </p:nvGrpSpPr>
          <p:grpSpPr>
            <a:xfrm>
              <a:off x="1076958" y="1179665"/>
              <a:ext cx="80700" cy="1526144"/>
              <a:chOff x="1076958" y="1179665"/>
              <a:chExt cx="80700" cy="1526144"/>
            </a:xfrm>
          </p:grpSpPr>
          <p:sp>
            <p:nvSpPr>
              <p:cNvPr id="5179" name="Google Shape;5179;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49"/>
            <p:cNvGrpSpPr/>
            <p:nvPr/>
          </p:nvGrpSpPr>
          <p:grpSpPr>
            <a:xfrm>
              <a:off x="1247707" y="1179665"/>
              <a:ext cx="80700" cy="1526144"/>
              <a:chOff x="1247707" y="1179665"/>
              <a:chExt cx="80700" cy="1526144"/>
            </a:xfrm>
          </p:grpSpPr>
          <p:sp>
            <p:nvSpPr>
              <p:cNvPr id="5190" name="Google Shape;5190;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49"/>
            <p:cNvGrpSpPr/>
            <p:nvPr/>
          </p:nvGrpSpPr>
          <p:grpSpPr>
            <a:xfrm>
              <a:off x="1421567" y="1179665"/>
              <a:ext cx="80700" cy="1526144"/>
              <a:chOff x="1421567" y="1179665"/>
              <a:chExt cx="80700" cy="1526144"/>
            </a:xfrm>
          </p:grpSpPr>
          <p:sp>
            <p:nvSpPr>
              <p:cNvPr id="5201" name="Google Shape;5201;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49"/>
            <p:cNvGrpSpPr/>
            <p:nvPr/>
          </p:nvGrpSpPr>
          <p:grpSpPr>
            <a:xfrm>
              <a:off x="1592327" y="1179665"/>
              <a:ext cx="80700" cy="1526144"/>
              <a:chOff x="1592327" y="1179665"/>
              <a:chExt cx="80700" cy="1526144"/>
            </a:xfrm>
          </p:grpSpPr>
          <p:sp>
            <p:nvSpPr>
              <p:cNvPr id="5212" name="Google Shape;5212;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49"/>
            <p:cNvGrpSpPr/>
            <p:nvPr/>
          </p:nvGrpSpPr>
          <p:grpSpPr>
            <a:xfrm>
              <a:off x="1766187" y="1179665"/>
              <a:ext cx="80700" cy="1526144"/>
              <a:chOff x="1766187" y="1179665"/>
              <a:chExt cx="80700" cy="1526144"/>
            </a:xfrm>
          </p:grpSpPr>
          <p:sp>
            <p:nvSpPr>
              <p:cNvPr id="5223" name="Google Shape;5223;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49"/>
            <p:cNvGrpSpPr/>
            <p:nvPr/>
          </p:nvGrpSpPr>
          <p:grpSpPr>
            <a:xfrm>
              <a:off x="1936935" y="1179665"/>
              <a:ext cx="80700" cy="1526144"/>
              <a:chOff x="1936935" y="1179665"/>
              <a:chExt cx="80700" cy="1526144"/>
            </a:xfrm>
          </p:grpSpPr>
          <p:sp>
            <p:nvSpPr>
              <p:cNvPr id="5234" name="Google Shape;5234;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49"/>
            <p:cNvGrpSpPr/>
            <p:nvPr/>
          </p:nvGrpSpPr>
          <p:grpSpPr>
            <a:xfrm>
              <a:off x="2110795" y="1179665"/>
              <a:ext cx="80700" cy="1526144"/>
              <a:chOff x="2110795" y="1179665"/>
              <a:chExt cx="80700" cy="1526144"/>
            </a:xfrm>
          </p:grpSpPr>
          <p:sp>
            <p:nvSpPr>
              <p:cNvPr id="5245" name="Google Shape;5245;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49"/>
            <p:cNvGrpSpPr/>
            <p:nvPr/>
          </p:nvGrpSpPr>
          <p:grpSpPr>
            <a:xfrm>
              <a:off x="2284655" y="1179665"/>
              <a:ext cx="80700" cy="1526144"/>
              <a:chOff x="2284655" y="1179665"/>
              <a:chExt cx="80700" cy="1526144"/>
            </a:xfrm>
          </p:grpSpPr>
          <p:sp>
            <p:nvSpPr>
              <p:cNvPr id="5256" name="Google Shape;5256;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6" name="Google Shape;5266;p49"/>
          <p:cNvGrpSpPr/>
          <p:nvPr/>
        </p:nvGrpSpPr>
        <p:grpSpPr>
          <a:xfrm>
            <a:off x="2611693" y="986760"/>
            <a:ext cx="1364248" cy="1102133"/>
            <a:chOff x="2623904" y="1198803"/>
            <a:chExt cx="1364248" cy="1102133"/>
          </a:xfrm>
        </p:grpSpPr>
        <p:grpSp>
          <p:nvGrpSpPr>
            <p:cNvPr id="5267" name="Google Shape;5267;p49"/>
            <p:cNvGrpSpPr/>
            <p:nvPr/>
          </p:nvGrpSpPr>
          <p:grpSpPr>
            <a:xfrm>
              <a:off x="2623907" y="1198803"/>
              <a:ext cx="1364245" cy="273000"/>
              <a:chOff x="2623907" y="1198803"/>
              <a:chExt cx="1364245" cy="273000"/>
            </a:xfrm>
          </p:grpSpPr>
          <p:sp>
            <p:nvSpPr>
              <p:cNvPr id="5268" name="Google Shape;5268;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49"/>
            <p:cNvGrpSpPr/>
            <p:nvPr/>
          </p:nvGrpSpPr>
          <p:grpSpPr>
            <a:xfrm>
              <a:off x="2623904" y="1476964"/>
              <a:ext cx="1364245" cy="273000"/>
              <a:chOff x="2623904" y="1476964"/>
              <a:chExt cx="1364245" cy="273000"/>
            </a:xfrm>
          </p:grpSpPr>
          <p:sp>
            <p:nvSpPr>
              <p:cNvPr id="5274" name="Google Shape;5274;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49"/>
            <p:cNvGrpSpPr/>
            <p:nvPr/>
          </p:nvGrpSpPr>
          <p:grpSpPr>
            <a:xfrm>
              <a:off x="2623907" y="1749775"/>
              <a:ext cx="1364245" cy="273000"/>
              <a:chOff x="2623907" y="1749775"/>
              <a:chExt cx="1364245" cy="273000"/>
            </a:xfrm>
          </p:grpSpPr>
          <p:sp>
            <p:nvSpPr>
              <p:cNvPr id="5280" name="Google Shape;5280;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49"/>
            <p:cNvGrpSpPr/>
            <p:nvPr/>
          </p:nvGrpSpPr>
          <p:grpSpPr>
            <a:xfrm>
              <a:off x="2623904" y="2027936"/>
              <a:ext cx="1364245" cy="273000"/>
              <a:chOff x="2623904" y="2027936"/>
              <a:chExt cx="1364245" cy="273000"/>
            </a:xfrm>
          </p:grpSpPr>
          <p:sp>
            <p:nvSpPr>
              <p:cNvPr id="5286" name="Google Shape;5286;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49"/>
          <p:cNvGrpSpPr/>
          <p:nvPr/>
        </p:nvGrpSpPr>
        <p:grpSpPr>
          <a:xfrm>
            <a:off x="2601154" y="2445833"/>
            <a:ext cx="1387541" cy="159124"/>
            <a:chOff x="3200660" y="2180272"/>
            <a:chExt cx="2563824" cy="378237"/>
          </a:xfrm>
        </p:grpSpPr>
        <p:sp>
          <p:nvSpPr>
            <p:cNvPr id="5292" name="Google Shape;5292;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49"/>
          <p:cNvGrpSpPr/>
          <p:nvPr/>
        </p:nvGrpSpPr>
        <p:grpSpPr>
          <a:xfrm>
            <a:off x="2597679" y="2723597"/>
            <a:ext cx="1390502" cy="159625"/>
            <a:chOff x="3530150" y="2790075"/>
            <a:chExt cx="1962600" cy="225300"/>
          </a:xfrm>
        </p:grpSpPr>
        <p:sp>
          <p:nvSpPr>
            <p:cNvPr id="5311" name="Google Shape;5311;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49"/>
          <p:cNvGrpSpPr/>
          <p:nvPr/>
        </p:nvGrpSpPr>
        <p:grpSpPr>
          <a:xfrm>
            <a:off x="2597736" y="3001862"/>
            <a:ext cx="1411629" cy="154175"/>
            <a:chOff x="3558802" y="4011244"/>
            <a:chExt cx="1866000" cy="111600"/>
          </a:xfrm>
        </p:grpSpPr>
        <p:sp>
          <p:nvSpPr>
            <p:cNvPr id="5314" name="Google Shape;5314;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49"/>
          <p:cNvGrpSpPr/>
          <p:nvPr/>
        </p:nvGrpSpPr>
        <p:grpSpPr>
          <a:xfrm>
            <a:off x="2598024" y="2207432"/>
            <a:ext cx="1383503" cy="119761"/>
            <a:chOff x="3465975" y="2270258"/>
            <a:chExt cx="1986364" cy="171947"/>
          </a:xfrm>
        </p:grpSpPr>
        <p:sp>
          <p:nvSpPr>
            <p:cNvPr id="5317" name="Google Shape;5317;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49"/>
          <p:cNvGrpSpPr/>
          <p:nvPr/>
        </p:nvGrpSpPr>
        <p:grpSpPr>
          <a:xfrm>
            <a:off x="2609031" y="3571205"/>
            <a:ext cx="1369531" cy="195460"/>
            <a:chOff x="723300" y="4253549"/>
            <a:chExt cx="2276482" cy="324900"/>
          </a:xfrm>
        </p:grpSpPr>
        <p:sp>
          <p:nvSpPr>
            <p:cNvPr id="5326" name="Google Shape;5326;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9"/>
          <p:cNvGrpSpPr/>
          <p:nvPr/>
        </p:nvGrpSpPr>
        <p:grpSpPr>
          <a:xfrm>
            <a:off x="2598592" y="3272446"/>
            <a:ext cx="1389066" cy="180119"/>
            <a:chOff x="705948" y="3788465"/>
            <a:chExt cx="2308953" cy="299400"/>
          </a:xfrm>
        </p:grpSpPr>
        <p:sp>
          <p:nvSpPr>
            <p:cNvPr id="5332" name="Google Shape;5332;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49"/>
          <p:cNvGrpSpPr/>
          <p:nvPr/>
        </p:nvGrpSpPr>
        <p:grpSpPr>
          <a:xfrm>
            <a:off x="4195583" y="1876400"/>
            <a:ext cx="1433821" cy="191501"/>
            <a:chOff x="4273350" y="2088443"/>
            <a:chExt cx="1433821" cy="191501"/>
          </a:xfrm>
        </p:grpSpPr>
        <p:grpSp>
          <p:nvGrpSpPr>
            <p:cNvPr id="5338" name="Google Shape;5338;p49"/>
            <p:cNvGrpSpPr/>
            <p:nvPr/>
          </p:nvGrpSpPr>
          <p:grpSpPr>
            <a:xfrm>
              <a:off x="4273350" y="2088443"/>
              <a:ext cx="1433821" cy="0"/>
              <a:chOff x="5224975" y="2962250"/>
              <a:chExt cx="1544400" cy="0"/>
            </a:xfrm>
          </p:grpSpPr>
          <p:cxnSp>
            <p:nvCxnSpPr>
              <p:cNvPr id="5339" name="Google Shape;5339;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40" name="Google Shape;5340;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41" name="Google Shape;5341;p49"/>
            <p:cNvGrpSpPr/>
            <p:nvPr/>
          </p:nvGrpSpPr>
          <p:grpSpPr>
            <a:xfrm>
              <a:off x="4273350" y="2279944"/>
              <a:ext cx="1433821" cy="0"/>
              <a:chOff x="5224975" y="2962250"/>
              <a:chExt cx="1544400" cy="0"/>
            </a:xfrm>
          </p:grpSpPr>
          <p:cxnSp>
            <p:nvCxnSpPr>
              <p:cNvPr id="5342" name="Google Shape;5342;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43" name="Google Shape;5343;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44" name="Google Shape;5344;p49"/>
          <p:cNvGrpSpPr/>
          <p:nvPr/>
        </p:nvGrpSpPr>
        <p:grpSpPr>
          <a:xfrm>
            <a:off x="2646529" y="3885304"/>
            <a:ext cx="1304609" cy="294074"/>
            <a:chOff x="2658741" y="4097347"/>
            <a:chExt cx="1304609" cy="294074"/>
          </a:xfrm>
        </p:grpSpPr>
        <p:grpSp>
          <p:nvGrpSpPr>
            <p:cNvPr id="5345" name="Google Shape;5345;p49"/>
            <p:cNvGrpSpPr/>
            <p:nvPr/>
          </p:nvGrpSpPr>
          <p:grpSpPr>
            <a:xfrm>
              <a:off x="2658741" y="4097347"/>
              <a:ext cx="118572" cy="294074"/>
              <a:chOff x="3343310" y="4475555"/>
              <a:chExt cx="127717" cy="316753"/>
            </a:xfrm>
          </p:grpSpPr>
          <p:sp>
            <p:nvSpPr>
              <p:cNvPr id="5346" name="Google Shape;5346;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49"/>
            <p:cNvGrpSpPr/>
            <p:nvPr/>
          </p:nvGrpSpPr>
          <p:grpSpPr>
            <a:xfrm>
              <a:off x="3815519" y="4098388"/>
              <a:ext cx="147831" cy="291991"/>
              <a:chOff x="3527539" y="4476677"/>
              <a:chExt cx="159232" cy="314510"/>
            </a:xfrm>
          </p:grpSpPr>
          <p:sp>
            <p:nvSpPr>
              <p:cNvPr id="5349" name="Google Shape;5349;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49"/>
            <p:cNvGrpSpPr/>
            <p:nvPr/>
          </p:nvGrpSpPr>
          <p:grpSpPr>
            <a:xfrm>
              <a:off x="3511696" y="4098388"/>
              <a:ext cx="147831" cy="291991"/>
              <a:chOff x="3527539" y="4476677"/>
              <a:chExt cx="159232" cy="314510"/>
            </a:xfrm>
          </p:grpSpPr>
          <p:sp>
            <p:nvSpPr>
              <p:cNvPr id="5352" name="Google Shape;5352;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49"/>
            <p:cNvGrpSpPr/>
            <p:nvPr/>
          </p:nvGrpSpPr>
          <p:grpSpPr>
            <a:xfrm>
              <a:off x="3207874" y="4098388"/>
              <a:ext cx="147831" cy="291991"/>
              <a:chOff x="3527539" y="4476677"/>
              <a:chExt cx="159232" cy="314510"/>
            </a:xfrm>
          </p:grpSpPr>
          <p:sp>
            <p:nvSpPr>
              <p:cNvPr id="5355" name="Google Shape;5355;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49"/>
            <p:cNvGrpSpPr/>
            <p:nvPr/>
          </p:nvGrpSpPr>
          <p:grpSpPr>
            <a:xfrm>
              <a:off x="2933305" y="4097347"/>
              <a:ext cx="118572" cy="294074"/>
              <a:chOff x="3343310" y="4475555"/>
              <a:chExt cx="127717" cy="316753"/>
            </a:xfrm>
          </p:grpSpPr>
          <p:sp>
            <p:nvSpPr>
              <p:cNvPr id="5358" name="Google Shape;5358;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0" name="Google Shape;5360;p49"/>
          <p:cNvGrpSpPr/>
          <p:nvPr/>
        </p:nvGrpSpPr>
        <p:grpSpPr>
          <a:xfrm>
            <a:off x="4197138" y="963998"/>
            <a:ext cx="1430711" cy="751237"/>
            <a:chOff x="5159450" y="1919950"/>
            <a:chExt cx="1541050" cy="862500"/>
          </a:xfrm>
        </p:grpSpPr>
        <p:sp>
          <p:nvSpPr>
            <p:cNvPr id="5361" name="Google Shape;5361;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62" name="Google Shape;5362;p49"/>
            <p:cNvGrpSpPr/>
            <p:nvPr/>
          </p:nvGrpSpPr>
          <p:grpSpPr>
            <a:xfrm>
              <a:off x="5159450" y="1919950"/>
              <a:ext cx="1541050" cy="862500"/>
              <a:chOff x="5159450" y="1919950"/>
              <a:chExt cx="1541050" cy="862500"/>
            </a:xfrm>
          </p:grpSpPr>
          <p:cxnSp>
            <p:nvCxnSpPr>
              <p:cNvPr id="5363" name="Google Shape;5363;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64" name="Google Shape;5364;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65" name="Google Shape;5365;p49"/>
          <p:cNvGrpSpPr/>
          <p:nvPr/>
        </p:nvGrpSpPr>
        <p:grpSpPr>
          <a:xfrm>
            <a:off x="4245275" y="2227768"/>
            <a:ext cx="1334436" cy="967914"/>
            <a:chOff x="4294923" y="2439811"/>
            <a:chExt cx="1334436" cy="967914"/>
          </a:xfrm>
        </p:grpSpPr>
        <p:grpSp>
          <p:nvGrpSpPr>
            <p:cNvPr id="5366" name="Google Shape;5366;p49"/>
            <p:cNvGrpSpPr/>
            <p:nvPr/>
          </p:nvGrpSpPr>
          <p:grpSpPr>
            <a:xfrm>
              <a:off x="4960455" y="2469658"/>
              <a:ext cx="668904" cy="885524"/>
              <a:chOff x="4960455" y="2469658"/>
              <a:chExt cx="668904" cy="885524"/>
            </a:xfrm>
          </p:grpSpPr>
          <p:sp>
            <p:nvSpPr>
              <p:cNvPr id="5367" name="Google Shape;5367;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49"/>
            <p:cNvGrpSpPr/>
            <p:nvPr/>
          </p:nvGrpSpPr>
          <p:grpSpPr>
            <a:xfrm>
              <a:off x="4294923" y="2469658"/>
              <a:ext cx="668951" cy="885524"/>
              <a:chOff x="4294923" y="2469658"/>
              <a:chExt cx="668951" cy="885524"/>
            </a:xfrm>
          </p:grpSpPr>
          <p:sp>
            <p:nvSpPr>
              <p:cNvPr id="5374" name="Google Shape;5374;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0" name="Google Shape;5380;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49"/>
          <p:cNvGrpSpPr/>
          <p:nvPr/>
        </p:nvGrpSpPr>
        <p:grpSpPr>
          <a:xfrm>
            <a:off x="4231478" y="3282213"/>
            <a:ext cx="1430949" cy="897289"/>
            <a:chOff x="4351371" y="3547942"/>
            <a:chExt cx="1345130" cy="843475"/>
          </a:xfrm>
        </p:grpSpPr>
        <p:grpSp>
          <p:nvGrpSpPr>
            <p:cNvPr id="5382" name="Google Shape;5382;p49"/>
            <p:cNvGrpSpPr/>
            <p:nvPr/>
          </p:nvGrpSpPr>
          <p:grpSpPr>
            <a:xfrm>
              <a:off x="4351371" y="4209917"/>
              <a:ext cx="1345130" cy="181500"/>
              <a:chOff x="4351371" y="4209917"/>
              <a:chExt cx="1345130" cy="181500"/>
            </a:xfrm>
          </p:grpSpPr>
          <p:sp>
            <p:nvSpPr>
              <p:cNvPr id="5383" name="Google Shape;5383;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4" name="Google Shape;5384;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85" name="Google Shape;5385;p49"/>
            <p:cNvGrpSpPr/>
            <p:nvPr/>
          </p:nvGrpSpPr>
          <p:grpSpPr>
            <a:xfrm>
              <a:off x="4403010" y="3985221"/>
              <a:ext cx="1109518" cy="181500"/>
              <a:chOff x="4403010" y="3985221"/>
              <a:chExt cx="1109518" cy="181500"/>
            </a:xfrm>
          </p:grpSpPr>
          <p:sp>
            <p:nvSpPr>
              <p:cNvPr id="5386" name="Google Shape;5386;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7" name="Google Shape;5387;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88" name="Google Shape;5388;p49"/>
            <p:cNvGrpSpPr/>
            <p:nvPr/>
          </p:nvGrpSpPr>
          <p:grpSpPr>
            <a:xfrm>
              <a:off x="4618704" y="3766582"/>
              <a:ext cx="807858" cy="181500"/>
              <a:chOff x="4618704" y="3766582"/>
              <a:chExt cx="807858" cy="181500"/>
            </a:xfrm>
          </p:grpSpPr>
          <p:sp>
            <p:nvSpPr>
              <p:cNvPr id="5389" name="Google Shape;5389;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0" name="Google Shape;5390;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91" name="Google Shape;5391;p49"/>
            <p:cNvGrpSpPr/>
            <p:nvPr/>
          </p:nvGrpSpPr>
          <p:grpSpPr>
            <a:xfrm>
              <a:off x="4735238" y="3547942"/>
              <a:ext cx="462839" cy="181500"/>
              <a:chOff x="4735238" y="3547942"/>
              <a:chExt cx="462839" cy="181500"/>
            </a:xfrm>
          </p:grpSpPr>
          <p:sp>
            <p:nvSpPr>
              <p:cNvPr id="5392" name="Google Shape;5392;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3" name="Google Shape;5393;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94" name="Google Shape;5394;p49"/>
          <p:cNvGrpSpPr/>
          <p:nvPr/>
        </p:nvGrpSpPr>
        <p:grpSpPr>
          <a:xfrm>
            <a:off x="7407836" y="2217537"/>
            <a:ext cx="1020955" cy="928853"/>
            <a:chOff x="926675" y="238125"/>
            <a:chExt cx="5755100" cy="5232975"/>
          </a:xfrm>
        </p:grpSpPr>
        <p:sp>
          <p:nvSpPr>
            <p:cNvPr id="5395" name="Google Shape;5395;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49"/>
          <p:cNvGrpSpPr/>
          <p:nvPr/>
        </p:nvGrpSpPr>
        <p:grpSpPr>
          <a:xfrm>
            <a:off x="715210" y="2616272"/>
            <a:ext cx="1695374" cy="1560837"/>
            <a:chOff x="727421" y="2828315"/>
            <a:chExt cx="1695374" cy="1560837"/>
          </a:xfrm>
        </p:grpSpPr>
        <p:grpSp>
          <p:nvGrpSpPr>
            <p:cNvPr id="5400" name="Google Shape;5400;p49"/>
            <p:cNvGrpSpPr/>
            <p:nvPr/>
          </p:nvGrpSpPr>
          <p:grpSpPr>
            <a:xfrm>
              <a:off x="727421" y="2828315"/>
              <a:ext cx="1695374" cy="1560837"/>
              <a:chOff x="734799" y="2782450"/>
              <a:chExt cx="1571100" cy="1577400"/>
            </a:xfrm>
          </p:grpSpPr>
          <p:cxnSp>
            <p:nvCxnSpPr>
              <p:cNvPr id="5401" name="Google Shape;5401;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402" name="Google Shape;5402;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403" name="Google Shape;5403;p49"/>
            <p:cNvGrpSpPr/>
            <p:nvPr/>
          </p:nvGrpSpPr>
          <p:grpSpPr>
            <a:xfrm>
              <a:off x="819108" y="2882501"/>
              <a:ext cx="1556791" cy="1426186"/>
              <a:chOff x="819108" y="2882501"/>
              <a:chExt cx="1556791" cy="1426186"/>
            </a:xfrm>
          </p:grpSpPr>
          <p:grpSp>
            <p:nvGrpSpPr>
              <p:cNvPr id="5404" name="Google Shape;5404;p49"/>
              <p:cNvGrpSpPr/>
              <p:nvPr/>
            </p:nvGrpSpPr>
            <p:grpSpPr>
              <a:xfrm>
                <a:off x="819108" y="2882501"/>
                <a:ext cx="103104" cy="1426186"/>
                <a:chOff x="4674013" y="3100904"/>
                <a:chExt cx="122758" cy="1698043"/>
              </a:xfrm>
            </p:grpSpPr>
            <p:sp>
              <p:nvSpPr>
                <p:cNvPr id="5405" name="Google Shape;5405;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49"/>
              <p:cNvGrpSpPr/>
              <p:nvPr/>
            </p:nvGrpSpPr>
            <p:grpSpPr>
              <a:xfrm>
                <a:off x="1062475" y="2882501"/>
                <a:ext cx="103104" cy="1426186"/>
                <a:chOff x="4940438" y="3100904"/>
                <a:chExt cx="122758" cy="1698043"/>
              </a:xfrm>
            </p:grpSpPr>
            <p:sp>
              <p:nvSpPr>
                <p:cNvPr id="5413" name="Google Shape;5413;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49"/>
              <p:cNvGrpSpPr/>
              <p:nvPr/>
            </p:nvGrpSpPr>
            <p:grpSpPr>
              <a:xfrm>
                <a:off x="1299324" y="2882501"/>
                <a:ext cx="103104" cy="1426186"/>
                <a:chOff x="5206863" y="3100904"/>
                <a:chExt cx="122758" cy="1698043"/>
              </a:xfrm>
            </p:grpSpPr>
            <p:sp>
              <p:nvSpPr>
                <p:cNvPr id="5421" name="Google Shape;5421;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49"/>
              <p:cNvGrpSpPr/>
              <p:nvPr/>
            </p:nvGrpSpPr>
            <p:grpSpPr>
              <a:xfrm>
                <a:off x="1786057" y="2882501"/>
                <a:ext cx="103104" cy="1426186"/>
                <a:chOff x="6006138" y="3143629"/>
                <a:chExt cx="122758" cy="1698043"/>
              </a:xfrm>
            </p:grpSpPr>
            <p:sp>
              <p:nvSpPr>
                <p:cNvPr id="5429" name="Google Shape;5429;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49"/>
              <p:cNvGrpSpPr/>
              <p:nvPr/>
            </p:nvGrpSpPr>
            <p:grpSpPr>
              <a:xfrm>
                <a:off x="2029422" y="2882501"/>
                <a:ext cx="103104" cy="1426186"/>
                <a:chOff x="6805413" y="3100904"/>
                <a:chExt cx="122758" cy="1698043"/>
              </a:xfrm>
            </p:grpSpPr>
            <p:sp>
              <p:nvSpPr>
                <p:cNvPr id="5437" name="Google Shape;5437;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49"/>
              <p:cNvGrpSpPr/>
              <p:nvPr/>
            </p:nvGrpSpPr>
            <p:grpSpPr>
              <a:xfrm>
                <a:off x="2272795" y="2882501"/>
                <a:ext cx="103104" cy="1426186"/>
                <a:chOff x="5206863" y="3100904"/>
                <a:chExt cx="122758" cy="1698043"/>
              </a:xfrm>
            </p:grpSpPr>
            <p:sp>
              <p:nvSpPr>
                <p:cNvPr id="5445" name="Google Shape;5445;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2" name="Google Shape;5452;p49"/>
              <p:cNvGrpSpPr/>
              <p:nvPr/>
            </p:nvGrpSpPr>
            <p:grpSpPr>
              <a:xfrm>
                <a:off x="1542694" y="2882501"/>
                <a:ext cx="103104" cy="1426186"/>
                <a:chOff x="6006138" y="3143629"/>
                <a:chExt cx="122758" cy="1698043"/>
              </a:xfrm>
            </p:grpSpPr>
            <p:sp>
              <p:nvSpPr>
                <p:cNvPr id="5453" name="Google Shape;5453;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60" name="Google Shape;5460;p49"/>
          <p:cNvGrpSpPr/>
          <p:nvPr/>
        </p:nvGrpSpPr>
        <p:grpSpPr>
          <a:xfrm>
            <a:off x="5671260" y="3305994"/>
            <a:ext cx="2749952" cy="870677"/>
            <a:chOff x="238125" y="1725700"/>
            <a:chExt cx="7139025" cy="2260325"/>
          </a:xfrm>
        </p:grpSpPr>
        <p:sp>
          <p:nvSpPr>
            <p:cNvPr id="5461" name="Google Shape;5461;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49"/>
          <p:cNvGrpSpPr/>
          <p:nvPr/>
        </p:nvGrpSpPr>
        <p:grpSpPr>
          <a:xfrm>
            <a:off x="5941424" y="2247740"/>
            <a:ext cx="1105452" cy="916747"/>
            <a:chOff x="5249100" y="1210600"/>
            <a:chExt cx="3502700" cy="2904775"/>
          </a:xfrm>
        </p:grpSpPr>
        <p:sp>
          <p:nvSpPr>
            <p:cNvPr id="5472" name="Google Shape;5472;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6" name="Google Shape;5476;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77" name="Google Shape;5477;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78" name="Google Shape;5478;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79" name="Google Shape;5479;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80" name="Google Shape;5480;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49"/>
          <p:cNvGrpSpPr/>
          <p:nvPr/>
        </p:nvGrpSpPr>
        <p:grpSpPr>
          <a:xfrm>
            <a:off x="7123972" y="967158"/>
            <a:ext cx="1304650" cy="1124856"/>
            <a:chOff x="7287122" y="1165658"/>
            <a:chExt cx="1219413" cy="1051365"/>
          </a:xfrm>
        </p:grpSpPr>
        <p:grpSp>
          <p:nvGrpSpPr>
            <p:cNvPr id="5482" name="Google Shape;5482;p49"/>
            <p:cNvGrpSpPr/>
            <p:nvPr/>
          </p:nvGrpSpPr>
          <p:grpSpPr>
            <a:xfrm>
              <a:off x="7287122" y="1969723"/>
              <a:ext cx="1219413" cy="247300"/>
              <a:chOff x="7287122" y="1969723"/>
              <a:chExt cx="1219413" cy="247300"/>
            </a:xfrm>
          </p:grpSpPr>
          <p:sp>
            <p:nvSpPr>
              <p:cNvPr id="5483" name="Google Shape;5483;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49"/>
              <p:cNvGrpSpPr/>
              <p:nvPr/>
            </p:nvGrpSpPr>
            <p:grpSpPr>
              <a:xfrm>
                <a:off x="7287122" y="2063892"/>
                <a:ext cx="1151753" cy="73428"/>
                <a:chOff x="7287122" y="2063892"/>
                <a:chExt cx="1151753" cy="73428"/>
              </a:xfrm>
            </p:grpSpPr>
            <p:sp>
              <p:nvSpPr>
                <p:cNvPr id="5485" name="Google Shape;5485;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6" name="Google Shape;5486;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87" name="Google Shape;5487;p49"/>
            <p:cNvGrpSpPr/>
            <p:nvPr/>
          </p:nvGrpSpPr>
          <p:grpSpPr>
            <a:xfrm>
              <a:off x="7287122" y="1712201"/>
              <a:ext cx="1219403" cy="246767"/>
              <a:chOff x="7287122" y="1712201"/>
              <a:chExt cx="1219403" cy="246767"/>
            </a:xfrm>
          </p:grpSpPr>
          <p:sp>
            <p:nvSpPr>
              <p:cNvPr id="5488" name="Google Shape;5488;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9" name="Google Shape;5489;p49"/>
              <p:cNvGrpSpPr/>
              <p:nvPr/>
            </p:nvGrpSpPr>
            <p:grpSpPr>
              <a:xfrm>
                <a:off x="7287122" y="1842861"/>
                <a:ext cx="1005303" cy="73419"/>
                <a:chOff x="7287122" y="1842861"/>
                <a:chExt cx="1005303" cy="73419"/>
              </a:xfrm>
            </p:grpSpPr>
            <p:sp>
              <p:nvSpPr>
                <p:cNvPr id="5490" name="Google Shape;5490;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1" name="Google Shape;5491;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92" name="Google Shape;5492;p49"/>
            <p:cNvGrpSpPr/>
            <p:nvPr/>
          </p:nvGrpSpPr>
          <p:grpSpPr>
            <a:xfrm>
              <a:off x="7287122" y="1447520"/>
              <a:ext cx="1219403" cy="286667"/>
              <a:chOff x="7287122" y="1447520"/>
              <a:chExt cx="1219403" cy="286667"/>
            </a:xfrm>
          </p:grpSpPr>
          <p:sp>
            <p:nvSpPr>
              <p:cNvPr id="5493" name="Google Shape;5493;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4" name="Google Shape;5494;p49"/>
              <p:cNvGrpSpPr/>
              <p:nvPr/>
            </p:nvGrpSpPr>
            <p:grpSpPr>
              <a:xfrm>
                <a:off x="7287122" y="1581977"/>
                <a:ext cx="852803" cy="73428"/>
                <a:chOff x="7287122" y="1581977"/>
                <a:chExt cx="852803" cy="73428"/>
              </a:xfrm>
            </p:grpSpPr>
            <p:sp>
              <p:nvSpPr>
                <p:cNvPr id="5495" name="Google Shape;5495;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6" name="Google Shape;5496;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97" name="Google Shape;5497;p49"/>
            <p:cNvGrpSpPr/>
            <p:nvPr/>
          </p:nvGrpSpPr>
          <p:grpSpPr>
            <a:xfrm>
              <a:off x="7287122" y="1165658"/>
              <a:ext cx="1219403" cy="344253"/>
              <a:chOff x="7287122" y="1165658"/>
              <a:chExt cx="1219403" cy="344253"/>
            </a:xfrm>
          </p:grpSpPr>
          <p:sp>
            <p:nvSpPr>
              <p:cNvPr id="5498" name="Google Shape;5498;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9" name="Google Shape;5499;p49"/>
              <p:cNvGrpSpPr/>
              <p:nvPr/>
            </p:nvGrpSpPr>
            <p:grpSpPr>
              <a:xfrm>
                <a:off x="7287122" y="1341025"/>
                <a:ext cx="695703" cy="73419"/>
                <a:chOff x="7287122" y="1341025"/>
                <a:chExt cx="695703" cy="73419"/>
              </a:xfrm>
            </p:grpSpPr>
            <p:sp>
              <p:nvSpPr>
                <p:cNvPr id="5500" name="Google Shape;5500;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1" name="Google Shape;5501;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502" name="Google Shape;5502;p49"/>
          <p:cNvGrpSpPr/>
          <p:nvPr/>
        </p:nvGrpSpPr>
        <p:grpSpPr>
          <a:xfrm>
            <a:off x="5790464" y="973181"/>
            <a:ext cx="1397729" cy="1098540"/>
            <a:chOff x="5900602" y="1193063"/>
            <a:chExt cx="1299851" cy="1021707"/>
          </a:xfrm>
        </p:grpSpPr>
        <p:grpSp>
          <p:nvGrpSpPr>
            <p:cNvPr id="5503" name="Google Shape;5503;p49"/>
            <p:cNvGrpSpPr/>
            <p:nvPr/>
          </p:nvGrpSpPr>
          <p:grpSpPr>
            <a:xfrm>
              <a:off x="6520337" y="1193063"/>
              <a:ext cx="341815" cy="799959"/>
              <a:chOff x="6520337" y="1193063"/>
              <a:chExt cx="341815" cy="799959"/>
            </a:xfrm>
          </p:grpSpPr>
          <p:grpSp>
            <p:nvGrpSpPr>
              <p:cNvPr id="5504" name="Google Shape;5504;p49"/>
              <p:cNvGrpSpPr/>
              <p:nvPr/>
            </p:nvGrpSpPr>
            <p:grpSpPr>
              <a:xfrm>
                <a:off x="6520337" y="1589527"/>
                <a:ext cx="213950" cy="403494"/>
                <a:chOff x="6520337" y="1589527"/>
                <a:chExt cx="213950" cy="403494"/>
              </a:xfrm>
            </p:grpSpPr>
            <p:sp>
              <p:nvSpPr>
                <p:cNvPr id="5505" name="Google Shape;5505;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49"/>
              <p:cNvGrpSpPr/>
              <p:nvPr/>
            </p:nvGrpSpPr>
            <p:grpSpPr>
              <a:xfrm>
                <a:off x="6577204" y="1193063"/>
                <a:ext cx="284947" cy="464512"/>
                <a:chOff x="6577204" y="1193063"/>
                <a:chExt cx="284947" cy="464512"/>
              </a:xfrm>
            </p:grpSpPr>
            <p:sp>
              <p:nvSpPr>
                <p:cNvPr id="5508" name="Google Shape;5508;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9" name="Google Shape;5509;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10" name="Google Shape;5510;p49"/>
            <p:cNvGrpSpPr/>
            <p:nvPr/>
          </p:nvGrpSpPr>
          <p:grpSpPr>
            <a:xfrm>
              <a:off x="6238903" y="1193063"/>
              <a:ext cx="300475" cy="900152"/>
              <a:chOff x="6238903" y="1193063"/>
              <a:chExt cx="300475" cy="900152"/>
            </a:xfrm>
          </p:grpSpPr>
          <p:grpSp>
            <p:nvGrpSpPr>
              <p:cNvPr id="5511" name="Google Shape;5511;p49"/>
              <p:cNvGrpSpPr/>
              <p:nvPr/>
            </p:nvGrpSpPr>
            <p:grpSpPr>
              <a:xfrm>
                <a:off x="6290865" y="1489315"/>
                <a:ext cx="248514" cy="603900"/>
                <a:chOff x="6290865" y="1489315"/>
                <a:chExt cx="248514" cy="603900"/>
              </a:xfrm>
            </p:grpSpPr>
            <p:sp>
              <p:nvSpPr>
                <p:cNvPr id="5512" name="Google Shape;5512;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49"/>
              <p:cNvGrpSpPr/>
              <p:nvPr/>
            </p:nvGrpSpPr>
            <p:grpSpPr>
              <a:xfrm>
                <a:off x="6238903" y="1193063"/>
                <a:ext cx="284947" cy="333087"/>
                <a:chOff x="6238903" y="1193063"/>
                <a:chExt cx="284947" cy="333087"/>
              </a:xfrm>
            </p:grpSpPr>
            <p:sp>
              <p:nvSpPr>
                <p:cNvPr id="5515" name="Google Shape;5515;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6" name="Google Shape;5516;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17" name="Google Shape;5517;p49"/>
            <p:cNvGrpSpPr/>
            <p:nvPr/>
          </p:nvGrpSpPr>
          <p:grpSpPr>
            <a:xfrm>
              <a:off x="5900602" y="1193063"/>
              <a:ext cx="444345" cy="1021707"/>
              <a:chOff x="5900602" y="1193063"/>
              <a:chExt cx="444345" cy="1021707"/>
            </a:xfrm>
          </p:grpSpPr>
          <p:grpSp>
            <p:nvGrpSpPr>
              <p:cNvPr id="5518" name="Google Shape;5518;p49"/>
              <p:cNvGrpSpPr/>
              <p:nvPr/>
            </p:nvGrpSpPr>
            <p:grpSpPr>
              <a:xfrm>
                <a:off x="6046501" y="1367785"/>
                <a:ext cx="298446" cy="846986"/>
                <a:chOff x="6046501" y="1367785"/>
                <a:chExt cx="298446" cy="846986"/>
              </a:xfrm>
            </p:grpSpPr>
            <p:sp>
              <p:nvSpPr>
                <p:cNvPr id="5519" name="Google Shape;5519;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49"/>
              <p:cNvGrpSpPr/>
              <p:nvPr/>
            </p:nvGrpSpPr>
            <p:grpSpPr>
              <a:xfrm>
                <a:off x="5900602" y="1193063"/>
                <a:ext cx="284947" cy="182312"/>
                <a:chOff x="5900602" y="1193063"/>
                <a:chExt cx="284947" cy="182312"/>
              </a:xfrm>
            </p:grpSpPr>
            <p:sp>
              <p:nvSpPr>
                <p:cNvPr id="5522" name="Google Shape;5522;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3" name="Google Shape;5523;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24" name="Google Shape;5524;p49"/>
            <p:cNvGrpSpPr/>
            <p:nvPr/>
          </p:nvGrpSpPr>
          <p:grpSpPr>
            <a:xfrm>
              <a:off x="6738300" y="1193063"/>
              <a:ext cx="462153" cy="707634"/>
              <a:chOff x="6738300" y="1193063"/>
              <a:chExt cx="462153" cy="707634"/>
            </a:xfrm>
          </p:grpSpPr>
          <p:grpSp>
            <p:nvGrpSpPr>
              <p:cNvPr id="5525" name="Google Shape;5525;p49"/>
              <p:cNvGrpSpPr/>
              <p:nvPr/>
            </p:nvGrpSpPr>
            <p:grpSpPr>
              <a:xfrm>
                <a:off x="6915505" y="1193063"/>
                <a:ext cx="284947" cy="597387"/>
                <a:chOff x="6915505" y="1193063"/>
                <a:chExt cx="284947" cy="597387"/>
              </a:xfrm>
            </p:grpSpPr>
            <p:sp>
              <p:nvSpPr>
                <p:cNvPr id="5526" name="Google Shape;5526;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7" name="Google Shape;5527;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28" name="Google Shape;5528;p49"/>
              <p:cNvGrpSpPr/>
              <p:nvPr/>
            </p:nvGrpSpPr>
            <p:grpSpPr>
              <a:xfrm>
                <a:off x="6738300" y="1684725"/>
                <a:ext cx="230066" cy="215971"/>
                <a:chOff x="6738300" y="1684725"/>
                <a:chExt cx="230066" cy="215971"/>
              </a:xfrm>
            </p:grpSpPr>
            <p:sp>
              <p:nvSpPr>
                <p:cNvPr id="5529" name="Google Shape;5529;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34" name="Shape 5534"/>
        <p:cNvGrpSpPr/>
        <p:nvPr/>
      </p:nvGrpSpPr>
      <p:grpSpPr>
        <a:xfrm>
          <a:off x="0" y="0"/>
          <a:ext cx="0" cy="0"/>
          <a:chOff x="0" y="0"/>
          <a:chExt cx="0" cy="0"/>
        </a:xfrm>
      </p:grpSpPr>
      <p:grpSp>
        <p:nvGrpSpPr>
          <p:cNvPr id="5535" name="Google Shape;5535;p50"/>
          <p:cNvGrpSpPr/>
          <p:nvPr/>
        </p:nvGrpSpPr>
        <p:grpSpPr>
          <a:xfrm>
            <a:off x="826133" y="2318098"/>
            <a:ext cx="387992" cy="329326"/>
            <a:chOff x="839307" y="2318098"/>
            <a:chExt cx="387992" cy="329326"/>
          </a:xfrm>
        </p:grpSpPr>
        <p:sp>
          <p:nvSpPr>
            <p:cNvPr id="5536" name="Google Shape;5536;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50"/>
          <p:cNvGrpSpPr/>
          <p:nvPr/>
        </p:nvGrpSpPr>
        <p:grpSpPr>
          <a:xfrm>
            <a:off x="1401816" y="2289671"/>
            <a:ext cx="387073" cy="385996"/>
            <a:chOff x="1414990" y="2289671"/>
            <a:chExt cx="387073" cy="385996"/>
          </a:xfrm>
        </p:grpSpPr>
        <p:sp>
          <p:nvSpPr>
            <p:cNvPr id="5547" name="Google Shape;5547;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50"/>
          <p:cNvGrpSpPr/>
          <p:nvPr/>
        </p:nvGrpSpPr>
        <p:grpSpPr>
          <a:xfrm>
            <a:off x="1976737" y="2306065"/>
            <a:ext cx="387099" cy="353207"/>
            <a:chOff x="1989911" y="2306065"/>
            <a:chExt cx="387099" cy="353207"/>
          </a:xfrm>
        </p:grpSpPr>
        <p:sp>
          <p:nvSpPr>
            <p:cNvPr id="5566" name="Google Shape;5566;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50"/>
          <p:cNvGrpSpPr/>
          <p:nvPr/>
        </p:nvGrpSpPr>
        <p:grpSpPr>
          <a:xfrm>
            <a:off x="2579927" y="2288778"/>
            <a:ext cx="204663" cy="363007"/>
            <a:chOff x="2593102" y="2288778"/>
            <a:chExt cx="204663" cy="363007"/>
          </a:xfrm>
        </p:grpSpPr>
        <p:sp>
          <p:nvSpPr>
            <p:cNvPr id="5574" name="Google Shape;5574;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50"/>
          <p:cNvGrpSpPr/>
          <p:nvPr/>
        </p:nvGrpSpPr>
        <p:grpSpPr>
          <a:xfrm>
            <a:off x="2957699" y="2329763"/>
            <a:ext cx="403651" cy="305996"/>
            <a:chOff x="2970874" y="2329763"/>
            <a:chExt cx="403651" cy="305996"/>
          </a:xfrm>
        </p:grpSpPr>
        <p:sp>
          <p:nvSpPr>
            <p:cNvPr id="5584" name="Google Shape;5584;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50"/>
          <p:cNvGrpSpPr/>
          <p:nvPr/>
        </p:nvGrpSpPr>
        <p:grpSpPr>
          <a:xfrm>
            <a:off x="3532620" y="2318755"/>
            <a:ext cx="387835" cy="327933"/>
            <a:chOff x="3545795" y="2318755"/>
            <a:chExt cx="387835" cy="327933"/>
          </a:xfrm>
        </p:grpSpPr>
        <p:sp>
          <p:nvSpPr>
            <p:cNvPr id="5594" name="Google Shape;5594;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7" name="Google Shape;5597;p50"/>
            <p:cNvGrpSpPr/>
            <p:nvPr/>
          </p:nvGrpSpPr>
          <p:grpSpPr>
            <a:xfrm>
              <a:off x="3545795" y="2322301"/>
              <a:ext cx="387835" cy="324387"/>
              <a:chOff x="3545795" y="2322301"/>
              <a:chExt cx="387835" cy="324387"/>
            </a:xfrm>
          </p:grpSpPr>
          <p:sp>
            <p:nvSpPr>
              <p:cNvPr id="5598" name="Google Shape;5598;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5" name="Google Shape;5605;p50"/>
          <p:cNvGrpSpPr/>
          <p:nvPr/>
        </p:nvGrpSpPr>
        <p:grpSpPr>
          <a:xfrm>
            <a:off x="4705294" y="2306984"/>
            <a:ext cx="364294" cy="351552"/>
            <a:chOff x="4718468" y="2306984"/>
            <a:chExt cx="364294" cy="351552"/>
          </a:xfrm>
        </p:grpSpPr>
        <p:sp>
          <p:nvSpPr>
            <p:cNvPr id="5606" name="Google Shape;5606;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50"/>
          <p:cNvGrpSpPr/>
          <p:nvPr/>
        </p:nvGrpSpPr>
        <p:grpSpPr>
          <a:xfrm>
            <a:off x="4134734" y="2303017"/>
            <a:ext cx="361194" cy="359355"/>
            <a:chOff x="4147908" y="2303017"/>
            <a:chExt cx="361194" cy="359355"/>
          </a:xfrm>
        </p:grpSpPr>
        <p:sp>
          <p:nvSpPr>
            <p:cNvPr id="5617" name="Google Shape;5617;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50"/>
          <p:cNvGrpSpPr/>
          <p:nvPr/>
        </p:nvGrpSpPr>
        <p:grpSpPr>
          <a:xfrm>
            <a:off x="5278954" y="2299891"/>
            <a:ext cx="367027" cy="365214"/>
            <a:chOff x="5292128" y="2299891"/>
            <a:chExt cx="367027" cy="365214"/>
          </a:xfrm>
        </p:grpSpPr>
        <p:sp>
          <p:nvSpPr>
            <p:cNvPr id="5632" name="Google Shape;5632;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50"/>
          <p:cNvGrpSpPr/>
          <p:nvPr/>
        </p:nvGrpSpPr>
        <p:grpSpPr>
          <a:xfrm>
            <a:off x="5860443" y="2309901"/>
            <a:ext cx="345720" cy="345720"/>
            <a:chOff x="5873617" y="2309901"/>
            <a:chExt cx="345720" cy="345720"/>
          </a:xfrm>
        </p:grpSpPr>
        <p:sp>
          <p:nvSpPr>
            <p:cNvPr id="5639" name="Google Shape;5639;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50"/>
          <p:cNvGrpSpPr/>
          <p:nvPr/>
        </p:nvGrpSpPr>
        <p:grpSpPr>
          <a:xfrm>
            <a:off x="6850154" y="2297710"/>
            <a:ext cx="391460" cy="370127"/>
            <a:chOff x="6863329" y="2297710"/>
            <a:chExt cx="391460" cy="370127"/>
          </a:xfrm>
        </p:grpSpPr>
        <p:sp>
          <p:nvSpPr>
            <p:cNvPr id="5659" name="Google Shape;5659;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7408313" y="2318518"/>
            <a:ext cx="342620" cy="328459"/>
            <a:chOff x="7421488" y="2318518"/>
            <a:chExt cx="342620" cy="328459"/>
          </a:xfrm>
        </p:grpSpPr>
        <p:sp>
          <p:nvSpPr>
            <p:cNvPr id="5669" name="Google Shape;5669;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50"/>
          <p:cNvGrpSpPr/>
          <p:nvPr/>
        </p:nvGrpSpPr>
        <p:grpSpPr>
          <a:xfrm>
            <a:off x="2495198" y="2779889"/>
            <a:ext cx="337523" cy="337680"/>
            <a:chOff x="2508373" y="2779889"/>
            <a:chExt cx="337523" cy="337680"/>
          </a:xfrm>
        </p:grpSpPr>
        <p:sp>
          <p:nvSpPr>
            <p:cNvPr id="5677" name="Google Shape;5677;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0"/>
          <p:cNvGrpSpPr/>
          <p:nvPr/>
        </p:nvGrpSpPr>
        <p:grpSpPr>
          <a:xfrm>
            <a:off x="2137900" y="4141593"/>
            <a:ext cx="410613" cy="372229"/>
            <a:chOff x="1884401" y="4141593"/>
            <a:chExt cx="410613" cy="372229"/>
          </a:xfrm>
        </p:grpSpPr>
        <p:sp>
          <p:nvSpPr>
            <p:cNvPr id="5684" name="Google Shape;5684;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0"/>
          <p:cNvGrpSpPr/>
          <p:nvPr/>
        </p:nvGrpSpPr>
        <p:grpSpPr>
          <a:xfrm>
            <a:off x="1417658" y="2773689"/>
            <a:ext cx="294515" cy="349897"/>
            <a:chOff x="1430832" y="2773689"/>
            <a:chExt cx="294515" cy="349897"/>
          </a:xfrm>
        </p:grpSpPr>
        <p:sp>
          <p:nvSpPr>
            <p:cNvPr id="5692" name="Google Shape;5692;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3069042" y="2788586"/>
            <a:ext cx="288866" cy="320236"/>
            <a:chOff x="3082217" y="2788586"/>
            <a:chExt cx="288866" cy="320236"/>
          </a:xfrm>
        </p:grpSpPr>
        <p:sp>
          <p:nvSpPr>
            <p:cNvPr id="5706" name="Google Shape;5706;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50"/>
          <p:cNvGrpSpPr/>
          <p:nvPr/>
        </p:nvGrpSpPr>
        <p:grpSpPr>
          <a:xfrm>
            <a:off x="3597382" y="2780704"/>
            <a:ext cx="325017" cy="336052"/>
            <a:chOff x="3610557" y="2780704"/>
            <a:chExt cx="325017" cy="336052"/>
          </a:xfrm>
        </p:grpSpPr>
        <p:sp>
          <p:nvSpPr>
            <p:cNvPr id="5714" name="Google Shape;5714;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50"/>
          <p:cNvGrpSpPr/>
          <p:nvPr/>
        </p:nvGrpSpPr>
        <p:grpSpPr>
          <a:xfrm>
            <a:off x="4165893" y="2811495"/>
            <a:ext cx="286475" cy="274390"/>
            <a:chOff x="4179067" y="2811495"/>
            <a:chExt cx="286475" cy="274390"/>
          </a:xfrm>
        </p:grpSpPr>
        <p:sp>
          <p:nvSpPr>
            <p:cNvPr id="5718" name="Google Shape;5718;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50"/>
          <p:cNvGrpSpPr/>
          <p:nvPr/>
        </p:nvGrpSpPr>
        <p:grpSpPr>
          <a:xfrm>
            <a:off x="4673583" y="2762156"/>
            <a:ext cx="371047" cy="374199"/>
            <a:chOff x="4686757" y="2762156"/>
            <a:chExt cx="371047" cy="374199"/>
          </a:xfrm>
        </p:grpSpPr>
        <p:sp>
          <p:nvSpPr>
            <p:cNvPr id="5728" name="Google Shape;5728;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0"/>
          <p:cNvGrpSpPr/>
          <p:nvPr/>
        </p:nvGrpSpPr>
        <p:grpSpPr>
          <a:xfrm>
            <a:off x="5208438" y="2784802"/>
            <a:ext cx="406567" cy="327855"/>
            <a:chOff x="5221613" y="2784802"/>
            <a:chExt cx="406567" cy="327855"/>
          </a:xfrm>
        </p:grpSpPr>
        <p:sp>
          <p:nvSpPr>
            <p:cNvPr id="5736" name="Google Shape;5736;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50"/>
          <p:cNvGrpSpPr/>
          <p:nvPr/>
        </p:nvGrpSpPr>
        <p:grpSpPr>
          <a:xfrm>
            <a:off x="5799412" y="2760921"/>
            <a:ext cx="303605" cy="375434"/>
            <a:chOff x="5812586" y="2760921"/>
            <a:chExt cx="303605" cy="375434"/>
          </a:xfrm>
        </p:grpSpPr>
        <p:sp>
          <p:nvSpPr>
            <p:cNvPr id="5767" name="Google Shape;5767;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50"/>
          <p:cNvGrpSpPr/>
          <p:nvPr/>
        </p:nvGrpSpPr>
        <p:grpSpPr>
          <a:xfrm>
            <a:off x="6321499" y="2759633"/>
            <a:ext cx="378508" cy="378166"/>
            <a:chOff x="6334673" y="2759633"/>
            <a:chExt cx="378508" cy="378166"/>
          </a:xfrm>
        </p:grpSpPr>
        <p:sp>
          <p:nvSpPr>
            <p:cNvPr id="5779" name="Google Shape;5779;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0"/>
          <p:cNvGrpSpPr/>
          <p:nvPr/>
        </p:nvGrpSpPr>
        <p:grpSpPr>
          <a:xfrm>
            <a:off x="7999471" y="2806477"/>
            <a:ext cx="319763" cy="284505"/>
            <a:chOff x="8012645" y="2806477"/>
            <a:chExt cx="319763" cy="284505"/>
          </a:xfrm>
        </p:grpSpPr>
        <p:sp>
          <p:nvSpPr>
            <p:cNvPr id="5784" name="Google Shape;5784;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50"/>
          <p:cNvGrpSpPr/>
          <p:nvPr/>
        </p:nvGrpSpPr>
        <p:grpSpPr>
          <a:xfrm>
            <a:off x="2707935" y="4162138"/>
            <a:ext cx="385339" cy="388071"/>
            <a:chOff x="2454435" y="4162138"/>
            <a:chExt cx="385339" cy="388071"/>
          </a:xfrm>
        </p:grpSpPr>
        <p:sp>
          <p:nvSpPr>
            <p:cNvPr id="5795" name="Google Shape;5795;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0"/>
          <p:cNvGrpSpPr/>
          <p:nvPr/>
        </p:nvGrpSpPr>
        <p:grpSpPr>
          <a:xfrm>
            <a:off x="3855439" y="4161192"/>
            <a:ext cx="275178" cy="388912"/>
            <a:chOff x="3601939" y="4161192"/>
            <a:chExt cx="275178" cy="388912"/>
          </a:xfrm>
        </p:grpSpPr>
        <p:sp>
          <p:nvSpPr>
            <p:cNvPr id="5807" name="Google Shape;5807;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7" name="Google Shape;5817;p50"/>
          <p:cNvGrpSpPr/>
          <p:nvPr/>
        </p:nvGrpSpPr>
        <p:grpSpPr>
          <a:xfrm>
            <a:off x="822849" y="3215146"/>
            <a:ext cx="375802" cy="371677"/>
            <a:chOff x="836023" y="3215146"/>
            <a:chExt cx="375802" cy="371677"/>
          </a:xfrm>
        </p:grpSpPr>
        <p:sp>
          <p:nvSpPr>
            <p:cNvPr id="5818" name="Google Shape;5818;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50"/>
          <p:cNvGrpSpPr/>
          <p:nvPr/>
        </p:nvGrpSpPr>
        <p:grpSpPr>
          <a:xfrm>
            <a:off x="1343123" y="3210890"/>
            <a:ext cx="431368" cy="380189"/>
            <a:chOff x="1356297" y="3210890"/>
            <a:chExt cx="431368" cy="380189"/>
          </a:xfrm>
        </p:grpSpPr>
        <p:sp>
          <p:nvSpPr>
            <p:cNvPr id="5835" name="Google Shape;5835;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50"/>
          <p:cNvGrpSpPr/>
          <p:nvPr/>
        </p:nvGrpSpPr>
        <p:grpSpPr>
          <a:xfrm>
            <a:off x="1890563" y="3215540"/>
            <a:ext cx="411874" cy="370731"/>
            <a:chOff x="1903737" y="3215540"/>
            <a:chExt cx="411874" cy="370731"/>
          </a:xfrm>
        </p:grpSpPr>
        <p:sp>
          <p:nvSpPr>
            <p:cNvPr id="5849" name="Google Shape;5849;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50"/>
          <p:cNvGrpSpPr/>
          <p:nvPr/>
        </p:nvGrpSpPr>
        <p:grpSpPr>
          <a:xfrm>
            <a:off x="2455290" y="3248854"/>
            <a:ext cx="397818" cy="304078"/>
            <a:chOff x="2468465" y="3248854"/>
            <a:chExt cx="397818" cy="304078"/>
          </a:xfrm>
        </p:grpSpPr>
        <p:sp>
          <p:nvSpPr>
            <p:cNvPr id="5859" name="Google Shape;5859;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0"/>
          <p:cNvGrpSpPr/>
          <p:nvPr/>
        </p:nvGrpSpPr>
        <p:grpSpPr>
          <a:xfrm>
            <a:off x="3003992" y="3216013"/>
            <a:ext cx="394376" cy="369812"/>
            <a:chOff x="3017166" y="3216013"/>
            <a:chExt cx="394376" cy="369812"/>
          </a:xfrm>
        </p:grpSpPr>
        <p:sp>
          <p:nvSpPr>
            <p:cNvPr id="5866" name="Google Shape;5866;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50"/>
          <p:cNvGrpSpPr/>
          <p:nvPr/>
        </p:nvGrpSpPr>
        <p:grpSpPr>
          <a:xfrm>
            <a:off x="4196868" y="3213228"/>
            <a:ext cx="199014" cy="375408"/>
            <a:chOff x="4210043" y="3213228"/>
            <a:chExt cx="199014" cy="375408"/>
          </a:xfrm>
        </p:grpSpPr>
        <p:sp>
          <p:nvSpPr>
            <p:cNvPr id="5869" name="Google Shape;5869;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0"/>
          <p:cNvGrpSpPr/>
          <p:nvPr/>
        </p:nvGrpSpPr>
        <p:grpSpPr>
          <a:xfrm>
            <a:off x="4804971" y="3203323"/>
            <a:ext cx="77845" cy="395165"/>
            <a:chOff x="4818146" y="3203323"/>
            <a:chExt cx="77845" cy="395165"/>
          </a:xfrm>
        </p:grpSpPr>
        <p:sp>
          <p:nvSpPr>
            <p:cNvPr id="5880" name="Google Shape;5880;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0"/>
          <p:cNvGrpSpPr/>
          <p:nvPr/>
        </p:nvGrpSpPr>
        <p:grpSpPr>
          <a:xfrm>
            <a:off x="5215716" y="3235428"/>
            <a:ext cx="344091" cy="332767"/>
            <a:chOff x="5228890" y="3235428"/>
            <a:chExt cx="344091" cy="332767"/>
          </a:xfrm>
        </p:grpSpPr>
        <p:sp>
          <p:nvSpPr>
            <p:cNvPr id="5889" name="Google Shape;5889;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0"/>
          <p:cNvGrpSpPr/>
          <p:nvPr/>
        </p:nvGrpSpPr>
        <p:grpSpPr>
          <a:xfrm>
            <a:off x="5744739" y="3227047"/>
            <a:ext cx="388544" cy="347927"/>
            <a:chOff x="5757913" y="3227047"/>
            <a:chExt cx="388544" cy="347927"/>
          </a:xfrm>
        </p:grpSpPr>
        <p:sp>
          <p:nvSpPr>
            <p:cNvPr id="5895" name="Google Shape;5895;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7" name="Google Shape;5897;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8" name="Google Shape;5898;p50"/>
          <p:cNvGrpSpPr/>
          <p:nvPr/>
        </p:nvGrpSpPr>
        <p:grpSpPr>
          <a:xfrm>
            <a:off x="6881681" y="3227074"/>
            <a:ext cx="324938" cy="347717"/>
            <a:chOff x="6894856" y="3227074"/>
            <a:chExt cx="324938" cy="347717"/>
          </a:xfrm>
        </p:grpSpPr>
        <p:sp>
          <p:nvSpPr>
            <p:cNvPr id="5899" name="Google Shape;5899;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0"/>
          <p:cNvGrpSpPr/>
          <p:nvPr/>
        </p:nvGrpSpPr>
        <p:grpSpPr>
          <a:xfrm>
            <a:off x="7401772" y="3220873"/>
            <a:ext cx="360091" cy="360117"/>
            <a:chOff x="7414946" y="3220873"/>
            <a:chExt cx="360091" cy="360117"/>
          </a:xfrm>
        </p:grpSpPr>
        <p:sp>
          <p:nvSpPr>
            <p:cNvPr id="5915" name="Google Shape;5915;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50"/>
          <p:cNvGrpSpPr/>
          <p:nvPr/>
        </p:nvGrpSpPr>
        <p:grpSpPr>
          <a:xfrm>
            <a:off x="8014052" y="3215041"/>
            <a:ext cx="231829" cy="371782"/>
            <a:chOff x="8027227" y="3215041"/>
            <a:chExt cx="231829" cy="371782"/>
          </a:xfrm>
        </p:grpSpPr>
        <p:sp>
          <p:nvSpPr>
            <p:cNvPr id="5927" name="Google Shape;5927;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50"/>
          <p:cNvGrpSpPr/>
          <p:nvPr/>
        </p:nvGrpSpPr>
        <p:grpSpPr>
          <a:xfrm>
            <a:off x="4347102" y="4146138"/>
            <a:ext cx="395638" cy="420544"/>
            <a:chOff x="4093603" y="4146138"/>
            <a:chExt cx="395638" cy="420544"/>
          </a:xfrm>
        </p:grpSpPr>
        <p:sp>
          <p:nvSpPr>
            <p:cNvPr id="5938" name="Google Shape;5938;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50"/>
          <p:cNvGrpSpPr/>
          <p:nvPr/>
        </p:nvGrpSpPr>
        <p:grpSpPr>
          <a:xfrm>
            <a:off x="4897905" y="4162322"/>
            <a:ext cx="392065" cy="387887"/>
            <a:chOff x="4644406" y="4162322"/>
            <a:chExt cx="392065" cy="387887"/>
          </a:xfrm>
        </p:grpSpPr>
        <p:sp>
          <p:nvSpPr>
            <p:cNvPr id="5956" name="Google Shape;5956;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50"/>
          <p:cNvGrpSpPr/>
          <p:nvPr/>
        </p:nvGrpSpPr>
        <p:grpSpPr>
          <a:xfrm>
            <a:off x="5981882" y="4221698"/>
            <a:ext cx="417128" cy="269162"/>
            <a:chOff x="5728383" y="4221698"/>
            <a:chExt cx="417128" cy="269162"/>
          </a:xfrm>
        </p:grpSpPr>
        <p:sp>
          <p:nvSpPr>
            <p:cNvPr id="5963" name="Google Shape;5963;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50"/>
          <p:cNvGrpSpPr/>
          <p:nvPr/>
        </p:nvGrpSpPr>
        <p:grpSpPr>
          <a:xfrm>
            <a:off x="821036" y="3696905"/>
            <a:ext cx="371782" cy="342751"/>
            <a:chOff x="834210" y="3696905"/>
            <a:chExt cx="371782" cy="342751"/>
          </a:xfrm>
        </p:grpSpPr>
        <p:sp>
          <p:nvSpPr>
            <p:cNvPr id="5976" name="Google Shape;5976;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0"/>
          <p:cNvGrpSpPr/>
          <p:nvPr/>
        </p:nvGrpSpPr>
        <p:grpSpPr>
          <a:xfrm>
            <a:off x="1346223" y="3682271"/>
            <a:ext cx="395296" cy="371966"/>
            <a:chOff x="1359398" y="3682271"/>
            <a:chExt cx="395296" cy="371966"/>
          </a:xfrm>
        </p:grpSpPr>
        <p:sp>
          <p:nvSpPr>
            <p:cNvPr id="5989" name="Google Shape;5989;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50"/>
          <p:cNvGrpSpPr/>
          <p:nvPr/>
        </p:nvGrpSpPr>
        <p:grpSpPr>
          <a:xfrm>
            <a:off x="1894924" y="3682271"/>
            <a:ext cx="395296" cy="371966"/>
            <a:chOff x="1908099" y="3682271"/>
            <a:chExt cx="395296" cy="371966"/>
          </a:xfrm>
        </p:grpSpPr>
        <p:sp>
          <p:nvSpPr>
            <p:cNvPr id="5997" name="Google Shape;5997;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50"/>
          <p:cNvGrpSpPr/>
          <p:nvPr/>
        </p:nvGrpSpPr>
        <p:grpSpPr>
          <a:xfrm>
            <a:off x="2443625" y="3682271"/>
            <a:ext cx="395270" cy="371966"/>
            <a:chOff x="2456800" y="3682271"/>
            <a:chExt cx="395270" cy="371966"/>
          </a:xfrm>
        </p:grpSpPr>
        <p:sp>
          <p:nvSpPr>
            <p:cNvPr id="6005" name="Google Shape;6005;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50"/>
          <p:cNvGrpSpPr/>
          <p:nvPr/>
        </p:nvGrpSpPr>
        <p:grpSpPr>
          <a:xfrm>
            <a:off x="3001075" y="3682271"/>
            <a:ext cx="391092" cy="371940"/>
            <a:chOff x="3014250" y="3682271"/>
            <a:chExt cx="391092" cy="371940"/>
          </a:xfrm>
        </p:grpSpPr>
        <p:sp>
          <p:nvSpPr>
            <p:cNvPr id="6015" name="Google Shape;6015;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50"/>
          <p:cNvGrpSpPr/>
          <p:nvPr/>
        </p:nvGrpSpPr>
        <p:grpSpPr>
          <a:xfrm>
            <a:off x="3555950" y="3702947"/>
            <a:ext cx="388728" cy="330692"/>
            <a:chOff x="3569125" y="3702947"/>
            <a:chExt cx="388728" cy="330692"/>
          </a:xfrm>
        </p:grpSpPr>
        <p:sp>
          <p:nvSpPr>
            <p:cNvPr id="6019" name="Google Shape;6019;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50"/>
          <p:cNvGrpSpPr/>
          <p:nvPr/>
        </p:nvGrpSpPr>
        <p:grpSpPr>
          <a:xfrm>
            <a:off x="4098819" y="3682455"/>
            <a:ext cx="387992" cy="371625"/>
            <a:chOff x="4111994" y="3682455"/>
            <a:chExt cx="387992" cy="371625"/>
          </a:xfrm>
        </p:grpSpPr>
        <p:sp>
          <p:nvSpPr>
            <p:cNvPr id="6024" name="Google Shape;6024;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50"/>
          <p:cNvGrpSpPr/>
          <p:nvPr/>
        </p:nvGrpSpPr>
        <p:grpSpPr>
          <a:xfrm>
            <a:off x="4661734" y="3682271"/>
            <a:ext cx="371966" cy="371966"/>
            <a:chOff x="4674908" y="3682271"/>
            <a:chExt cx="371966" cy="371966"/>
          </a:xfrm>
        </p:grpSpPr>
        <p:sp>
          <p:nvSpPr>
            <p:cNvPr id="6027" name="Google Shape;6027;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50"/>
          <p:cNvGrpSpPr/>
          <p:nvPr/>
        </p:nvGrpSpPr>
        <p:grpSpPr>
          <a:xfrm>
            <a:off x="5210435" y="3731112"/>
            <a:ext cx="371782" cy="274285"/>
            <a:chOff x="5223609" y="3731112"/>
            <a:chExt cx="371782" cy="274285"/>
          </a:xfrm>
        </p:grpSpPr>
        <p:sp>
          <p:nvSpPr>
            <p:cNvPr id="6032" name="Google Shape;6032;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4" name="Google Shape;6034;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50"/>
          <p:cNvGrpSpPr/>
          <p:nvPr/>
        </p:nvGrpSpPr>
        <p:grpSpPr>
          <a:xfrm>
            <a:off x="6306734" y="3696721"/>
            <a:ext cx="373963" cy="343119"/>
            <a:chOff x="6319908" y="3696721"/>
            <a:chExt cx="373963" cy="343119"/>
          </a:xfrm>
        </p:grpSpPr>
        <p:sp>
          <p:nvSpPr>
            <p:cNvPr id="6036" name="Google Shape;6036;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50"/>
          <p:cNvGrpSpPr/>
          <p:nvPr/>
        </p:nvGrpSpPr>
        <p:grpSpPr>
          <a:xfrm>
            <a:off x="6858167" y="3740044"/>
            <a:ext cx="371966" cy="256420"/>
            <a:chOff x="6871342" y="3740044"/>
            <a:chExt cx="371966" cy="256420"/>
          </a:xfrm>
        </p:grpSpPr>
        <p:sp>
          <p:nvSpPr>
            <p:cNvPr id="6046" name="Google Shape;6046;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0"/>
          <p:cNvGrpSpPr/>
          <p:nvPr/>
        </p:nvGrpSpPr>
        <p:grpSpPr>
          <a:xfrm>
            <a:off x="7389187" y="3681535"/>
            <a:ext cx="402757" cy="372728"/>
            <a:chOff x="7402362" y="3681535"/>
            <a:chExt cx="402757" cy="372728"/>
          </a:xfrm>
        </p:grpSpPr>
        <p:sp>
          <p:nvSpPr>
            <p:cNvPr id="6059" name="Google Shape;6059;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50"/>
          <p:cNvGrpSpPr/>
          <p:nvPr/>
        </p:nvGrpSpPr>
        <p:grpSpPr>
          <a:xfrm>
            <a:off x="7947530" y="3736235"/>
            <a:ext cx="378902" cy="264065"/>
            <a:chOff x="7960705" y="3736235"/>
            <a:chExt cx="378902" cy="264065"/>
          </a:xfrm>
        </p:grpSpPr>
        <p:sp>
          <p:nvSpPr>
            <p:cNvPr id="6076" name="Google Shape;6076;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50"/>
          <p:cNvGrpSpPr/>
          <p:nvPr/>
        </p:nvGrpSpPr>
        <p:grpSpPr>
          <a:xfrm>
            <a:off x="6654327" y="4162270"/>
            <a:ext cx="166200" cy="388019"/>
            <a:chOff x="6400828" y="4162270"/>
            <a:chExt cx="166200" cy="388019"/>
          </a:xfrm>
        </p:grpSpPr>
        <p:sp>
          <p:nvSpPr>
            <p:cNvPr id="6091" name="Google Shape;6091;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50"/>
          <p:cNvGrpSpPr/>
          <p:nvPr/>
        </p:nvGrpSpPr>
        <p:grpSpPr>
          <a:xfrm>
            <a:off x="7173314" y="4162270"/>
            <a:ext cx="225260" cy="388019"/>
            <a:chOff x="6919815" y="4162270"/>
            <a:chExt cx="225260" cy="388019"/>
          </a:xfrm>
        </p:grpSpPr>
        <p:sp>
          <p:nvSpPr>
            <p:cNvPr id="6099" name="Google Shape;6099;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50"/>
          <p:cNvGrpSpPr/>
          <p:nvPr/>
        </p:nvGrpSpPr>
        <p:grpSpPr>
          <a:xfrm>
            <a:off x="7639099" y="4177035"/>
            <a:ext cx="388728" cy="358383"/>
            <a:chOff x="7385600" y="4177035"/>
            <a:chExt cx="388728" cy="358383"/>
          </a:xfrm>
        </p:grpSpPr>
        <p:sp>
          <p:nvSpPr>
            <p:cNvPr id="6108" name="Google Shape;6108;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50"/>
          <p:cNvGrpSpPr/>
          <p:nvPr/>
        </p:nvGrpSpPr>
        <p:grpSpPr>
          <a:xfrm>
            <a:off x="3611911" y="3259862"/>
            <a:ext cx="369207" cy="258259"/>
            <a:chOff x="3625085" y="3259862"/>
            <a:chExt cx="369207" cy="258259"/>
          </a:xfrm>
        </p:grpSpPr>
        <p:sp>
          <p:nvSpPr>
            <p:cNvPr id="6116" name="Google Shape;6116;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50"/>
          <p:cNvGrpSpPr/>
          <p:nvPr/>
        </p:nvGrpSpPr>
        <p:grpSpPr>
          <a:xfrm>
            <a:off x="6304185" y="3276808"/>
            <a:ext cx="363217" cy="248590"/>
            <a:chOff x="6317360" y="3276808"/>
            <a:chExt cx="363217" cy="248590"/>
          </a:xfrm>
        </p:grpSpPr>
        <p:sp>
          <p:nvSpPr>
            <p:cNvPr id="6130" name="Google Shape;6130;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0"/>
          <p:cNvGrpSpPr/>
          <p:nvPr/>
        </p:nvGrpSpPr>
        <p:grpSpPr>
          <a:xfrm>
            <a:off x="5337891" y="4183682"/>
            <a:ext cx="504064" cy="325595"/>
            <a:chOff x="5084391" y="4183682"/>
            <a:chExt cx="504064" cy="325595"/>
          </a:xfrm>
        </p:grpSpPr>
        <p:sp>
          <p:nvSpPr>
            <p:cNvPr id="6158" name="Google Shape;6158;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50"/>
          <p:cNvGrpSpPr/>
          <p:nvPr/>
        </p:nvGrpSpPr>
        <p:grpSpPr>
          <a:xfrm>
            <a:off x="7934420" y="2347996"/>
            <a:ext cx="379795" cy="267165"/>
            <a:chOff x="7947595" y="2347996"/>
            <a:chExt cx="379795" cy="267165"/>
          </a:xfrm>
        </p:grpSpPr>
        <p:sp>
          <p:nvSpPr>
            <p:cNvPr id="6175" name="Google Shape;6175;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50"/>
          <p:cNvGrpSpPr/>
          <p:nvPr/>
        </p:nvGrpSpPr>
        <p:grpSpPr>
          <a:xfrm>
            <a:off x="6387469" y="2310269"/>
            <a:ext cx="275362" cy="338784"/>
            <a:chOff x="6400644" y="2310269"/>
            <a:chExt cx="275362" cy="338784"/>
          </a:xfrm>
        </p:grpSpPr>
        <p:sp>
          <p:nvSpPr>
            <p:cNvPr id="6185" name="Google Shape;6185;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50"/>
          <p:cNvGrpSpPr/>
          <p:nvPr/>
        </p:nvGrpSpPr>
        <p:grpSpPr>
          <a:xfrm>
            <a:off x="1595767" y="4161009"/>
            <a:ext cx="359565" cy="358094"/>
            <a:chOff x="1342268" y="4161009"/>
            <a:chExt cx="359565" cy="358094"/>
          </a:xfrm>
        </p:grpSpPr>
        <p:sp>
          <p:nvSpPr>
            <p:cNvPr id="6199" name="Google Shape;6199;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50"/>
          <p:cNvGrpSpPr/>
          <p:nvPr/>
        </p:nvGrpSpPr>
        <p:grpSpPr>
          <a:xfrm>
            <a:off x="1899837" y="2764940"/>
            <a:ext cx="417523" cy="374252"/>
            <a:chOff x="1913012" y="2764940"/>
            <a:chExt cx="417523" cy="374252"/>
          </a:xfrm>
        </p:grpSpPr>
        <p:sp>
          <p:nvSpPr>
            <p:cNvPr id="6209" name="Google Shape;6209;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50"/>
          <p:cNvGrpSpPr/>
          <p:nvPr/>
        </p:nvGrpSpPr>
        <p:grpSpPr>
          <a:xfrm>
            <a:off x="817568" y="2763601"/>
            <a:ext cx="384734" cy="381556"/>
            <a:chOff x="830742" y="2763601"/>
            <a:chExt cx="384734" cy="381556"/>
          </a:xfrm>
        </p:grpSpPr>
        <p:sp>
          <p:nvSpPr>
            <p:cNvPr id="6222" name="Google Shape;6222;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0"/>
          <p:cNvGrpSpPr/>
          <p:nvPr/>
        </p:nvGrpSpPr>
        <p:grpSpPr>
          <a:xfrm>
            <a:off x="3260997" y="4183419"/>
            <a:ext cx="375434" cy="329667"/>
            <a:chOff x="3007498" y="4183419"/>
            <a:chExt cx="375434" cy="329667"/>
          </a:xfrm>
        </p:grpSpPr>
        <p:sp>
          <p:nvSpPr>
            <p:cNvPr id="6244" name="Google Shape;6244;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50"/>
          <p:cNvGrpSpPr/>
          <p:nvPr/>
        </p:nvGrpSpPr>
        <p:grpSpPr>
          <a:xfrm>
            <a:off x="6906101" y="2766990"/>
            <a:ext cx="274550" cy="354728"/>
            <a:chOff x="7606826" y="2419290"/>
            <a:chExt cx="274550" cy="354728"/>
          </a:xfrm>
        </p:grpSpPr>
        <p:sp>
          <p:nvSpPr>
            <p:cNvPr id="6265" name="Google Shape;6265;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50"/>
          <p:cNvGrpSpPr/>
          <p:nvPr/>
        </p:nvGrpSpPr>
        <p:grpSpPr>
          <a:xfrm>
            <a:off x="7536994" y="2777003"/>
            <a:ext cx="263316" cy="354728"/>
            <a:chOff x="8062968" y="2419290"/>
            <a:chExt cx="263316" cy="354728"/>
          </a:xfrm>
        </p:grpSpPr>
        <p:sp>
          <p:nvSpPr>
            <p:cNvPr id="6281" name="Google Shape;6281;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8" name="Google Shape;6298;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6299" name="Google Shape;6299;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6300" name="Google Shape;6300;p50"/>
          <p:cNvGrpSpPr/>
          <p:nvPr/>
        </p:nvGrpSpPr>
        <p:grpSpPr>
          <a:xfrm>
            <a:off x="1089824" y="4149725"/>
            <a:ext cx="364280" cy="363684"/>
            <a:chOff x="836325" y="4149725"/>
            <a:chExt cx="364280" cy="363684"/>
          </a:xfrm>
        </p:grpSpPr>
        <p:sp>
          <p:nvSpPr>
            <p:cNvPr id="6301" name="Google Shape;6301;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1" name="Shape 6311"/>
        <p:cNvGrpSpPr/>
        <p:nvPr/>
      </p:nvGrpSpPr>
      <p:grpSpPr>
        <a:xfrm>
          <a:off x="0" y="0"/>
          <a:ext cx="0" cy="0"/>
          <a:chOff x="0" y="0"/>
          <a:chExt cx="0" cy="0"/>
        </a:xfrm>
      </p:grpSpPr>
      <p:grpSp>
        <p:nvGrpSpPr>
          <p:cNvPr id="6312" name="Google Shape;6312;p51"/>
          <p:cNvGrpSpPr/>
          <p:nvPr/>
        </p:nvGrpSpPr>
        <p:grpSpPr>
          <a:xfrm>
            <a:off x="7071588" y="2263554"/>
            <a:ext cx="362163" cy="347098"/>
            <a:chOff x="7075663" y="2444129"/>
            <a:chExt cx="362163" cy="347098"/>
          </a:xfrm>
        </p:grpSpPr>
        <p:sp>
          <p:nvSpPr>
            <p:cNvPr id="6313" name="Google Shape;6313;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51"/>
          <p:cNvGrpSpPr/>
          <p:nvPr/>
        </p:nvGrpSpPr>
        <p:grpSpPr>
          <a:xfrm>
            <a:off x="6634100" y="2256009"/>
            <a:ext cx="372197" cy="362163"/>
            <a:chOff x="6638175" y="2436584"/>
            <a:chExt cx="372197" cy="362163"/>
          </a:xfrm>
        </p:grpSpPr>
        <p:sp>
          <p:nvSpPr>
            <p:cNvPr id="6322" name="Google Shape;6322;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51"/>
          <p:cNvGrpSpPr/>
          <p:nvPr/>
        </p:nvGrpSpPr>
        <p:grpSpPr>
          <a:xfrm>
            <a:off x="6188831" y="2258865"/>
            <a:ext cx="371699" cy="356084"/>
            <a:chOff x="6192906" y="2439440"/>
            <a:chExt cx="371699" cy="356084"/>
          </a:xfrm>
        </p:grpSpPr>
        <p:sp>
          <p:nvSpPr>
            <p:cNvPr id="6336" name="Google Shape;6336;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51"/>
          <p:cNvGrpSpPr/>
          <p:nvPr/>
        </p:nvGrpSpPr>
        <p:grpSpPr>
          <a:xfrm>
            <a:off x="5758392" y="2256009"/>
            <a:ext cx="362163" cy="362163"/>
            <a:chOff x="5762467" y="2436584"/>
            <a:chExt cx="362163" cy="362163"/>
          </a:xfrm>
        </p:grpSpPr>
        <p:sp>
          <p:nvSpPr>
            <p:cNvPr id="6350" name="Google Shape;6350;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51"/>
          <p:cNvGrpSpPr/>
          <p:nvPr/>
        </p:nvGrpSpPr>
        <p:grpSpPr>
          <a:xfrm>
            <a:off x="5319646" y="2256454"/>
            <a:ext cx="362922" cy="361219"/>
            <a:chOff x="5323721" y="2437029"/>
            <a:chExt cx="362922" cy="361219"/>
          </a:xfrm>
        </p:grpSpPr>
        <p:sp>
          <p:nvSpPr>
            <p:cNvPr id="6376" name="Google Shape;6376;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51"/>
          <p:cNvGrpSpPr/>
          <p:nvPr/>
        </p:nvGrpSpPr>
        <p:grpSpPr>
          <a:xfrm>
            <a:off x="4871862" y="2288156"/>
            <a:ext cx="407122" cy="315448"/>
            <a:chOff x="4875937" y="2468731"/>
            <a:chExt cx="407122" cy="315448"/>
          </a:xfrm>
        </p:grpSpPr>
        <p:sp>
          <p:nvSpPr>
            <p:cNvPr id="6394" name="Google Shape;6394;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51"/>
          <p:cNvGrpSpPr/>
          <p:nvPr/>
        </p:nvGrpSpPr>
        <p:grpSpPr>
          <a:xfrm>
            <a:off x="4889207" y="3624199"/>
            <a:ext cx="242114" cy="362163"/>
            <a:chOff x="4893282" y="3804774"/>
            <a:chExt cx="242114" cy="362163"/>
          </a:xfrm>
        </p:grpSpPr>
        <p:sp>
          <p:nvSpPr>
            <p:cNvPr id="6414" name="Google Shape;6414;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51"/>
          <p:cNvGrpSpPr/>
          <p:nvPr/>
        </p:nvGrpSpPr>
        <p:grpSpPr>
          <a:xfrm>
            <a:off x="6244087" y="3624199"/>
            <a:ext cx="231058" cy="362425"/>
            <a:chOff x="6248162" y="3804774"/>
            <a:chExt cx="231058" cy="362425"/>
          </a:xfrm>
        </p:grpSpPr>
        <p:sp>
          <p:nvSpPr>
            <p:cNvPr id="6441" name="Google Shape;6441;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51"/>
          <p:cNvGrpSpPr/>
          <p:nvPr/>
        </p:nvGrpSpPr>
        <p:grpSpPr>
          <a:xfrm>
            <a:off x="5342493" y="3624199"/>
            <a:ext cx="233337" cy="362163"/>
            <a:chOff x="5346568" y="3804774"/>
            <a:chExt cx="233337" cy="362163"/>
          </a:xfrm>
        </p:grpSpPr>
        <p:sp>
          <p:nvSpPr>
            <p:cNvPr id="6446" name="Google Shape;6446;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51"/>
          <p:cNvGrpSpPr/>
          <p:nvPr/>
        </p:nvGrpSpPr>
        <p:grpSpPr>
          <a:xfrm>
            <a:off x="6700910" y="3624566"/>
            <a:ext cx="209967" cy="361639"/>
            <a:chOff x="6704985" y="3805141"/>
            <a:chExt cx="209967" cy="361639"/>
          </a:xfrm>
        </p:grpSpPr>
        <p:sp>
          <p:nvSpPr>
            <p:cNvPr id="6466" name="Google Shape;6466;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51"/>
          <p:cNvGrpSpPr/>
          <p:nvPr/>
        </p:nvGrpSpPr>
        <p:grpSpPr>
          <a:xfrm>
            <a:off x="7509809" y="2267694"/>
            <a:ext cx="363184" cy="338792"/>
            <a:chOff x="7513884" y="2448269"/>
            <a:chExt cx="363184" cy="338792"/>
          </a:xfrm>
        </p:grpSpPr>
        <p:sp>
          <p:nvSpPr>
            <p:cNvPr id="6479" name="Google Shape;6479;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51"/>
          <p:cNvGrpSpPr/>
          <p:nvPr/>
        </p:nvGrpSpPr>
        <p:grpSpPr>
          <a:xfrm>
            <a:off x="5773692" y="3624251"/>
            <a:ext cx="258699" cy="362136"/>
            <a:chOff x="5777767" y="3804826"/>
            <a:chExt cx="258699" cy="362136"/>
          </a:xfrm>
        </p:grpSpPr>
        <p:sp>
          <p:nvSpPr>
            <p:cNvPr id="6486" name="Google Shape;6486;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51"/>
          <p:cNvGrpSpPr/>
          <p:nvPr/>
        </p:nvGrpSpPr>
        <p:grpSpPr>
          <a:xfrm>
            <a:off x="7949026" y="2256009"/>
            <a:ext cx="361691" cy="362163"/>
            <a:chOff x="7953101" y="2436584"/>
            <a:chExt cx="361691" cy="362163"/>
          </a:xfrm>
        </p:grpSpPr>
        <p:sp>
          <p:nvSpPr>
            <p:cNvPr id="6490" name="Google Shape;6490;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51"/>
          <p:cNvGrpSpPr/>
          <p:nvPr/>
        </p:nvGrpSpPr>
        <p:grpSpPr>
          <a:xfrm>
            <a:off x="4855278" y="3174555"/>
            <a:ext cx="373481" cy="362267"/>
            <a:chOff x="4859353" y="3355130"/>
            <a:chExt cx="373481" cy="362267"/>
          </a:xfrm>
        </p:grpSpPr>
        <p:sp>
          <p:nvSpPr>
            <p:cNvPr id="6500" name="Google Shape;6500;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51"/>
          <p:cNvGrpSpPr/>
          <p:nvPr/>
        </p:nvGrpSpPr>
        <p:grpSpPr>
          <a:xfrm>
            <a:off x="6633603" y="1320407"/>
            <a:ext cx="378721" cy="362005"/>
            <a:chOff x="6637678" y="1500982"/>
            <a:chExt cx="378721" cy="362005"/>
          </a:xfrm>
        </p:grpSpPr>
        <p:sp>
          <p:nvSpPr>
            <p:cNvPr id="6515" name="Google Shape;6515;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1"/>
          <p:cNvGrpSpPr/>
          <p:nvPr/>
        </p:nvGrpSpPr>
        <p:grpSpPr>
          <a:xfrm>
            <a:off x="5823918" y="3174921"/>
            <a:ext cx="223041" cy="362163"/>
            <a:chOff x="5827993" y="3355496"/>
            <a:chExt cx="223041" cy="362163"/>
          </a:xfrm>
        </p:grpSpPr>
        <p:sp>
          <p:nvSpPr>
            <p:cNvPr id="6532" name="Google Shape;6532;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51"/>
          <p:cNvGrpSpPr/>
          <p:nvPr/>
        </p:nvGrpSpPr>
        <p:grpSpPr>
          <a:xfrm>
            <a:off x="7524638" y="1320066"/>
            <a:ext cx="370520" cy="361586"/>
            <a:chOff x="7528713" y="1500641"/>
            <a:chExt cx="370520" cy="361586"/>
          </a:xfrm>
        </p:grpSpPr>
        <p:sp>
          <p:nvSpPr>
            <p:cNvPr id="6548" name="Google Shape;6548;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51"/>
          <p:cNvGrpSpPr/>
          <p:nvPr/>
        </p:nvGrpSpPr>
        <p:grpSpPr>
          <a:xfrm>
            <a:off x="5313123" y="3174921"/>
            <a:ext cx="367429" cy="362163"/>
            <a:chOff x="5317198" y="3355496"/>
            <a:chExt cx="367429" cy="362163"/>
          </a:xfrm>
        </p:grpSpPr>
        <p:sp>
          <p:nvSpPr>
            <p:cNvPr id="6556" name="Google Shape;6556;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51"/>
          <p:cNvGrpSpPr/>
          <p:nvPr/>
        </p:nvGrpSpPr>
        <p:grpSpPr>
          <a:xfrm>
            <a:off x="5298896" y="1319988"/>
            <a:ext cx="383175" cy="362241"/>
            <a:chOff x="5302971" y="1500563"/>
            <a:chExt cx="383175" cy="362241"/>
          </a:xfrm>
        </p:grpSpPr>
        <p:sp>
          <p:nvSpPr>
            <p:cNvPr id="6573" name="Google Shape;6573;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51"/>
          <p:cNvGrpSpPr/>
          <p:nvPr/>
        </p:nvGrpSpPr>
        <p:grpSpPr>
          <a:xfrm>
            <a:off x="6198630" y="1344878"/>
            <a:ext cx="364180" cy="312461"/>
            <a:chOff x="6202705" y="1525453"/>
            <a:chExt cx="364180" cy="312461"/>
          </a:xfrm>
        </p:grpSpPr>
        <p:sp>
          <p:nvSpPr>
            <p:cNvPr id="6576" name="Google Shape;6576;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51"/>
          <p:cNvGrpSpPr/>
          <p:nvPr/>
        </p:nvGrpSpPr>
        <p:grpSpPr>
          <a:xfrm>
            <a:off x="7083142" y="1323027"/>
            <a:ext cx="362398" cy="356163"/>
            <a:chOff x="7087217" y="1503602"/>
            <a:chExt cx="362398" cy="356163"/>
          </a:xfrm>
        </p:grpSpPr>
        <p:sp>
          <p:nvSpPr>
            <p:cNvPr id="6584" name="Google Shape;6584;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51"/>
          <p:cNvGrpSpPr/>
          <p:nvPr/>
        </p:nvGrpSpPr>
        <p:grpSpPr>
          <a:xfrm>
            <a:off x="7964877" y="1320302"/>
            <a:ext cx="378747" cy="361455"/>
            <a:chOff x="7968952" y="1500877"/>
            <a:chExt cx="378747" cy="361455"/>
          </a:xfrm>
        </p:grpSpPr>
        <p:sp>
          <p:nvSpPr>
            <p:cNvPr id="6606" name="Google Shape;6606;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51"/>
          <p:cNvGrpSpPr/>
          <p:nvPr/>
        </p:nvGrpSpPr>
        <p:grpSpPr>
          <a:xfrm>
            <a:off x="5757370" y="1361148"/>
            <a:ext cx="362163" cy="279737"/>
            <a:chOff x="5761445" y="1541723"/>
            <a:chExt cx="362163" cy="279737"/>
          </a:xfrm>
        </p:grpSpPr>
        <p:sp>
          <p:nvSpPr>
            <p:cNvPr id="6622" name="Google Shape;6622;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51"/>
          <p:cNvGrpSpPr/>
          <p:nvPr/>
        </p:nvGrpSpPr>
        <p:grpSpPr>
          <a:xfrm>
            <a:off x="6200883" y="3175000"/>
            <a:ext cx="358390" cy="362320"/>
            <a:chOff x="6204958" y="3355575"/>
            <a:chExt cx="358390" cy="362320"/>
          </a:xfrm>
        </p:grpSpPr>
        <p:sp>
          <p:nvSpPr>
            <p:cNvPr id="6629" name="Google Shape;6629;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51"/>
          <p:cNvGrpSpPr/>
          <p:nvPr/>
        </p:nvGrpSpPr>
        <p:grpSpPr>
          <a:xfrm>
            <a:off x="4935895" y="1319280"/>
            <a:ext cx="242979" cy="362660"/>
            <a:chOff x="4939970" y="1499855"/>
            <a:chExt cx="242979" cy="362660"/>
          </a:xfrm>
        </p:grpSpPr>
        <p:sp>
          <p:nvSpPr>
            <p:cNvPr id="6646" name="Google Shape;6646;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51"/>
          <p:cNvGrpSpPr/>
          <p:nvPr/>
        </p:nvGrpSpPr>
        <p:grpSpPr>
          <a:xfrm>
            <a:off x="8019373" y="3174921"/>
            <a:ext cx="284322" cy="362163"/>
            <a:chOff x="8023448" y="3355496"/>
            <a:chExt cx="284322" cy="362163"/>
          </a:xfrm>
        </p:grpSpPr>
        <p:sp>
          <p:nvSpPr>
            <p:cNvPr id="6653" name="Google Shape;6653;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6640126" y="3174921"/>
            <a:ext cx="366695" cy="361979"/>
            <a:chOff x="6644201" y="3355496"/>
            <a:chExt cx="366695" cy="361979"/>
          </a:xfrm>
        </p:grpSpPr>
        <p:sp>
          <p:nvSpPr>
            <p:cNvPr id="6663" name="Google Shape;6663;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1"/>
          <p:cNvGrpSpPr/>
          <p:nvPr/>
        </p:nvGrpSpPr>
        <p:grpSpPr>
          <a:xfrm>
            <a:off x="7951070" y="1838617"/>
            <a:ext cx="365176" cy="271013"/>
            <a:chOff x="7955145" y="2019192"/>
            <a:chExt cx="365176" cy="271013"/>
          </a:xfrm>
        </p:grpSpPr>
        <p:sp>
          <p:nvSpPr>
            <p:cNvPr id="6686" name="Google Shape;6686;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51"/>
          <p:cNvGrpSpPr/>
          <p:nvPr/>
        </p:nvGrpSpPr>
        <p:grpSpPr>
          <a:xfrm>
            <a:off x="7514080" y="1828896"/>
            <a:ext cx="361927" cy="290270"/>
            <a:chOff x="7518155" y="2009471"/>
            <a:chExt cx="361927" cy="290270"/>
          </a:xfrm>
        </p:grpSpPr>
        <p:sp>
          <p:nvSpPr>
            <p:cNvPr id="6693" name="Google Shape;6693;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51"/>
          <p:cNvGrpSpPr/>
          <p:nvPr/>
        </p:nvGrpSpPr>
        <p:grpSpPr>
          <a:xfrm>
            <a:off x="7075597" y="1810478"/>
            <a:ext cx="362163" cy="327264"/>
            <a:chOff x="7079672" y="1991053"/>
            <a:chExt cx="362163" cy="327264"/>
          </a:xfrm>
        </p:grpSpPr>
        <p:sp>
          <p:nvSpPr>
            <p:cNvPr id="6707" name="Google Shape;6707;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51"/>
          <p:cNvGrpSpPr/>
          <p:nvPr/>
        </p:nvGrpSpPr>
        <p:grpSpPr>
          <a:xfrm>
            <a:off x="6637113" y="1854939"/>
            <a:ext cx="361901" cy="238132"/>
            <a:chOff x="6641188" y="2035514"/>
            <a:chExt cx="361901" cy="238132"/>
          </a:xfrm>
        </p:grpSpPr>
        <p:sp>
          <p:nvSpPr>
            <p:cNvPr id="6724" name="Google Shape;6724;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51"/>
          <p:cNvGrpSpPr/>
          <p:nvPr/>
        </p:nvGrpSpPr>
        <p:grpSpPr>
          <a:xfrm>
            <a:off x="6198368" y="1806102"/>
            <a:ext cx="362425" cy="335884"/>
            <a:chOff x="6202443" y="1986677"/>
            <a:chExt cx="362425" cy="335884"/>
          </a:xfrm>
        </p:grpSpPr>
        <p:sp>
          <p:nvSpPr>
            <p:cNvPr id="6744" name="Google Shape;6744;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51"/>
          <p:cNvGrpSpPr/>
          <p:nvPr/>
        </p:nvGrpSpPr>
        <p:grpSpPr>
          <a:xfrm>
            <a:off x="5760147" y="1836023"/>
            <a:ext cx="374293" cy="276069"/>
            <a:chOff x="5764222" y="2016598"/>
            <a:chExt cx="374293" cy="276069"/>
          </a:xfrm>
        </p:grpSpPr>
        <p:sp>
          <p:nvSpPr>
            <p:cNvPr id="6765" name="Google Shape;6765;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1"/>
          <p:cNvGrpSpPr/>
          <p:nvPr/>
        </p:nvGrpSpPr>
        <p:grpSpPr>
          <a:xfrm>
            <a:off x="5321402" y="1835866"/>
            <a:ext cx="361927" cy="276515"/>
            <a:chOff x="5325477" y="2016441"/>
            <a:chExt cx="361927" cy="276515"/>
          </a:xfrm>
        </p:grpSpPr>
        <p:sp>
          <p:nvSpPr>
            <p:cNvPr id="6777" name="Google Shape;6777;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51"/>
          <p:cNvGrpSpPr/>
          <p:nvPr/>
        </p:nvGrpSpPr>
        <p:grpSpPr>
          <a:xfrm>
            <a:off x="4866596" y="1836625"/>
            <a:ext cx="364180" cy="274812"/>
            <a:chOff x="4870671" y="2017200"/>
            <a:chExt cx="364180" cy="274812"/>
          </a:xfrm>
        </p:grpSpPr>
        <p:sp>
          <p:nvSpPr>
            <p:cNvPr id="6798" name="Google Shape;6798;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51"/>
          <p:cNvGrpSpPr/>
          <p:nvPr/>
        </p:nvGrpSpPr>
        <p:grpSpPr>
          <a:xfrm>
            <a:off x="7140651" y="3174921"/>
            <a:ext cx="260690" cy="362032"/>
            <a:chOff x="7144726" y="3355496"/>
            <a:chExt cx="260690" cy="362032"/>
          </a:xfrm>
        </p:grpSpPr>
        <p:sp>
          <p:nvSpPr>
            <p:cNvPr id="6812" name="Google Shape;6812;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1"/>
          <p:cNvGrpSpPr/>
          <p:nvPr/>
        </p:nvGrpSpPr>
        <p:grpSpPr>
          <a:xfrm>
            <a:off x="6701644" y="4097476"/>
            <a:ext cx="261712" cy="361770"/>
            <a:chOff x="6705719" y="4278051"/>
            <a:chExt cx="261712" cy="361770"/>
          </a:xfrm>
        </p:grpSpPr>
        <p:sp>
          <p:nvSpPr>
            <p:cNvPr id="6819" name="Google Shape;6819;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1"/>
          <p:cNvGrpSpPr/>
          <p:nvPr/>
        </p:nvGrpSpPr>
        <p:grpSpPr>
          <a:xfrm>
            <a:off x="5746575" y="2711077"/>
            <a:ext cx="320216" cy="361403"/>
            <a:chOff x="5750650" y="2891652"/>
            <a:chExt cx="320216" cy="361403"/>
          </a:xfrm>
        </p:grpSpPr>
        <p:sp>
          <p:nvSpPr>
            <p:cNvPr id="6835" name="Google Shape;6835;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51"/>
          <p:cNvGrpSpPr/>
          <p:nvPr/>
        </p:nvGrpSpPr>
        <p:grpSpPr>
          <a:xfrm>
            <a:off x="6653934" y="2710815"/>
            <a:ext cx="315972" cy="361927"/>
            <a:chOff x="6658009" y="2891390"/>
            <a:chExt cx="315972" cy="361927"/>
          </a:xfrm>
        </p:grpSpPr>
        <p:sp>
          <p:nvSpPr>
            <p:cNvPr id="6851" name="Google Shape;6851;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51"/>
          <p:cNvGrpSpPr/>
          <p:nvPr/>
        </p:nvGrpSpPr>
        <p:grpSpPr>
          <a:xfrm>
            <a:off x="6199390" y="2710631"/>
            <a:ext cx="320478" cy="362110"/>
            <a:chOff x="6203465" y="2891206"/>
            <a:chExt cx="320478" cy="362110"/>
          </a:xfrm>
        </p:grpSpPr>
        <p:sp>
          <p:nvSpPr>
            <p:cNvPr id="6859" name="Google Shape;6859;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51"/>
          <p:cNvGrpSpPr/>
          <p:nvPr/>
        </p:nvGrpSpPr>
        <p:grpSpPr>
          <a:xfrm>
            <a:off x="7563205" y="2710684"/>
            <a:ext cx="307116" cy="362294"/>
            <a:chOff x="7567280" y="2891259"/>
            <a:chExt cx="307116" cy="362294"/>
          </a:xfrm>
        </p:grpSpPr>
        <p:sp>
          <p:nvSpPr>
            <p:cNvPr id="6865" name="Google Shape;6865;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51"/>
          <p:cNvGrpSpPr/>
          <p:nvPr/>
        </p:nvGrpSpPr>
        <p:grpSpPr>
          <a:xfrm>
            <a:off x="7108504" y="2710946"/>
            <a:ext cx="338556" cy="361534"/>
            <a:chOff x="7112579" y="2891521"/>
            <a:chExt cx="338556" cy="361534"/>
          </a:xfrm>
        </p:grpSpPr>
        <p:sp>
          <p:nvSpPr>
            <p:cNvPr id="6878" name="Google Shape;6878;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51"/>
          <p:cNvGrpSpPr/>
          <p:nvPr/>
        </p:nvGrpSpPr>
        <p:grpSpPr>
          <a:xfrm>
            <a:off x="7151184" y="3624461"/>
            <a:ext cx="207478" cy="361272"/>
            <a:chOff x="7155259" y="3805036"/>
            <a:chExt cx="207478" cy="361272"/>
          </a:xfrm>
        </p:grpSpPr>
        <p:sp>
          <p:nvSpPr>
            <p:cNvPr id="6881" name="Google Shape;6881;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51"/>
          <p:cNvGrpSpPr/>
          <p:nvPr/>
        </p:nvGrpSpPr>
        <p:grpSpPr>
          <a:xfrm>
            <a:off x="4911293" y="2710815"/>
            <a:ext cx="182850" cy="361927"/>
            <a:chOff x="4915368" y="2891390"/>
            <a:chExt cx="182850" cy="361927"/>
          </a:xfrm>
        </p:grpSpPr>
        <p:sp>
          <p:nvSpPr>
            <p:cNvPr id="6894" name="Google Shape;6894;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8024639" y="2711077"/>
            <a:ext cx="289589" cy="361403"/>
            <a:chOff x="8028714" y="2891652"/>
            <a:chExt cx="289589" cy="361403"/>
          </a:xfrm>
        </p:grpSpPr>
        <p:sp>
          <p:nvSpPr>
            <p:cNvPr id="6906" name="Google Shape;6906;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51"/>
          <p:cNvGrpSpPr/>
          <p:nvPr/>
        </p:nvGrpSpPr>
        <p:grpSpPr>
          <a:xfrm>
            <a:off x="7547747" y="3624199"/>
            <a:ext cx="293335" cy="361927"/>
            <a:chOff x="7551822" y="3804774"/>
            <a:chExt cx="293335" cy="361927"/>
          </a:xfrm>
        </p:grpSpPr>
        <p:sp>
          <p:nvSpPr>
            <p:cNvPr id="6927" name="Google Shape;6927;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51"/>
          <p:cNvGrpSpPr/>
          <p:nvPr/>
        </p:nvGrpSpPr>
        <p:grpSpPr>
          <a:xfrm>
            <a:off x="6259650" y="4097083"/>
            <a:ext cx="210491" cy="362163"/>
            <a:chOff x="6263725" y="4277658"/>
            <a:chExt cx="210491" cy="362163"/>
          </a:xfrm>
        </p:grpSpPr>
        <p:sp>
          <p:nvSpPr>
            <p:cNvPr id="6939" name="Google Shape;6939;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51"/>
          <p:cNvGrpSpPr/>
          <p:nvPr/>
        </p:nvGrpSpPr>
        <p:grpSpPr>
          <a:xfrm>
            <a:off x="7983715" y="3624120"/>
            <a:ext cx="336303" cy="362005"/>
            <a:chOff x="7987790" y="3804695"/>
            <a:chExt cx="336303" cy="362005"/>
          </a:xfrm>
        </p:grpSpPr>
        <p:sp>
          <p:nvSpPr>
            <p:cNvPr id="6955" name="Google Shape;6955;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1"/>
          <p:cNvGrpSpPr/>
          <p:nvPr/>
        </p:nvGrpSpPr>
        <p:grpSpPr>
          <a:xfrm>
            <a:off x="5269369" y="2710710"/>
            <a:ext cx="371123" cy="362267"/>
            <a:chOff x="5273444" y="2891285"/>
            <a:chExt cx="371123" cy="362267"/>
          </a:xfrm>
        </p:grpSpPr>
        <p:sp>
          <p:nvSpPr>
            <p:cNvPr id="6966" name="Google Shape;6966;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1"/>
          <p:cNvGrpSpPr/>
          <p:nvPr/>
        </p:nvGrpSpPr>
        <p:grpSpPr>
          <a:xfrm>
            <a:off x="7626322" y="3177824"/>
            <a:ext cx="214759" cy="357030"/>
            <a:chOff x="2235125" y="238075"/>
            <a:chExt cx="3144350" cy="5227375"/>
          </a:xfrm>
        </p:grpSpPr>
        <p:sp>
          <p:nvSpPr>
            <p:cNvPr id="6981" name="Google Shape;6981;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51"/>
          <p:cNvGrpSpPr/>
          <p:nvPr/>
        </p:nvGrpSpPr>
        <p:grpSpPr>
          <a:xfrm>
            <a:off x="2818791" y="4097368"/>
            <a:ext cx="342496" cy="351944"/>
            <a:chOff x="2810729" y="4267107"/>
            <a:chExt cx="342496" cy="351944"/>
          </a:xfrm>
        </p:grpSpPr>
        <p:sp>
          <p:nvSpPr>
            <p:cNvPr id="6991" name="Google Shape;6991;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51"/>
          <p:cNvGrpSpPr/>
          <p:nvPr/>
        </p:nvGrpSpPr>
        <p:grpSpPr>
          <a:xfrm>
            <a:off x="1787231" y="3635885"/>
            <a:ext cx="282381" cy="343454"/>
            <a:chOff x="1779168" y="3805625"/>
            <a:chExt cx="282381" cy="343454"/>
          </a:xfrm>
        </p:grpSpPr>
        <p:sp>
          <p:nvSpPr>
            <p:cNvPr id="7022" name="Google Shape;7022;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601585" y="2237289"/>
            <a:ext cx="391606" cy="364535"/>
            <a:chOff x="2593522" y="2407029"/>
            <a:chExt cx="391606" cy="364535"/>
          </a:xfrm>
        </p:grpSpPr>
        <p:sp>
          <p:nvSpPr>
            <p:cNvPr id="7051" name="Google Shape;7051;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1"/>
          <p:cNvGrpSpPr/>
          <p:nvPr/>
        </p:nvGrpSpPr>
        <p:grpSpPr>
          <a:xfrm>
            <a:off x="3963109" y="2262503"/>
            <a:ext cx="322912" cy="334396"/>
            <a:chOff x="3955047" y="2432242"/>
            <a:chExt cx="322912" cy="334396"/>
          </a:xfrm>
        </p:grpSpPr>
        <p:sp>
          <p:nvSpPr>
            <p:cNvPr id="7091" name="Google Shape;7091;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1"/>
          <p:cNvGrpSpPr/>
          <p:nvPr/>
        </p:nvGrpSpPr>
        <p:grpSpPr>
          <a:xfrm>
            <a:off x="1810528" y="1793115"/>
            <a:ext cx="265373" cy="351944"/>
            <a:chOff x="1802465" y="1962854"/>
            <a:chExt cx="265373" cy="351944"/>
          </a:xfrm>
        </p:grpSpPr>
        <p:sp>
          <p:nvSpPr>
            <p:cNvPr id="7095" name="Google Shape;7095;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1"/>
          <p:cNvGrpSpPr/>
          <p:nvPr/>
        </p:nvGrpSpPr>
        <p:grpSpPr>
          <a:xfrm>
            <a:off x="3520133" y="1786482"/>
            <a:ext cx="373983" cy="363622"/>
            <a:chOff x="3512070" y="1956222"/>
            <a:chExt cx="373983" cy="363622"/>
          </a:xfrm>
        </p:grpSpPr>
        <p:sp>
          <p:nvSpPr>
            <p:cNvPr id="7103" name="Google Shape;7103;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51"/>
          <p:cNvGrpSpPr/>
          <p:nvPr/>
        </p:nvGrpSpPr>
        <p:grpSpPr>
          <a:xfrm>
            <a:off x="850746" y="2225012"/>
            <a:ext cx="345640" cy="356660"/>
            <a:chOff x="842683" y="2394751"/>
            <a:chExt cx="345640" cy="356660"/>
          </a:xfrm>
        </p:grpSpPr>
        <p:sp>
          <p:nvSpPr>
            <p:cNvPr id="7121" name="Google Shape;7121;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51"/>
          <p:cNvGrpSpPr/>
          <p:nvPr/>
        </p:nvGrpSpPr>
        <p:grpSpPr>
          <a:xfrm>
            <a:off x="1298678" y="2229728"/>
            <a:ext cx="336836" cy="342511"/>
            <a:chOff x="1290615" y="2399467"/>
            <a:chExt cx="336836" cy="342511"/>
          </a:xfrm>
        </p:grpSpPr>
        <p:sp>
          <p:nvSpPr>
            <p:cNvPr id="7138" name="Google Shape;7138;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51"/>
          <p:cNvGrpSpPr/>
          <p:nvPr/>
        </p:nvGrpSpPr>
        <p:grpSpPr>
          <a:xfrm>
            <a:off x="1756372" y="2238861"/>
            <a:ext cx="308508" cy="333378"/>
            <a:chOff x="1748310" y="2408601"/>
            <a:chExt cx="308508" cy="333378"/>
          </a:xfrm>
        </p:grpSpPr>
        <p:sp>
          <p:nvSpPr>
            <p:cNvPr id="7158" name="Google Shape;7158;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51"/>
          <p:cNvGrpSpPr/>
          <p:nvPr/>
        </p:nvGrpSpPr>
        <p:grpSpPr>
          <a:xfrm>
            <a:off x="3052676" y="2248294"/>
            <a:ext cx="376184" cy="315141"/>
            <a:chOff x="3044614" y="2418033"/>
            <a:chExt cx="376184" cy="315141"/>
          </a:xfrm>
        </p:grpSpPr>
        <p:sp>
          <p:nvSpPr>
            <p:cNvPr id="7167" name="Google Shape;7167;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51"/>
          <p:cNvGrpSpPr/>
          <p:nvPr/>
        </p:nvGrpSpPr>
        <p:grpSpPr>
          <a:xfrm>
            <a:off x="3951700" y="3645333"/>
            <a:ext cx="357933" cy="342676"/>
            <a:chOff x="3943638" y="3815072"/>
            <a:chExt cx="357933" cy="342676"/>
          </a:xfrm>
        </p:grpSpPr>
        <p:sp>
          <p:nvSpPr>
            <p:cNvPr id="7177" name="Google Shape;7177;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1"/>
          <p:cNvGrpSpPr/>
          <p:nvPr/>
        </p:nvGrpSpPr>
        <p:grpSpPr>
          <a:xfrm>
            <a:off x="3516345" y="3640602"/>
            <a:ext cx="351644" cy="351959"/>
            <a:chOff x="3508282" y="3810341"/>
            <a:chExt cx="351644" cy="351959"/>
          </a:xfrm>
        </p:grpSpPr>
        <p:sp>
          <p:nvSpPr>
            <p:cNvPr id="7187" name="Google Shape;7187;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1"/>
          <p:cNvGrpSpPr/>
          <p:nvPr/>
        </p:nvGrpSpPr>
        <p:grpSpPr>
          <a:xfrm>
            <a:off x="2232648" y="1793115"/>
            <a:ext cx="303163" cy="351809"/>
            <a:chOff x="2224585" y="1962854"/>
            <a:chExt cx="303163" cy="351809"/>
          </a:xfrm>
        </p:grpSpPr>
        <p:sp>
          <p:nvSpPr>
            <p:cNvPr id="7201" name="Google Shape;7201;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51"/>
          <p:cNvGrpSpPr/>
          <p:nvPr/>
        </p:nvGrpSpPr>
        <p:grpSpPr>
          <a:xfrm>
            <a:off x="2630856" y="1821128"/>
            <a:ext cx="389090" cy="296231"/>
            <a:chOff x="2622794" y="1990868"/>
            <a:chExt cx="389090" cy="296231"/>
          </a:xfrm>
        </p:grpSpPr>
        <p:sp>
          <p:nvSpPr>
            <p:cNvPr id="7210" name="Google Shape;7210;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51"/>
          <p:cNvGrpSpPr/>
          <p:nvPr/>
        </p:nvGrpSpPr>
        <p:grpSpPr>
          <a:xfrm>
            <a:off x="3985388" y="1782409"/>
            <a:ext cx="327074" cy="375241"/>
            <a:chOff x="3977326" y="1952149"/>
            <a:chExt cx="327074" cy="375241"/>
          </a:xfrm>
        </p:grpSpPr>
        <p:sp>
          <p:nvSpPr>
            <p:cNvPr id="7220" name="Google Shape;7220;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51"/>
          <p:cNvGrpSpPr/>
          <p:nvPr/>
        </p:nvGrpSpPr>
        <p:grpSpPr>
          <a:xfrm>
            <a:off x="1349674" y="3170315"/>
            <a:ext cx="259399" cy="370524"/>
            <a:chOff x="1341612" y="3340055"/>
            <a:chExt cx="259399" cy="370524"/>
          </a:xfrm>
        </p:grpSpPr>
        <p:sp>
          <p:nvSpPr>
            <p:cNvPr id="7238" name="Google Shape;7238;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1"/>
          <p:cNvGrpSpPr/>
          <p:nvPr/>
        </p:nvGrpSpPr>
        <p:grpSpPr>
          <a:xfrm>
            <a:off x="2187955" y="3675233"/>
            <a:ext cx="351629" cy="282381"/>
            <a:chOff x="2179892" y="3844972"/>
            <a:chExt cx="351629" cy="282381"/>
          </a:xfrm>
        </p:grpSpPr>
        <p:sp>
          <p:nvSpPr>
            <p:cNvPr id="7257" name="Google Shape;7257;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51"/>
          <p:cNvGrpSpPr/>
          <p:nvPr/>
        </p:nvGrpSpPr>
        <p:grpSpPr>
          <a:xfrm>
            <a:off x="3139232" y="3647145"/>
            <a:ext cx="220051" cy="338169"/>
            <a:chOff x="3131170" y="3816884"/>
            <a:chExt cx="220051" cy="338169"/>
          </a:xfrm>
        </p:grpSpPr>
        <p:sp>
          <p:nvSpPr>
            <p:cNvPr id="7278" name="Google Shape;7278;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51"/>
          <p:cNvGrpSpPr/>
          <p:nvPr/>
        </p:nvGrpSpPr>
        <p:grpSpPr>
          <a:xfrm>
            <a:off x="911564" y="3189824"/>
            <a:ext cx="247990" cy="333393"/>
            <a:chOff x="903502" y="3359564"/>
            <a:chExt cx="247990" cy="333393"/>
          </a:xfrm>
        </p:grpSpPr>
        <p:sp>
          <p:nvSpPr>
            <p:cNvPr id="7288" name="Google Shape;7288;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51"/>
          <p:cNvGrpSpPr/>
          <p:nvPr/>
        </p:nvGrpSpPr>
        <p:grpSpPr>
          <a:xfrm>
            <a:off x="2624253" y="2720721"/>
            <a:ext cx="365793" cy="361152"/>
            <a:chOff x="2616191" y="2890461"/>
            <a:chExt cx="365793" cy="361152"/>
          </a:xfrm>
        </p:grpSpPr>
        <p:sp>
          <p:nvSpPr>
            <p:cNvPr id="7311" name="Google Shape;7311;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1"/>
          <p:cNvGrpSpPr/>
          <p:nvPr/>
        </p:nvGrpSpPr>
        <p:grpSpPr>
          <a:xfrm>
            <a:off x="3058022" y="1776121"/>
            <a:ext cx="402940" cy="388536"/>
            <a:chOff x="3049959" y="1945861"/>
            <a:chExt cx="402940" cy="388536"/>
          </a:xfrm>
        </p:grpSpPr>
        <p:sp>
          <p:nvSpPr>
            <p:cNvPr id="7323" name="Google Shape;7323;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51"/>
          <p:cNvGrpSpPr/>
          <p:nvPr/>
        </p:nvGrpSpPr>
        <p:grpSpPr>
          <a:xfrm>
            <a:off x="2491088" y="4098940"/>
            <a:ext cx="202428" cy="349114"/>
            <a:chOff x="2483025" y="4268679"/>
            <a:chExt cx="202428" cy="349114"/>
          </a:xfrm>
        </p:grpSpPr>
        <p:sp>
          <p:nvSpPr>
            <p:cNvPr id="7330" name="Google Shape;7330;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1"/>
          <p:cNvGrpSpPr/>
          <p:nvPr/>
        </p:nvGrpSpPr>
        <p:grpSpPr>
          <a:xfrm>
            <a:off x="870569" y="2716244"/>
            <a:ext cx="329590" cy="365000"/>
            <a:chOff x="862507" y="2885984"/>
            <a:chExt cx="329590" cy="365000"/>
          </a:xfrm>
        </p:grpSpPr>
        <p:sp>
          <p:nvSpPr>
            <p:cNvPr id="7337" name="Google Shape;7337;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51"/>
          <p:cNvGrpSpPr/>
          <p:nvPr/>
        </p:nvGrpSpPr>
        <p:grpSpPr>
          <a:xfrm>
            <a:off x="3090138" y="2702065"/>
            <a:ext cx="318884" cy="379807"/>
            <a:chOff x="3082075" y="2871805"/>
            <a:chExt cx="318884" cy="379807"/>
          </a:xfrm>
        </p:grpSpPr>
        <p:sp>
          <p:nvSpPr>
            <p:cNvPr id="7345" name="Google Shape;7345;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1"/>
          <p:cNvGrpSpPr/>
          <p:nvPr/>
        </p:nvGrpSpPr>
        <p:grpSpPr>
          <a:xfrm>
            <a:off x="2602843" y="1346755"/>
            <a:ext cx="410187" cy="324244"/>
            <a:chOff x="2594780" y="1516494"/>
            <a:chExt cx="410187" cy="324244"/>
          </a:xfrm>
        </p:grpSpPr>
        <p:sp>
          <p:nvSpPr>
            <p:cNvPr id="7366" name="Google Shape;7366;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1"/>
          <p:cNvGrpSpPr/>
          <p:nvPr/>
        </p:nvGrpSpPr>
        <p:grpSpPr>
          <a:xfrm>
            <a:off x="1751027" y="1333220"/>
            <a:ext cx="333692" cy="333363"/>
            <a:chOff x="1742965" y="1502959"/>
            <a:chExt cx="333692" cy="333363"/>
          </a:xfrm>
        </p:grpSpPr>
        <p:sp>
          <p:nvSpPr>
            <p:cNvPr id="7375" name="Google Shape;7375;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51"/>
          <p:cNvGrpSpPr/>
          <p:nvPr/>
        </p:nvGrpSpPr>
        <p:grpSpPr>
          <a:xfrm>
            <a:off x="3059594" y="1347069"/>
            <a:ext cx="390034" cy="296545"/>
            <a:chOff x="3051531" y="1516809"/>
            <a:chExt cx="390034" cy="296545"/>
          </a:xfrm>
        </p:grpSpPr>
        <p:sp>
          <p:nvSpPr>
            <p:cNvPr id="7380" name="Google Shape;7380;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1"/>
          <p:cNvGrpSpPr/>
          <p:nvPr/>
        </p:nvGrpSpPr>
        <p:grpSpPr>
          <a:xfrm>
            <a:off x="3522963" y="1319280"/>
            <a:ext cx="354145" cy="351869"/>
            <a:chOff x="3514900" y="1489020"/>
            <a:chExt cx="354145" cy="351869"/>
          </a:xfrm>
        </p:grpSpPr>
        <p:sp>
          <p:nvSpPr>
            <p:cNvPr id="7396" name="Google Shape;7396;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51"/>
          <p:cNvGrpSpPr/>
          <p:nvPr/>
        </p:nvGrpSpPr>
        <p:grpSpPr>
          <a:xfrm>
            <a:off x="3074387" y="3180706"/>
            <a:ext cx="346598" cy="333183"/>
            <a:chOff x="3066324" y="3350446"/>
            <a:chExt cx="346598" cy="333183"/>
          </a:xfrm>
        </p:grpSpPr>
        <p:sp>
          <p:nvSpPr>
            <p:cNvPr id="7419" name="Google Shape;7419;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51"/>
          <p:cNvGrpSpPr/>
          <p:nvPr/>
        </p:nvGrpSpPr>
        <p:grpSpPr>
          <a:xfrm>
            <a:off x="1290817" y="1782350"/>
            <a:ext cx="363278" cy="363338"/>
            <a:chOff x="1282755" y="1952089"/>
            <a:chExt cx="363278" cy="363338"/>
          </a:xfrm>
        </p:grpSpPr>
        <p:sp>
          <p:nvSpPr>
            <p:cNvPr id="7430" name="Google Shape;7430;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51"/>
          <p:cNvGrpSpPr/>
          <p:nvPr/>
        </p:nvGrpSpPr>
        <p:grpSpPr>
          <a:xfrm>
            <a:off x="3518156" y="2739542"/>
            <a:ext cx="355133" cy="343574"/>
            <a:chOff x="3510094" y="2909281"/>
            <a:chExt cx="355133" cy="343574"/>
          </a:xfrm>
        </p:grpSpPr>
        <p:sp>
          <p:nvSpPr>
            <p:cNvPr id="7438" name="Google Shape;7438;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1" name="Google Shape;7451;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2" name="Google Shape;7452;p51"/>
          <p:cNvGrpSpPr/>
          <p:nvPr/>
        </p:nvGrpSpPr>
        <p:grpSpPr>
          <a:xfrm>
            <a:off x="2171904" y="1337232"/>
            <a:ext cx="382787" cy="331566"/>
            <a:chOff x="2163842" y="1506972"/>
            <a:chExt cx="382787" cy="331566"/>
          </a:xfrm>
        </p:grpSpPr>
        <p:sp>
          <p:nvSpPr>
            <p:cNvPr id="7453" name="Google Shape;7453;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51"/>
          <p:cNvGrpSpPr/>
          <p:nvPr/>
        </p:nvGrpSpPr>
        <p:grpSpPr>
          <a:xfrm>
            <a:off x="1746940" y="3179913"/>
            <a:ext cx="357918" cy="350536"/>
            <a:chOff x="1738877" y="3349652"/>
            <a:chExt cx="357918" cy="350536"/>
          </a:xfrm>
        </p:grpSpPr>
        <p:sp>
          <p:nvSpPr>
            <p:cNvPr id="7462" name="Google Shape;7462;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51"/>
          <p:cNvGrpSpPr/>
          <p:nvPr/>
        </p:nvGrpSpPr>
        <p:grpSpPr>
          <a:xfrm>
            <a:off x="1979882" y="4107115"/>
            <a:ext cx="383281" cy="333947"/>
            <a:chOff x="1971819" y="4276854"/>
            <a:chExt cx="383281" cy="333947"/>
          </a:xfrm>
        </p:grpSpPr>
        <p:sp>
          <p:nvSpPr>
            <p:cNvPr id="7481" name="Google Shape;7481;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51"/>
          <p:cNvGrpSpPr/>
          <p:nvPr/>
        </p:nvGrpSpPr>
        <p:grpSpPr>
          <a:xfrm>
            <a:off x="1833181" y="2716080"/>
            <a:ext cx="175987" cy="361391"/>
            <a:chOff x="1825119" y="2885819"/>
            <a:chExt cx="175987" cy="361391"/>
          </a:xfrm>
        </p:grpSpPr>
        <p:sp>
          <p:nvSpPr>
            <p:cNvPr id="7492" name="Google Shape;7492;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51"/>
          <p:cNvGrpSpPr/>
          <p:nvPr/>
        </p:nvGrpSpPr>
        <p:grpSpPr>
          <a:xfrm>
            <a:off x="3512886" y="3236104"/>
            <a:ext cx="369896" cy="226339"/>
            <a:chOff x="3504824" y="3405844"/>
            <a:chExt cx="369896" cy="226339"/>
          </a:xfrm>
        </p:grpSpPr>
        <p:sp>
          <p:nvSpPr>
            <p:cNvPr id="7503" name="Google Shape;7503;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51"/>
          <p:cNvGrpSpPr/>
          <p:nvPr/>
        </p:nvGrpSpPr>
        <p:grpSpPr>
          <a:xfrm>
            <a:off x="1303724" y="3649855"/>
            <a:ext cx="345640" cy="342900"/>
            <a:chOff x="1295661" y="3819594"/>
            <a:chExt cx="345640" cy="342900"/>
          </a:xfrm>
        </p:grpSpPr>
        <p:sp>
          <p:nvSpPr>
            <p:cNvPr id="7520" name="Google Shape;7520;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51"/>
          <p:cNvGrpSpPr/>
          <p:nvPr/>
        </p:nvGrpSpPr>
        <p:grpSpPr>
          <a:xfrm>
            <a:off x="3494635" y="2263730"/>
            <a:ext cx="379328" cy="281738"/>
            <a:chOff x="3486572" y="2433470"/>
            <a:chExt cx="379328" cy="281738"/>
          </a:xfrm>
        </p:grpSpPr>
        <p:sp>
          <p:nvSpPr>
            <p:cNvPr id="7538" name="Google Shape;7538;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5" name="Google Shape;7545;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6" name="Google Shape;7546;p51"/>
          <p:cNvGrpSpPr/>
          <p:nvPr/>
        </p:nvGrpSpPr>
        <p:grpSpPr>
          <a:xfrm>
            <a:off x="4005212" y="3159894"/>
            <a:ext cx="270733" cy="355762"/>
            <a:chOff x="3997149" y="3329634"/>
            <a:chExt cx="270733" cy="355762"/>
          </a:xfrm>
        </p:grpSpPr>
        <p:sp>
          <p:nvSpPr>
            <p:cNvPr id="7547" name="Google Shape;7547;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1"/>
          <p:cNvGrpSpPr/>
          <p:nvPr/>
        </p:nvGrpSpPr>
        <p:grpSpPr>
          <a:xfrm>
            <a:off x="3962406" y="2729615"/>
            <a:ext cx="345655" cy="343529"/>
            <a:chOff x="3954343" y="2899354"/>
            <a:chExt cx="345655" cy="343529"/>
          </a:xfrm>
        </p:grpSpPr>
        <p:sp>
          <p:nvSpPr>
            <p:cNvPr id="7569" name="Google Shape;7569;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51"/>
          <p:cNvGrpSpPr/>
          <p:nvPr/>
        </p:nvGrpSpPr>
        <p:grpSpPr>
          <a:xfrm>
            <a:off x="2174105" y="3181605"/>
            <a:ext cx="369566" cy="349803"/>
            <a:chOff x="2166043" y="3351344"/>
            <a:chExt cx="369566" cy="349803"/>
          </a:xfrm>
        </p:grpSpPr>
        <p:sp>
          <p:nvSpPr>
            <p:cNvPr id="7582" name="Google Shape;7582;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51"/>
          <p:cNvGrpSpPr/>
          <p:nvPr/>
        </p:nvGrpSpPr>
        <p:grpSpPr>
          <a:xfrm>
            <a:off x="2627712" y="3182593"/>
            <a:ext cx="365793" cy="329275"/>
            <a:chOff x="2619649" y="3352332"/>
            <a:chExt cx="365793" cy="329275"/>
          </a:xfrm>
        </p:grpSpPr>
        <p:sp>
          <p:nvSpPr>
            <p:cNvPr id="7592" name="Google Shape;7592;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1"/>
          <p:cNvGrpSpPr/>
          <p:nvPr/>
        </p:nvGrpSpPr>
        <p:grpSpPr>
          <a:xfrm>
            <a:off x="1304197" y="1345501"/>
            <a:ext cx="340624" cy="351944"/>
            <a:chOff x="1293760" y="1498228"/>
            <a:chExt cx="340624" cy="351944"/>
          </a:xfrm>
        </p:grpSpPr>
        <p:sp>
          <p:nvSpPr>
            <p:cNvPr id="7603" name="Google Shape;7603;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51"/>
          <p:cNvGrpSpPr/>
          <p:nvPr/>
        </p:nvGrpSpPr>
        <p:grpSpPr>
          <a:xfrm>
            <a:off x="857663" y="1782335"/>
            <a:ext cx="406713" cy="383745"/>
            <a:chOff x="849601" y="1952074"/>
            <a:chExt cx="406713" cy="383745"/>
          </a:xfrm>
        </p:grpSpPr>
        <p:sp>
          <p:nvSpPr>
            <p:cNvPr id="7618" name="Google Shape;7618;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1"/>
          <p:cNvGrpSpPr/>
          <p:nvPr/>
        </p:nvGrpSpPr>
        <p:grpSpPr>
          <a:xfrm>
            <a:off x="2261934" y="2723626"/>
            <a:ext cx="203985" cy="355417"/>
            <a:chOff x="2253871" y="2893365"/>
            <a:chExt cx="203985" cy="355417"/>
          </a:xfrm>
        </p:grpSpPr>
        <p:sp>
          <p:nvSpPr>
            <p:cNvPr id="7626" name="Google Shape;7626;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51"/>
          <p:cNvGrpSpPr/>
          <p:nvPr/>
        </p:nvGrpSpPr>
        <p:grpSpPr>
          <a:xfrm>
            <a:off x="2199603" y="2238861"/>
            <a:ext cx="308823" cy="342571"/>
            <a:chOff x="2191541" y="2408601"/>
            <a:chExt cx="308823" cy="342571"/>
          </a:xfrm>
        </p:grpSpPr>
        <p:sp>
          <p:nvSpPr>
            <p:cNvPr id="7638" name="Google Shape;7638;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51"/>
          <p:cNvGrpSpPr/>
          <p:nvPr/>
        </p:nvGrpSpPr>
        <p:grpSpPr>
          <a:xfrm>
            <a:off x="855462" y="1333848"/>
            <a:ext cx="342496" cy="341553"/>
            <a:chOff x="847400" y="1503588"/>
            <a:chExt cx="342496" cy="341553"/>
          </a:xfrm>
        </p:grpSpPr>
        <p:sp>
          <p:nvSpPr>
            <p:cNvPr id="7652" name="Google Shape;7652;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1"/>
          <p:cNvGrpSpPr/>
          <p:nvPr/>
        </p:nvGrpSpPr>
        <p:grpSpPr>
          <a:xfrm>
            <a:off x="1338026" y="2729929"/>
            <a:ext cx="280495" cy="361077"/>
            <a:chOff x="1329963" y="2899669"/>
            <a:chExt cx="280495" cy="361077"/>
          </a:xfrm>
        </p:grpSpPr>
        <p:sp>
          <p:nvSpPr>
            <p:cNvPr id="7673" name="Google Shape;7673;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1"/>
          <p:cNvGrpSpPr/>
          <p:nvPr/>
        </p:nvGrpSpPr>
        <p:grpSpPr>
          <a:xfrm>
            <a:off x="945492" y="3631169"/>
            <a:ext cx="195496" cy="343439"/>
            <a:chOff x="937429" y="3800908"/>
            <a:chExt cx="195496" cy="343439"/>
          </a:xfrm>
        </p:grpSpPr>
        <p:sp>
          <p:nvSpPr>
            <p:cNvPr id="7681" name="Google Shape;7681;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1"/>
          <p:cNvGrpSpPr/>
          <p:nvPr/>
        </p:nvGrpSpPr>
        <p:grpSpPr>
          <a:xfrm>
            <a:off x="2695722" y="3640916"/>
            <a:ext cx="365164" cy="342511"/>
            <a:chOff x="2611459" y="3810655"/>
            <a:chExt cx="365164" cy="342511"/>
          </a:xfrm>
        </p:grpSpPr>
        <p:sp>
          <p:nvSpPr>
            <p:cNvPr id="7695" name="Google Shape;7695;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51"/>
          <p:cNvGrpSpPr/>
          <p:nvPr/>
        </p:nvGrpSpPr>
        <p:grpSpPr>
          <a:xfrm>
            <a:off x="3960519" y="1354540"/>
            <a:ext cx="370195" cy="300154"/>
            <a:chOff x="3952456" y="1524280"/>
            <a:chExt cx="370195" cy="300154"/>
          </a:xfrm>
        </p:grpSpPr>
        <p:sp>
          <p:nvSpPr>
            <p:cNvPr id="7707" name="Google Shape;7707;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3" name="Google Shape;7713;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714" name="Google Shape;7714;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18" name="Shape 7718"/>
        <p:cNvGrpSpPr/>
        <p:nvPr/>
      </p:nvGrpSpPr>
      <p:grpSpPr>
        <a:xfrm>
          <a:off x="0" y="0"/>
          <a:ext cx="0" cy="0"/>
          <a:chOff x="0" y="0"/>
          <a:chExt cx="0" cy="0"/>
        </a:xfrm>
      </p:grpSpPr>
      <p:grpSp>
        <p:nvGrpSpPr>
          <p:cNvPr id="7719" name="Google Shape;7719;p52"/>
          <p:cNvGrpSpPr/>
          <p:nvPr/>
        </p:nvGrpSpPr>
        <p:grpSpPr>
          <a:xfrm>
            <a:off x="894207" y="1345785"/>
            <a:ext cx="257112" cy="362808"/>
            <a:chOff x="908482" y="1502585"/>
            <a:chExt cx="257112" cy="362808"/>
          </a:xfrm>
        </p:grpSpPr>
        <p:sp>
          <p:nvSpPr>
            <p:cNvPr id="7720" name="Google Shape;7720;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52"/>
          <p:cNvGrpSpPr/>
          <p:nvPr/>
        </p:nvGrpSpPr>
        <p:grpSpPr>
          <a:xfrm>
            <a:off x="1289262" y="1345916"/>
            <a:ext cx="362939" cy="362677"/>
            <a:chOff x="1303537" y="1502716"/>
            <a:chExt cx="362939" cy="362677"/>
          </a:xfrm>
        </p:grpSpPr>
        <p:sp>
          <p:nvSpPr>
            <p:cNvPr id="7741" name="Google Shape;7741;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2"/>
          <p:cNvGrpSpPr/>
          <p:nvPr/>
        </p:nvGrpSpPr>
        <p:grpSpPr>
          <a:xfrm>
            <a:off x="1737626" y="1345916"/>
            <a:ext cx="362677" cy="362677"/>
            <a:chOff x="1751901" y="1502716"/>
            <a:chExt cx="362677" cy="362677"/>
          </a:xfrm>
        </p:grpSpPr>
        <p:sp>
          <p:nvSpPr>
            <p:cNvPr id="7753" name="Google Shape;7753;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52"/>
          <p:cNvGrpSpPr/>
          <p:nvPr/>
        </p:nvGrpSpPr>
        <p:grpSpPr>
          <a:xfrm>
            <a:off x="3080903" y="1345916"/>
            <a:ext cx="334290" cy="362677"/>
            <a:chOff x="3095178" y="1502716"/>
            <a:chExt cx="334290" cy="362677"/>
          </a:xfrm>
        </p:grpSpPr>
        <p:sp>
          <p:nvSpPr>
            <p:cNvPr id="7773" name="Google Shape;7773;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2"/>
          <p:cNvGrpSpPr/>
          <p:nvPr/>
        </p:nvGrpSpPr>
        <p:grpSpPr>
          <a:xfrm>
            <a:off x="3528006" y="1348805"/>
            <a:ext cx="366196" cy="357005"/>
            <a:chOff x="3542281" y="1505605"/>
            <a:chExt cx="366196" cy="357005"/>
          </a:xfrm>
        </p:grpSpPr>
        <p:sp>
          <p:nvSpPr>
            <p:cNvPr id="7791" name="Google Shape;7791;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1734107" y="3227997"/>
            <a:ext cx="364673" cy="340067"/>
            <a:chOff x="1748382" y="3384797"/>
            <a:chExt cx="364673" cy="340067"/>
          </a:xfrm>
        </p:grpSpPr>
        <p:sp>
          <p:nvSpPr>
            <p:cNvPr id="7817" name="Google Shape;7817;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52"/>
          <p:cNvGrpSpPr/>
          <p:nvPr/>
        </p:nvGrpSpPr>
        <p:grpSpPr>
          <a:xfrm>
            <a:off x="2168368" y="3229520"/>
            <a:ext cx="382030" cy="320451"/>
            <a:chOff x="2182643" y="3386320"/>
            <a:chExt cx="382030" cy="320451"/>
          </a:xfrm>
        </p:grpSpPr>
        <p:sp>
          <p:nvSpPr>
            <p:cNvPr id="7833" name="Google Shape;7833;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70111" y="3232540"/>
            <a:ext cx="353880" cy="330745"/>
            <a:chOff x="3084386" y="3389340"/>
            <a:chExt cx="353880" cy="330745"/>
          </a:xfrm>
        </p:grpSpPr>
        <p:sp>
          <p:nvSpPr>
            <p:cNvPr id="7849" name="Google Shape;7849;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52"/>
          <p:cNvGrpSpPr/>
          <p:nvPr/>
        </p:nvGrpSpPr>
        <p:grpSpPr>
          <a:xfrm>
            <a:off x="849224" y="1814106"/>
            <a:ext cx="347078" cy="364016"/>
            <a:chOff x="863499" y="1970906"/>
            <a:chExt cx="347078" cy="364016"/>
          </a:xfrm>
        </p:grpSpPr>
        <p:sp>
          <p:nvSpPr>
            <p:cNvPr id="7862" name="Google Shape;7862;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52"/>
          <p:cNvGrpSpPr/>
          <p:nvPr/>
        </p:nvGrpSpPr>
        <p:grpSpPr>
          <a:xfrm>
            <a:off x="1735604" y="1814106"/>
            <a:ext cx="364436" cy="364174"/>
            <a:chOff x="1749879" y="1970906"/>
            <a:chExt cx="364436" cy="364174"/>
          </a:xfrm>
        </p:grpSpPr>
        <p:sp>
          <p:nvSpPr>
            <p:cNvPr id="7877" name="Google Shape;7877;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52"/>
          <p:cNvGrpSpPr/>
          <p:nvPr/>
        </p:nvGrpSpPr>
        <p:grpSpPr>
          <a:xfrm>
            <a:off x="2172150" y="1819358"/>
            <a:ext cx="396106" cy="353985"/>
            <a:chOff x="2186425" y="1976158"/>
            <a:chExt cx="396106" cy="353985"/>
          </a:xfrm>
        </p:grpSpPr>
        <p:sp>
          <p:nvSpPr>
            <p:cNvPr id="7892" name="Google Shape;7892;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2644882" y="1860612"/>
            <a:ext cx="319190" cy="271240"/>
            <a:chOff x="2659157" y="2017412"/>
            <a:chExt cx="319190" cy="271240"/>
          </a:xfrm>
        </p:grpSpPr>
        <p:sp>
          <p:nvSpPr>
            <p:cNvPr id="7900" name="Google Shape;7900;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2"/>
          <p:cNvGrpSpPr/>
          <p:nvPr/>
        </p:nvGrpSpPr>
        <p:grpSpPr>
          <a:xfrm>
            <a:off x="3097500" y="1836716"/>
            <a:ext cx="318928" cy="319217"/>
            <a:chOff x="3111775" y="1993516"/>
            <a:chExt cx="318928" cy="319217"/>
          </a:xfrm>
        </p:grpSpPr>
        <p:sp>
          <p:nvSpPr>
            <p:cNvPr id="7927" name="Google Shape;7927;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52"/>
          <p:cNvGrpSpPr/>
          <p:nvPr/>
        </p:nvGrpSpPr>
        <p:grpSpPr>
          <a:xfrm>
            <a:off x="4009510" y="1813607"/>
            <a:ext cx="288807" cy="355377"/>
            <a:chOff x="4023785" y="1970407"/>
            <a:chExt cx="288807" cy="355377"/>
          </a:xfrm>
        </p:grpSpPr>
        <p:sp>
          <p:nvSpPr>
            <p:cNvPr id="7958" name="Google Shape;7958;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52"/>
          <p:cNvGrpSpPr/>
          <p:nvPr/>
        </p:nvGrpSpPr>
        <p:grpSpPr>
          <a:xfrm>
            <a:off x="3530265" y="3224163"/>
            <a:ext cx="320188" cy="319269"/>
            <a:chOff x="3544540" y="3380963"/>
            <a:chExt cx="320188" cy="319269"/>
          </a:xfrm>
        </p:grpSpPr>
        <p:sp>
          <p:nvSpPr>
            <p:cNvPr id="7979" name="Google Shape;7979;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2"/>
          <p:cNvGrpSpPr/>
          <p:nvPr/>
        </p:nvGrpSpPr>
        <p:grpSpPr>
          <a:xfrm>
            <a:off x="3930362" y="3198034"/>
            <a:ext cx="415696" cy="371605"/>
            <a:chOff x="3944637" y="3354834"/>
            <a:chExt cx="415696" cy="371605"/>
          </a:xfrm>
        </p:grpSpPr>
        <p:sp>
          <p:nvSpPr>
            <p:cNvPr id="7996" name="Google Shape;7996;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2"/>
          <p:cNvGrpSpPr/>
          <p:nvPr/>
        </p:nvGrpSpPr>
        <p:grpSpPr>
          <a:xfrm>
            <a:off x="1300344" y="3664727"/>
            <a:ext cx="346317" cy="332136"/>
            <a:chOff x="1314619" y="3821527"/>
            <a:chExt cx="346317" cy="332136"/>
          </a:xfrm>
        </p:grpSpPr>
        <p:sp>
          <p:nvSpPr>
            <p:cNvPr id="8014" name="Google Shape;8014;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2"/>
          <p:cNvGrpSpPr/>
          <p:nvPr/>
        </p:nvGrpSpPr>
        <p:grpSpPr>
          <a:xfrm>
            <a:off x="1736864" y="3634134"/>
            <a:ext cx="386258" cy="380507"/>
            <a:chOff x="1751139" y="3790934"/>
            <a:chExt cx="386258" cy="380507"/>
          </a:xfrm>
        </p:grpSpPr>
        <p:sp>
          <p:nvSpPr>
            <p:cNvPr id="8023" name="Google Shape;8023;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2"/>
          <p:cNvGrpSpPr/>
          <p:nvPr/>
        </p:nvGrpSpPr>
        <p:grpSpPr>
          <a:xfrm>
            <a:off x="2175406" y="3664806"/>
            <a:ext cx="395607" cy="318928"/>
            <a:chOff x="2189681" y="3821606"/>
            <a:chExt cx="395607" cy="318928"/>
          </a:xfrm>
        </p:grpSpPr>
        <p:sp>
          <p:nvSpPr>
            <p:cNvPr id="8042" name="Google Shape;8042;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2" name="Google Shape;8072;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52"/>
          <p:cNvGrpSpPr/>
          <p:nvPr/>
        </p:nvGrpSpPr>
        <p:grpSpPr>
          <a:xfrm>
            <a:off x="1263134" y="1804547"/>
            <a:ext cx="420475" cy="383055"/>
            <a:chOff x="1277409" y="1961347"/>
            <a:chExt cx="420475" cy="383055"/>
          </a:xfrm>
        </p:grpSpPr>
        <p:sp>
          <p:nvSpPr>
            <p:cNvPr id="8074" name="Google Shape;8074;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52"/>
          <p:cNvGrpSpPr/>
          <p:nvPr/>
        </p:nvGrpSpPr>
        <p:grpSpPr>
          <a:xfrm>
            <a:off x="2200800" y="2276019"/>
            <a:ext cx="380008" cy="351648"/>
            <a:chOff x="2215075" y="2432819"/>
            <a:chExt cx="380008" cy="351648"/>
          </a:xfrm>
        </p:grpSpPr>
        <p:sp>
          <p:nvSpPr>
            <p:cNvPr id="8102" name="Google Shape;8102;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2647141" y="2265542"/>
            <a:ext cx="344059" cy="340671"/>
            <a:chOff x="2661416" y="2422342"/>
            <a:chExt cx="344059" cy="340671"/>
          </a:xfrm>
        </p:grpSpPr>
        <p:sp>
          <p:nvSpPr>
            <p:cNvPr id="8134" name="Google Shape;8134;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52"/>
          <p:cNvGrpSpPr/>
          <p:nvPr/>
        </p:nvGrpSpPr>
        <p:grpSpPr>
          <a:xfrm>
            <a:off x="4052235" y="2265542"/>
            <a:ext cx="206876" cy="348470"/>
            <a:chOff x="4066510" y="2422342"/>
            <a:chExt cx="206876" cy="348470"/>
          </a:xfrm>
        </p:grpSpPr>
        <p:sp>
          <p:nvSpPr>
            <p:cNvPr id="8148" name="Google Shape;8148;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0" name="Google Shape;8160;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1" name="Google Shape;8161;p52"/>
          <p:cNvGrpSpPr/>
          <p:nvPr/>
        </p:nvGrpSpPr>
        <p:grpSpPr>
          <a:xfrm>
            <a:off x="2603418" y="3660525"/>
            <a:ext cx="420475" cy="326491"/>
            <a:chOff x="2617693" y="3817325"/>
            <a:chExt cx="420475" cy="326491"/>
          </a:xfrm>
        </p:grpSpPr>
        <p:sp>
          <p:nvSpPr>
            <p:cNvPr id="8162" name="Google Shape;8162;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52"/>
          <p:cNvGrpSpPr/>
          <p:nvPr/>
        </p:nvGrpSpPr>
        <p:grpSpPr>
          <a:xfrm>
            <a:off x="3531026" y="2266723"/>
            <a:ext cx="358134" cy="356637"/>
            <a:chOff x="3545301" y="2423523"/>
            <a:chExt cx="358134" cy="356637"/>
          </a:xfrm>
        </p:grpSpPr>
        <p:sp>
          <p:nvSpPr>
            <p:cNvPr id="8180" name="Google Shape;8180;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52"/>
          <p:cNvGrpSpPr/>
          <p:nvPr/>
        </p:nvGrpSpPr>
        <p:grpSpPr>
          <a:xfrm>
            <a:off x="3517187" y="3667799"/>
            <a:ext cx="377251" cy="324232"/>
            <a:chOff x="3531462" y="3824599"/>
            <a:chExt cx="377251" cy="324232"/>
          </a:xfrm>
        </p:grpSpPr>
        <p:sp>
          <p:nvSpPr>
            <p:cNvPr id="8190" name="Google Shape;8190;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52"/>
          <p:cNvGrpSpPr/>
          <p:nvPr/>
        </p:nvGrpSpPr>
        <p:grpSpPr>
          <a:xfrm>
            <a:off x="4016311" y="3648446"/>
            <a:ext cx="286523" cy="340566"/>
            <a:chOff x="4030586" y="3805246"/>
            <a:chExt cx="286523" cy="340566"/>
          </a:xfrm>
        </p:grpSpPr>
        <p:sp>
          <p:nvSpPr>
            <p:cNvPr id="8202" name="Google Shape;8202;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52"/>
          <p:cNvGrpSpPr/>
          <p:nvPr/>
        </p:nvGrpSpPr>
        <p:grpSpPr>
          <a:xfrm>
            <a:off x="2166609" y="2731919"/>
            <a:ext cx="376752" cy="374468"/>
            <a:chOff x="2180884" y="2888719"/>
            <a:chExt cx="376752" cy="374468"/>
          </a:xfrm>
        </p:grpSpPr>
        <p:sp>
          <p:nvSpPr>
            <p:cNvPr id="8216" name="Google Shape;8216;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2"/>
          <p:cNvGrpSpPr/>
          <p:nvPr/>
        </p:nvGrpSpPr>
        <p:grpSpPr>
          <a:xfrm>
            <a:off x="3940157" y="2786199"/>
            <a:ext cx="378249" cy="265909"/>
            <a:chOff x="3954432" y="2942999"/>
            <a:chExt cx="378249" cy="265909"/>
          </a:xfrm>
        </p:grpSpPr>
        <p:sp>
          <p:nvSpPr>
            <p:cNvPr id="8231" name="Google Shape;8231;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52"/>
          <p:cNvGrpSpPr/>
          <p:nvPr/>
        </p:nvGrpSpPr>
        <p:grpSpPr>
          <a:xfrm>
            <a:off x="1737862" y="4109808"/>
            <a:ext cx="378512" cy="374756"/>
            <a:chOff x="1752137" y="4266608"/>
            <a:chExt cx="378512" cy="374756"/>
          </a:xfrm>
        </p:grpSpPr>
        <p:sp>
          <p:nvSpPr>
            <p:cNvPr id="8241" name="Google Shape;8241;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2"/>
          <p:cNvGrpSpPr/>
          <p:nvPr/>
        </p:nvGrpSpPr>
        <p:grpSpPr>
          <a:xfrm>
            <a:off x="3103513" y="3655746"/>
            <a:ext cx="341065" cy="341065"/>
            <a:chOff x="3117788" y="3812546"/>
            <a:chExt cx="341065" cy="341065"/>
          </a:xfrm>
        </p:grpSpPr>
        <p:sp>
          <p:nvSpPr>
            <p:cNvPr id="8263" name="Google Shape;8263;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2"/>
          <p:cNvGrpSpPr/>
          <p:nvPr/>
        </p:nvGrpSpPr>
        <p:grpSpPr>
          <a:xfrm>
            <a:off x="3980125" y="4143132"/>
            <a:ext cx="338281" cy="322657"/>
            <a:chOff x="3994400" y="4299932"/>
            <a:chExt cx="338281" cy="322657"/>
          </a:xfrm>
        </p:grpSpPr>
        <p:sp>
          <p:nvSpPr>
            <p:cNvPr id="8270" name="Google Shape;8270;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8" name="Google Shape;8278;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0" name="Google Shape;8280;p52"/>
          <p:cNvGrpSpPr/>
          <p:nvPr/>
        </p:nvGrpSpPr>
        <p:grpSpPr>
          <a:xfrm>
            <a:off x="3559151" y="1808828"/>
            <a:ext cx="302358" cy="374993"/>
            <a:chOff x="3573426" y="1965628"/>
            <a:chExt cx="302358" cy="374993"/>
          </a:xfrm>
        </p:grpSpPr>
        <p:sp>
          <p:nvSpPr>
            <p:cNvPr id="8281" name="Google Shape;8281;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2"/>
          <p:cNvGrpSpPr/>
          <p:nvPr/>
        </p:nvGrpSpPr>
        <p:grpSpPr>
          <a:xfrm>
            <a:off x="3499357" y="2751772"/>
            <a:ext cx="355876" cy="331007"/>
            <a:chOff x="3513632" y="2908572"/>
            <a:chExt cx="355876" cy="331007"/>
          </a:xfrm>
        </p:grpSpPr>
        <p:sp>
          <p:nvSpPr>
            <p:cNvPr id="8329" name="Google Shape;8329;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2"/>
          <p:cNvGrpSpPr/>
          <p:nvPr/>
        </p:nvGrpSpPr>
        <p:grpSpPr>
          <a:xfrm>
            <a:off x="2679808" y="2731630"/>
            <a:ext cx="235762" cy="374756"/>
            <a:chOff x="2694083" y="2888430"/>
            <a:chExt cx="235762" cy="374756"/>
          </a:xfrm>
        </p:grpSpPr>
        <p:sp>
          <p:nvSpPr>
            <p:cNvPr id="8346" name="Google Shape;8346;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2"/>
          <p:cNvGrpSpPr/>
          <p:nvPr/>
        </p:nvGrpSpPr>
        <p:grpSpPr>
          <a:xfrm>
            <a:off x="857259" y="4143788"/>
            <a:ext cx="357661" cy="311155"/>
            <a:chOff x="871534" y="4300588"/>
            <a:chExt cx="357661" cy="311155"/>
          </a:xfrm>
        </p:grpSpPr>
        <p:sp>
          <p:nvSpPr>
            <p:cNvPr id="8356" name="Google Shape;8356;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52"/>
          <p:cNvGrpSpPr/>
          <p:nvPr/>
        </p:nvGrpSpPr>
        <p:grpSpPr>
          <a:xfrm>
            <a:off x="901744" y="3664806"/>
            <a:ext cx="250100" cy="336785"/>
            <a:chOff x="916019" y="3821606"/>
            <a:chExt cx="250100" cy="336785"/>
          </a:xfrm>
        </p:grpSpPr>
        <p:sp>
          <p:nvSpPr>
            <p:cNvPr id="8378" name="Google Shape;8378;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2"/>
          <p:cNvGrpSpPr/>
          <p:nvPr/>
        </p:nvGrpSpPr>
        <p:grpSpPr>
          <a:xfrm>
            <a:off x="835411" y="2752770"/>
            <a:ext cx="374730" cy="332504"/>
            <a:chOff x="849686" y="2909570"/>
            <a:chExt cx="374730" cy="332504"/>
          </a:xfrm>
        </p:grpSpPr>
        <p:sp>
          <p:nvSpPr>
            <p:cNvPr id="8392" name="Google Shape;8392;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2"/>
          <p:cNvGrpSpPr/>
          <p:nvPr/>
        </p:nvGrpSpPr>
        <p:grpSpPr>
          <a:xfrm>
            <a:off x="1721292" y="2263441"/>
            <a:ext cx="417718" cy="372866"/>
            <a:chOff x="1735567" y="2420241"/>
            <a:chExt cx="417718" cy="372866"/>
          </a:xfrm>
        </p:grpSpPr>
        <p:sp>
          <p:nvSpPr>
            <p:cNvPr id="8404" name="Google Shape;8404;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52"/>
          <p:cNvGrpSpPr/>
          <p:nvPr/>
        </p:nvGrpSpPr>
        <p:grpSpPr>
          <a:xfrm>
            <a:off x="3585043" y="4142790"/>
            <a:ext cx="251098" cy="309028"/>
            <a:chOff x="3599318" y="4299590"/>
            <a:chExt cx="251098" cy="309028"/>
          </a:xfrm>
        </p:grpSpPr>
        <p:sp>
          <p:nvSpPr>
            <p:cNvPr id="8417" name="Google Shape;8417;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52"/>
          <p:cNvGrpSpPr/>
          <p:nvPr/>
        </p:nvGrpSpPr>
        <p:grpSpPr>
          <a:xfrm>
            <a:off x="3091723" y="2276440"/>
            <a:ext cx="345818" cy="345056"/>
            <a:chOff x="3105998" y="2433240"/>
            <a:chExt cx="345818" cy="345056"/>
          </a:xfrm>
        </p:grpSpPr>
        <p:sp>
          <p:nvSpPr>
            <p:cNvPr id="8424" name="Google Shape;8424;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52"/>
          <p:cNvGrpSpPr/>
          <p:nvPr/>
        </p:nvGrpSpPr>
        <p:grpSpPr>
          <a:xfrm>
            <a:off x="1723051" y="2743973"/>
            <a:ext cx="374730" cy="350361"/>
            <a:chOff x="1737326" y="2900773"/>
            <a:chExt cx="374730" cy="350361"/>
          </a:xfrm>
        </p:grpSpPr>
        <p:sp>
          <p:nvSpPr>
            <p:cNvPr id="8436" name="Google Shape;8436;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52"/>
          <p:cNvGrpSpPr/>
          <p:nvPr/>
        </p:nvGrpSpPr>
        <p:grpSpPr>
          <a:xfrm>
            <a:off x="3986401" y="1422596"/>
            <a:ext cx="327226" cy="211603"/>
            <a:chOff x="4000676" y="1579396"/>
            <a:chExt cx="327226" cy="211603"/>
          </a:xfrm>
        </p:grpSpPr>
        <p:sp>
          <p:nvSpPr>
            <p:cNvPr id="8454" name="Google Shape;8454;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52"/>
          <p:cNvGrpSpPr/>
          <p:nvPr/>
        </p:nvGrpSpPr>
        <p:grpSpPr>
          <a:xfrm>
            <a:off x="2621248" y="1358784"/>
            <a:ext cx="371054" cy="336469"/>
            <a:chOff x="2635523" y="1515584"/>
            <a:chExt cx="371054" cy="336469"/>
          </a:xfrm>
        </p:grpSpPr>
        <p:sp>
          <p:nvSpPr>
            <p:cNvPr id="8471" name="Google Shape;8471;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52"/>
          <p:cNvGrpSpPr/>
          <p:nvPr/>
        </p:nvGrpSpPr>
        <p:grpSpPr>
          <a:xfrm>
            <a:off x="2217632" y="1363931"/>
            <a:ext cx="311627" cy="326569"/>
            <a:chOff x="2231907" y="1520731"/>
            <a:chExt cx="311627" cy="326569"/>
          </a:xfrm>
        </p:grpSpPr>
        <p:sp>
          <p:nvSpPr>
            <p:cNvPr id="8479" name="Google Shape;8479;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2"/>
          <p:cNvGrpSpPr/>
          <p:nvPr/>
        </p:nvGrpSpPr>
        <p:grpSpPr>
          <a:xfrm>
            <a:off x="1325974" y="4144733"/>
            <a:ext cx="311890" cy="304695"/>
            <a:chOff x="1340249" y="4301533"/>
            <a:chExt cx="311890" cy="304695"/>
          </a:xfrm>
        </p:grpSpPr>
        <p:sp>
          <p:nvSpPr>
            <p:cNvPr id="8490" name="Google Shape;8490;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2"/>
          <p:cNvGrpSpPr/>
          <p:nvPr/>
        </p:nvGrpSpPr>
        <p:grpSpPr>
          <a:xfrm>
            <a:off x="1316415" y="3220224"/>
            <a:ext cx="306874" cy="332268"/>
            <a:chOff x="1330690" y="3377024"/>
            <a:chExt cx="306874" cy="332268"/>
          </a:xfrm>
        </p:grpSpPr>
        <p:sp>
          <p:nvSpPr>
            <p:cNvPr id="8505" name="Google Shape;8505;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52"/>
          <p:cNvGrpSpPr/>
          <p:nvPr/>
        </p:nvGrpSpPr>
        <p:grpSpPr>
          <a:xfrm>
            <a:off x="2636322" y="3224977"/>
            <a:ext cx="341511" cy="324994"/>
            <a:chOff x="2650597" y="3381777"/>
            <a:chExt cx="341511" cy="324994"/>
          </a:xfrm>
        </p:grpSpPr>
        <p:sp>
          <p:nvSpPr>
            <p:cNvPr id="8525" name="Google Shape;8525;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52"/>
          <p:cNvGrpSpPr/>
          <p:nvPr/>
        </p:nvGrpSpPr>
        <p:grpSpPr>
          <a:xfrm>
            <a:off x="1281227" y="2280562"/>
            <a:ext cx="402645" cy="323917"/>
            <a:chOff x="1295502" y="2437362"/>
            <a:chExt cx="402645" cy="323917"/>
          </a:xfrm>
        </p:grpSpPr>
        <p:sp>
          <p:nvSpPr>
            <p:cNvPr id="8561" name="Google Shape;8561;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52"/>
          <p:cNvGrpSpPr/>
          <p:nvPr/>
        </p:nvGrpSpPr>
        <p:grpSpPr>
          <a:xfrm>
            <a:off x="868315" y="2281560"/>
            <a:ext cx="337310" cy="337047"/>
            <a:chOff x="882590" y="2438360"/>
            <a:chExt cx="337310" cy="337047"/>
          </a:xfrm>
        </p:grpSpPr>
        <p:sp>
          <p:nvSpPr>
            <p:cNvPr id="8578" name="Google Shape;8578;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52"/>
          <p:cNvGrpSpPr/>
          <p:nvPr/>
        </p:nvGrpSpPr>
        <p:grpSpPr>
          <a:xfrm>
            <a:off x="856498" y="3201185"/>
            <a:ext cx="342824" cy="351228"/>
            <a:chOff x="870773" y="3357985"/>
            <a:chExt cx="342824" cy="351228"/>
          </a:xfrm>
        </p:grpSpPr>
        <p:sp>
          <p:nvSpPr>
            <p:cNvPr id="8603" name="Google Shape;8603;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2"/>
          <p:cNvGrpSpPr/>
          <p:nvPr/>
        </p:nvGrpSpPr>
        <p:grpSpPr>
          <a:xfrm>
            <a:off x="2728809" y="4142790"/>
            <a:ext cx="159372" cy="308896"/>
            <a:chOff x="2743084" y="4299590"/>
            <a:chExt cx="159372" cy="308896"/>
          </a:xfrm>
        </p:grpSpPr>
        <p:sp>
          <p:nvSpPr>
            <p:cNvPr id="8612" name="Google Shape;8612;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2"/>
          <p:cNvGrpSpPr/>
          <p:nvPr/>
        </p:nvGrpSpPr>
        <p:grpSpPr>
          <a:xfrm>
            <a:off x="1279231" y="2782916"/>
            <a:ext cx="374730" cy="272211"/>
            <a:chOff x="1293506" y="2939716"/>
            <a:chExt cx="374730" cy="272211"/>
          </a:xfrm>
        </p:grpSpPr>
        <p:sp>
          <p:nvSpPr>
            <p:cNvPr id="8628" name="Google Shape;8628;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52"/>
          <p:cNvGrpSpPr/>
          <p:nvPr/>
        </p:nvGrpSpPr>
        <p:grpSpPr>
          <a:xfrm>
            <a:off x="2185963" y="4132365"/>
            <a:ext cx="374756" cy="329300"/>
            <a:chOff x="2200238" y="4289165"/>
            <a:chExt cx="374756" cy="329300"/>
          </a:xfrm>
        </p:grpSpPr>
        <p:sp>
          <p:nvSpPr>
            <p:cNvPr id="8659" name="Google Shape;8659;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52"/>
          <p:cNvGrpSpPr/>
          <p:nvPr/>
        </p:nvGrpSpPr>
        <p:grpSpPr>
          <a:xfrm>
            <a:off x="3116092" y="4167685"/>
            <a:ext cx="297342" cy="258871"/>
            <a:chOff x="3130367" y="4324485"/>
            <a:chExt cx="297342" cy="258871"/>
          </a:xfrm>
        </p:grpSpPr>
        <p:sp>
          <p:nvSpPr>
            <p:cNvPr id="8682" name="Google Shape;8682;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2"/>
          <p:cNvGrpSpPr/>
          <p:nvPr/>
        </p:nvGrpSpPr>
        <p:grpSpPr>
          <a:xfrm>
            <a:off x="3046477" y="2746809"/>
            <a:ext cx="390565" cy="359578"/>
            <a:chOff x="3060752" y="2903609"/>
            <a:chExt cx="390565" cy="359578"/>
          </a:xfrm>
        </p:grpSpPr>
        <p:sp>
          <p:nvSpPr>
            <p:cNvPr id="8706" name="Google Shape;8706;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2"/>
          <p:cNvGrpSpPr/>
          <p:nvPr/>
        </p:nvGrpSpPr>
        <p:grpSpPr>
          <a:xfrm>
            <a:off x="6216451" y="3658649"/>
            <a:ext cx="364673" cy="339804"/>
            <a:chOff x="6221064" y="3811049"/>
            <a:chExt cx="364673" cy="339804"/>
          </a:xfrm>
        </p:grpSpPr>
        <p:sp>
          <p:nvSpPr>
            <p:cNvPr id="8741" name="Google Shape;8741;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2"/>
          <p:cNvGrpSpPr/>
          <p:nvPr/>
        </p:nvGrpSpPr>
        <p:grpSpPr>
          <a:xfrm>
            <a:off x="5761812" y="4122795"/>
            <a:ext cx="358160" cy="356926"/>
            <a:chOff x="5766424" y="4275195"/>
            <a:chExt cx="358160" cy="356926"/>
          </a:xfrm>
        </p:grpSpPr>
        <p:sp>
          <p:nvSpPr>
            <p:cNvPr id="8757" name="Google Shape;8757;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52"/>
          <p:cNvGrpSpPr/>
          <p:nvPr/>
        </p:nvGrpSpPr>
        <p:grpSpPr>
          <a:xfrm>
            <a:off x="4880448" y="1366388"/>
            <a:ext cx="385786" cy="342588"/>
            <a:chOff x="4885060" y="1518788"/>
            <a:chExt cx="385786" cy="342588"/>
          </a:xfrm>
        </p:grpSpPr>
        <p:sp>
          <p:nvSpPr>
            <p:cNvPr id="8767" name="Google Shape;8767;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2"/>
          <p:cNvGrpSpPr/>
          <p:nvPr/>
        </p:nvGrpSpPr>
        <p:grpSpPr>
          <a:xfrm>
            <a:off x="5389865" y="1362133"/>
            <a:ext cx="249076" cy="351096"/>
            <a:chOff x="5394478" y="1514533"/>
            <a:chExt cx="249076" cy="351096"/>
          </a:xfrm>
        </p:grpSpPr>
        <p:sp>
          <p:nvSpPr>
            <p:cNvPr id="8787" name="Google Shape;8787;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2"/>
          <p:cNvGrpSpPr/>
          <p:nvPr/>
        </p:nvGrpSpPr>
        <p:grpSpPr>
          <a:xfrm>
            <a:off x="5777647" y="1359612"/>
            <a:ext cx="356138" cy="356138"/>
            <a:chOff x="5782259" y="1512012"/>
            <a:chExt cx="356138" cy="356138"/>
          </a:xfrm>
        </p:grpSpPr>
        <p:sp>
          <p:nvSpPr>
            <p:cNvPr id="8808" name="Google Shape;8808;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2"/>
          <p:cNvGrpSpPr/>
          <p:nvPr/>
        </p:nvGrpSpPr>
        <p:grpSpPr>
          <a:xfrm>
            <a:off x="6224986" y="1365652"/>
            <a:ext cx="343560" cy="343822"/>
            <a:chOff x="6229598" y="1518052"/>
            <a:chExt cx="343560" cy="343822"/>
          </a:xfrm>
        </p:grpSpPr>
        <p:sp>
          <p:nvSpPr>
            <p:cNvPr id="8820" name="Google Shape;8820;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52"/>
          <p:cNvGrpSpPr/>
          <p:nvPr/>
        </p:nvGrpSpPr>
        <p:grpSpPr>
          <a:xfrm>
            <a:off x="6665287" y="1353074"/>
            <a:ext cx="345083" cy="369216"/>
            <a:chOff x="6669900" y="1505474"/>
            <a:chExt cx="345083" cy="369216"/>
          </a:xfrm>
        </p:grpSpPr>
        <p:sp>
          <p:nvSpPr>
            <p:cNvPr id="8840" name="Google Shape;8840;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2"/>
          <p:cNvGrpSpPr/>
          <p:nvPr/>
        </p:nvGrpSpPr>
        <p:grpSpPr>
          <a:xfrm>
            <a:off x="7112390" y="1365600"/>
            <a:ext cx="333003" cy="344085"/>
            <a:chOff x="7117003" y="1518000"/>
            <a:chExt cx="333003" cy="344085"/>
          </a:xfrm>
        </p:grpSpPr>
        <p:sp>
          <p:nvSpPr>
            <p:cNvPr id="8863" name="Google Shape;8863;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2"/>
          <p:cNvGrpSpPr/>
          <p:nvPr/>
        </p:nvGrpSpPr>
        <p:grpSpPr>
          <a:xfrm>
            <a:off x="7551431" y="1347559"/>
            <a:ext cx="337283" cy="380192"/>
            <a:chOff x="7556043" y="1499959"/>
            <a:chExt cx="337283" cy="380192"/>
          </a:xfrm>
        </p:grpSpPr>
        <p:sp>
          <p:nvSpPr>
            <p:cNvPr id="8902" name="Google Shape;8902;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52"/>
          <p:cNvGrpSpPr/>
          <p:nvPr/>
        </p:nvGrpSpPr>
        <p:grpSpPr>
          <a:xfrm>
            <a:off x="4859833" y="3187807"/>
            <a:ext cx="395607" cy="387414"/>
            <a:chOff x="4864446" y="3340207"/>
            <a:chExt cx="395607" cy="387414"/>
          </a:xfrm>
        </p:grpSpPr>
        <p:sp>
          <p:nvSpPr>
            <p:cNvPr id="8917" name="Google Shape;8917;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52"/>
          <p:cNvGrpSpPr/>
          <p:nvPr/>
        </p:nvGrpSpPr>
        <p:grpSpPr>
          <a:xfrm>
            <a:off x="5298375" y="3237439"/>
            <a:ext cx="394609" cy="286523"/>
            <a:chOff x="5302988" y="3389839"/>
            <a:chExt cx="394609" cy="286523"/>
          </a:xfrm>
        </p:grpSpPr>
        <p:sp>
          <p:nvSpPr>
            <p:cNvPr id="8943" name="Google Shape;8943;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6" name="Google Shape;8976;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7" name="Google Shape;8977;p52"/>
          <p:cNvGrpSpPr/>
          <p:nvPr/>
        </p:nvGrpSpPr>
        <p:grpSpPr>
          <a:xfrm>
            <a:off x="5736419" y="3233657"/>
            <a:ext cx="394609" cy="294585"/>
            <a:chOff x="5741031" y="3386057"/>
            <a:chExt cx="394609" cy="294585"/>
          </a:xfrm>
        </p:grpSpPr>
        <p:sp>
          <p:nvSpPr>
            <p:cNvPr id="8978" name="Google Shape;8978;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8" name="Google Shape;9008;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9" name="Google Shape;9009;p52"/>
          <p:cNvGrpSpPr/>
          <p:nvPr/>
        </p:nvGrpSpPr>
        <p:grpSpPr>
          <a:xfrm>
            <a:off x="6174462" y="3216326"/>
            <a:ext cx="394609" cy="328749"/>
            <a:chOff x="6179074" y="3368726"/>
            <a:chExt cx="394609" cy="328749"/>
          </a:xfrm>
        </p:grpSpPr>
        <p:sp>
          <p:nvSpPr>
            <p:cNvPr id="9010" name="Google Shape;9010;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2"/>
          <p:cNvGrpSpPr/>
          <p:nvPr/>
        </p:nvGrpSpPr>
        <p:grpSpPr>
          <a:xfrm>
            <a:off x="7050311" y="3215328"/>
            <a:ext cx="394583" cy="331007"/>
            <a:chOff x="7054924" y="3367728"/>
            <a:chExt cx="394583" cy="331007"/>
          </a:xfrm>
        </p:grpSpPr>
        <p:sp>
          <p:nvSpPr>
            <p:cNvPr id="9094" name="Google Shape;9094;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52"/>
          <p:cNvGrpSpPr/>
          <p:nvPr/>
        </p:nvGrpSpPr>
        <p:grpSpPr>
          <a:xfrm>
            <a:off x="7488354" y="3209025"/>
            <a:ext cx="394583" cy="343586"/>
            <a:chOff x="7492967" y="3361425"/>
            <a:chExt cx="394583" cy="343586"/>
          </a:xfrm>
        </p:grpSpPr>
        <p:sp>
          <p:nvSpPr>
            <p:cNvPr id="9110" name="Google Shape;9110;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7930914" y="3200754"/>
            <a:ext cx="385287" cy="360156"/>
            <a:chOff x="7935527" y="3353154"/>
            <a:chExt cx="385287" cy="360156"/>
          </a:xfrm>
        </p:grpSpPr>
        <p:sp>
          <p:nvSpPr>
            <p:cNvPr id="9134" name="Google Shape;9134;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5315208" y="1833842"/>
            <a:ext cx="348103" cy="348103"/>
            <a:chOff x="5319821" y="1986242"/>
            <a:chExt cx="348103" cy="348103"/>
          </a:xfrm>
        </p:grpSpPr>
        <p:sp>
          <p:nvSpPr>
            <p:cNvPr id="9147" name="Google Shape;9147;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52"/>
          <p:cNvGrpSpPr/>
          <p:nvPr/>
        </p:nvGrpSpPr>
        <p:grpSpPr>
          <a:xfrm>
            <a:off x="5761313" y="1824283"/>
            <a:ext cx="348339" cy="348103"/>
            <a:chOff x="5765926" y="1976683"/>
            <a:chExt cx="348339" cy="348103"/>
          </a:xfrm>
        </p:grpSpPr>
        <p:sp>
          <p:nvSpPr>
            <p:cNvPr id="9185" name="Google Shape;9185;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52"/>
          <p:cNvGrpSpPr/>
          <p:nvPr/>
        </p:nvGrpSpPr>
        <p:grpSpPr>
          <a:xfrm>
            <a:off x="6186778" y="1829089"/>
            <a:ext cx="389068" cy="347787"/>
            <a:chOff x="6191390" y="1981489"/>
            <a:chExt cx="389068" cy="347787"/>
          </a:xfrm>
        </p:grpSpPr>
        <p:sp>
          <p:nvSpPr>
            <p:cNvPr id="9200" name="Google Shape;9200;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2"/>
          <p:cNvGrpSpPr/>
          <p:nvPr/>
        </p:nvGrpSpPr>
        <p:grpSpPr>
          <a:xfrm>
            <a:off x="6653234" y="1855191"/>
            <a:ext cx="348103" cy="295714"/>
            <a:chOff x="6657846" y="2007591"/>
            <a:chExt cx="348103" cy="295714"/>
          </a:xfrm>
        </p:grpSpPr>
        <p:sp>
          <p:nvSpPr>
            <p:cNvPr id="9208" name="Google Shape;9208;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52"/>
          <p:cNvGrpSpPr/>
          <p:nvPr/>
        </p:nvGrpSpPr>
        <p:grpSpPr>
          <a:xfrm>
            <a:off x="7099575" y="1819504"/>
            <a:ext cx="347341" cy="348103"/>
            <a:chOff x="7104188" y="1971904"/>
            <a:chExt cx="347341" cy="348103"/>
          </a:xfrm>
        </p:grpSpPr>
        <p:sp>
          <p:nvSpPr>
            <p:cNvPr id="9235" name="Google Shape;9235;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52"/>
          <p:cNvGrpSpPr/>
          <p:nvPr/>
        </p:nvGrpSpPr>
        <p:grpSpPr>
          <a:xfrm>
            <a:off x="7546652" y="1819504"/>
            <a:ext cx="344321" cy="348155"/>
            <a:chOff x="7551264" y="1971904"/>
            <a:chExt cx="344321" cy="348155"/>
          </a:xfrm>
        </p:grpSpPr>
        <p:sp>
          <p:nvSpPr>
            <p:cNvPr id="9266" name="Google Shape;9266;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52"/>
          <p:cNvGrpSpPr/>
          <p:nvPr/>
        </p:nvGrpSpPr>
        <p:grpSpPr>
          <a:xfrm>
            <a:off x="7988214" y="1365390"/>
            <a:ext cx="317431" cy="344584"/>
            <a:chOff x="7992826" y="1517790"/>
            <a:chExt cx="317431" cy="344584"/>
          </a:xfrm>
        </p:grpSpPr>
        <p:sp>
          <p:nvSpPr>
            <p:cNvPr id="9286" name="Google Shape;9286;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52"/>
          <p:cNvGrpSpPr/>
          <p:nvPr/>
        </p:nvGrpSpPr>
        <p:grpSpPr>
          <a:xfrm>
            <a:off x="7987452" y="1819504"/>
            <a:ext cx="351621" cy="348103"/>
            <a:chOff x="7992065" y="1971904"/>
            <a:chExt cx="351621" cy="348103"/>
          </a:xfrm>
        </p:grpSpPr>
        <p:sp>
          <p:nvSpPr>
            <p:cNvPr id="9304" name="Google Shape;9304;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52"/>
          <p:cNvGrpSpPr/>
          <p:nvPr/>
        </p:nvGrpSpPr>
        <p:grpSpPr>
          <a:xfrm>
            <a:off x="4906576" y="3641055"/>
            <a:ext cx="296580" cy="364935"/>
            <a:chOff x="4911189" y="3793455"/>
            <a:chExt cx="296580" cy="364935"/>
          </a:xfrm>
        </p:grpSpPr>
        <p:sp>
          <p:nvSpPr>
            <p:cNvPr id="9320" name="Google Shape;9320;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2"/>
          <p:cNvGrpSpPr/>
          <p:nvPr/>
        </p:nvGrpSpPr>
        <p:grpSpPr>
          <a:xfrm>
            <a:off x="5336820" y="3640871"/>
            <a:ext cx="330272" cy="329117"/>
            <a:chOff x="5341433" y="3793271"/>
            <a:chExt cx="330272" cy="329117"/>
          </a:xfrm>
        </p:grpSpPr>
        <p:sp>
          <p:nvSpPr>
            <p:cNvPr id="9341" name="Google Shape;9341;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52"/>
          <p:cNvGrpSpPr/>
          <p:nvPr/>
        </p:nvGrpSpPr>
        <p:grpSpPr>
          <a:xfrm>
            <a:off x="5739438" y="3613850"/>
            <a:ext cx="428511" cy="383186"/>
            <a:chOff x="5744051" y="3766250"/>
            <a:chExt cx="428511" cy="383186"/>
          </a:xfrm>
        </p:grpSpPr>
        <p:sp>
          <p:nvSpPr>
            <p:cNvPr id="9358" name="Google Shape;9358;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52"/>
          <p:cNvGrpSpPr/>
          <p:nvPr/>
        </p:nvGrpSpPr>
        <p:grpSpPr>
          <a:xfrm>
            <a:off x="6674084" y="3640924"/>
            <a:ext cx="342824" cy="328985"/>
            <a:chOff x="6678697" y="3793324"/>
            <a:chExt cx="342824" cy="328985"/>
          </a:xfrm>
        </p:grpSpPr>
        <p:sp>
          <p:nvSpPr>
            <p:cNvPr id="9376" name="Google Shape;9376;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2"/>
          <p:cNvGrpSpPr/>
          <p:nvPr/>
        </p:nvGrpSpPr>
        <p:grpSpPr>
          <a:xfrm>
            <a:off x="7097291" y="3609622"/>
            <a:ext cx="398627" cy="392088"/>
            <a:chOff x="7101903" y="3762022"/>
            <a:chExt cx="398627" cy="392088"/>
          </a:xfrm>
        </p:grpSpPr>
        <p:sp>
          <p:nvSpPr>
            <p:cNvPr id="9385" name="Google Shape;9385;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2"/>
          <p:cNvGrpSpPr/>
          <p:nvPr/>
        </p:nvGrpSpPr>
        <p:grpSpPr>
          <a:xfrm>
            <a:off x="7536857" y="3641055"/>
            <a:ext cx="407897" cy="328985"/>
            <a:chOff x="7541469" y="3793455"/>
            <a:chExt cx="407897" cy="328985"/>
          </a:xfrm>
        </p:grpSpPr>
        <p:sp>
          <p:nvSpPr>
            <p:cNvPr id="9404" name="Google Shape;9404;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52"/>
          <p:cNvGrpSpPr/>
          <p:nvPr/>
        </p:nvGrpSpPr>
        <p:grpSpPr>
          <a:xfrm>
            <a:off x="5305676" y="2803912"/>
            <a:ext cx="432292" cy="264412"/>
            <a:chOff x="5310288" y="2956312"/>
            <a:chExt cx="432292" cy="264412"/>
          </a:xfrm>
        </p:grpSpPr>
        <p:sp>
          <p:nvSpPr>
            <p:cNvPr id="9435" name="Google Shape;9435;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2"/>
          <p:cNvGrpSpPr/>
          <p:nvPr/>
        </p:nvGrpSpPr>
        <p:grpSpPr>
          <a:xfrm>
            <a:off x="4874434" y="2279920"/>
            <a:ext cx="398075" cy="340303"/>
            <a:chOff x="4879047" y="2432320"/>
            <a:chExt cx="398075" cy="340303"/>
          </a:xfrm>
        </p:grpSpPr>
        <p:sp>
          <p:nvSpPr>
            <p:cNvPr id="9463" name="Google Shape;9463;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52"/>
          <p:cNvGrpSpPr/>
          <p:nvPr/>
        </p:nvGrpSpPr>
        <p:grpSpPr>
          <a:xfrm>
            <a:off x="5384088" y="2241423"/>
            <a:ext cx="280982" cy="395896"/>
            <a:chOff x="5388701" y="2393823"/>
            <a:chExt cx="280982" cy="395896"/>
          </a:xfrm>
        </p:grpSpPr>
        <p:sp>
          <p:nvSpPr>
            <p:cNvPr id="9490" name="Google Shape;9490;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5738677" y="2286722"/>
            <a:ext cx="444871" cy="316407"/>
            <a:chOff x="5743289" y="2439122"/>
            <a:chExt cx="444871" cy="316407"/>
          </a:xfrm>
        </p:grpSpPr>
        <p:sp>
          <p:nvSpPr>
            <p:cNvPr id="9521" name="Google Shape;9521;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52"/>
          <p:cNvGrpSpPr/>
          <p:nvPr/>
        </p:nvGrpSpPr>
        <p:grpSpPr>
          <a:xfrm>
            <a:off x="6225747" y="2280183"/>
            <a:ext cx="351359" cy="363412"/>
            <a:chOff x="6230360" y="2432583"/>
            <a:chExt cx="351359" cy="363412"/>
          </a:xfrm>
        </p:grpSpPr>
        <p:sp>
          <p:nvSpPr>
            <p:cNvPr id="9551" name="Google Shape;9551;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2"/>
          <p:cNvGrpSpPr/>
          <p:nvPr/>
        </p:nvGrpSpPr>
        <p:grpSpPr>
          <a:xfrm>
            <a:off x="6629364" y="2307152"/>
            <a:ext cx="387781" cy="286680"/>
            <a:chOff x="6633976" y="2459552"/>
            <a:chExt cx="387781" cy="286680"/>
          </a:xfrm>
        </p:grpSpPr>
        <p:sp>
          <p:nvSpPr>
            <p:cNvPr id="9573" name="Google Shape;9573;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52"/>
          <p:cNvGrpSpPr/>
          <p:nvPr/>
        </p:nvGrpSpPr>
        <p:grpSpPr>
          <a:xfrm>
            <a:off x="7086498" y="2276165"/>
            <a:ext cx="376989" cy="348864"/>
            <a:chOff x="7091110" y="2428565"/>
            <a:chExt cx="376989" cy="348864"/>
          </a:xfrm>
        </p:grpSpPr>
        <p:sp>
          <p:nvSpPr>
            <p:cNvPr id="9581" name="Google Shape;9581;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2"/>
          <p:cNvGrpSpPr/>
          <p:nvPr/>
        </p:nvGrpSpPr>
        <p:grpSpPr>
          <a:xfrm>
            <a:off x="7531815" y="2262825"/>
            <a:ext cx="369715" cy="375492"/>
            <a:chOff x="7536427" y="2415225"/>
            <a:chExt cx="369715" cy="375492"/>
          </a:xfrm>
        </p:grpSpPr>
        <p:sp>
          <p:nvSpPr>
            <p:cNvPr id="9613" name="Google Shape;9613;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52"/>
          <p:cNvGrpSpPr/>
          <p:nvPr/>
        </p:nvGrpSpPr>
        <p:grpSpPr>
          <a:xfrm>
            <a:off x="7976160" y="2276402"/>
            <a:ext cx="353381" cy="358160"/>
            <a:chOff x="7980773" y="2428802"/>
            <a:chExt cx="353381" cy="358160"/>
          </a:xfrm>
        </p:grpSpPr>
        <p:sp>
          <p:nvSpPr>
            <p:cNvPr id="9652" name="Google Shape;9652;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52"/>
          <p:cNvGrpSpPr/>
          <p:nvPr/>
        </p:nvGrpSpPr>
        <p:grpSpPr>
          <a:xfrm>
            <a:off x="4881445" y="4138840"/>
            <a:ext cx="346343" cy="343953"/>
            <a:chOff x="4886058" y="4291240"/>
            <a:chExt cx="346343" cy="343953"/>
          </a:xfrm>
        </p:grpSpPr>
        <p:sp>
          <p:nvSpPr>
            <p:cNvPr id="9683" name="Google Shape;9683;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52"/>
          <p:cNvGrpSpPr/>
          <p:nvPr/>
        </p:nvGrpSpPr>
        <p:grpSpPr>
          <a:xfrm>
            <a:off x="5339604" y="4138656"/>
            <a:ext cx="304616" cy="343560"/>
            <a:chOff x="5344216" y="4291056"/>
            <a:chExt cx="304616" cy="343560"/>
          </a:xfrm>
        </p:grpSpPr>
        <p:sp>
          <p:nvSpPr>
            <p:cNvPr id="9697" name="Google Shape;9697;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52"/>
          <p:cNvGrpSpPr/>
          <p:nvPr/>
        </p:nvGrpSpPr>
        <p:grpSpPr>
          <a:xfrm>
            <a:off x="6275387" y="4112022"/>
            <a:ext cx="204093" cy="343743"/>
            <a:chOff x="6271562" y="4290872"/>
            <a:chExt cx="204093" cy="343743"/>
          </a:xfrm>
        </p:grpSpPr>
        <p:sp>
          <p:nvSpPr>
            <p:cNvPr id="9709" name="Google Shape;9709;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52"/>
          <p:cNvGrpSpPr/>
          <p:nvPr/>
        </p:nvGrpSpPr>
        <p:grpSpPr>
          <a:xfrm>
            <a:off x="6634878" y="4176838"/>
            <a:ext cx="344085" cy="267195"/>
            <a:chOff x="6639491" y="4329238"/>
            <a:chExt cx="344085" cy="267195"/>
          </a:xfrm>
        </p:grpSpPr>
        <p:sp>
          <p:nvSpPr>
            <p:cNvPr id="9722" name="Google Shape;9722;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52"/>
          <p:cNvGrpSpPr/>
          <p:nvPr/>
        </p:nvGrpSpPr>
        <p:grpSpPr>
          <a:xfrm>
            <a:off x="7128724" y="4138656"/>
            <a:ext cx="232979" cy="343560"/>
            <a:chOff x="7133336" y="4291056"/>
            <a:chExt cx="232979" cy="343560"/>
          </a:xfrm>
        </p:grpSpPr>
        <p:sp>
          <p:nvSpPr>
            <p:cNvPr id="9741" name="Google Shape;9741;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52"/>
          <p:cNvGrpSpPr/>
          <p:nvPr/>
        </p:nvGrpSpPr>
        <p:grpSpPr>
          <a:xfrm>
            <a:off x="7566767" y="4138656"/>
            <a:ext cx="232979" cy="343560"/>
            <a:chOff x="7571379" y="4291056"/>
            <a:chExt cx="232979" cy="343560"/>
          </a:xfrm>
        </p:grpSpPr>
        <p:sp>
          <p:nvSpPr>
            <p:cNvPr id="9759" name="Google Shape;9759;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52"/>
          <p:cNvGrpSpPr/>
          <p:nvPr/>
        </p:nvGrpSpPr>
        <p:grpSpPr>
          <a:xfrm>
            <a:off x="6661768" y="3195475"/>
            <a:ext cx="295819" cy="370712"/>
            <a:chOff x="6666381" y="3347875"/>
            <a:chExt cx="295819" cy="370712"/>
          </a:xfrm>
        </p:grpSpPr>
        <p:sp>
          <p:nvSpPr>
            <p:cNvPr id="9776" name="Google Shape;9776;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52"/>
          <p:cNvGrpSpPr/>
          <p:nvPr/>
        </p:nvGrpSpPr>
        <p:grpSpPr>
          <a:xfrm>
            <a:off x="4873147" y="2735059"/>
            <a:ext cx="389567" cy="390329"/>
            <a:chOff x="4877760" y="2887459"/>
            <a:chExt cx="389567" cy="390329"/>
          </a:xfrm>
        </p:grpSpPr>
        <p:sp>
          <p:nvSpPr>
            <p:cNvPr id="9817" name="Google Shape;9817;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52"/>
          <p:cNvGrpSpPr/>
          <p:nvPr/>
        </p:nvGrpSpPr>
        <p:grpSpPr>
          <a:xfrm>
            <a:off x="5774627" y="2735295"/>
            <a:ext cx="314411" cy="389830"/>
            <a:chOff x="5779239" y="2887695"/>
            <a:chExt cx="314411" cy="389830"/>
          </a:xfrm>
        </p:grpSpPr>
        <p:sp>
          <p:nvSpPr>
            <p:cNvPr id="9867" name="Google Shape;9867;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52"/>
          <p:cNvGrpSpPr/>
          <p:nvPr/>
        </p:nvGrpSpPr>
        <p:grpSpPr>
          <a:xfrm>
            <a:off x="6185517" y="2788577"/>
            <a:ext cx="389830" cy="283004"/>
            <a:chOff x="6190130" y="2940977"/>
            <a:chExt cx="389830" cy="283004"/>
          </a:xfrm>
        </p:grpSpPr>
        <p:sp>
          <p:nvSpPr>
            <p:cNvPr id="9912" name="Google Shape;9912;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52"/>
          <p:cNvGrpSpPr/>
          <p:nvPr/>
        </p:nvGrpSpPr>
        <p:grpSpPr>
          <a:xfrm>
            <a:off x="6629364" y="2747874"/>
            <a:ext cx="389803" cy="364673"/>
            <a:chOff x="6633976" y="2900274"/>
            <a:chExt cx="389803" cy="364673"/>
          </a:xfrm>
        </p:grpSpPr>
        <p:sp>
          <p:nvSpPr>
            <p:cNvPr id="9943" name="Google Shape;9943;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52"/>
          <p:cNvGrpSpPr/>
          <p:nvPr/>
        </p:nvGrpSpPr>
        <p:grpSpPr>
          <a:xfrm>
            <a:off x="7513223" y="2733037"/>
            <a:ext cx="364935" cy="382529"/>
            <a:chOff x="7517835" y="2885437"/>
            <a:chExt cx="364935" cy="382529"/>
          </a:xfrm>
        </p:grpSpPr>
        <p:sp>
          <p:nvSpPr>
            <p:cNvPr id="9961" name="Google Shape;9961;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2"/>
          <p:cNvGrpSpPr/>
          <p:nvPr/>
        </p:nvGrpSpPr>
        <p:grpSpPr>
          <a:xfrm>
            <a:off x="7082979" y="2734744"/>
            <a:ext cx="358160" cy="385602"/>
            <a:chOff x="7087591" y="2887144"/>
            <a:chExt cx="358160" cy="385602"/>
          </a:xfrm>
        </p:grpSpPr>
        <p:sp>
          <p:nvSpPr>
            <p:cNvPr id="9999" name="Google Shape;9999;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52"/>
          <p:cNvGrpSpPr/>
          <p:nvPr/>
        </p:nvGrpSpPr>
        <p:grpSpPr>
          <a:xfrm>
            <a:off x="7946749" y="2733037"/>
            <a:ext cx="382529" cy="382529"/>
            <a:chOff x="7951362" y="2885437"/>
            <a:chExt cx="382529" cy="382529"/>
          </a:xfrm>
        </p:grpSpPr>
        <p:sp>
          <p:nvSpPr>
            <p:cNvPr id="10019" name="Google Shape;10019;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52"/>
          <p:cNvGrpSpPr/>
          <p:nvPr/>
        </p:nvGrpSpPr>
        <p:grpSpPr>
          <a:xfrm>
            <a:off x="8049793" y="3662089"/>
            <a:ext cx="276964" cy="336601"/>
            <a:chOff x="8054406" y="3814489"/>
            <a:chExt cx="276964" cy="336601"/>
          </a:xfrm>
        </p:grpSpPr>
        <p:sp>
          <p:nvSpPr>
            <p:cNvPr id="10069" name="Google Shape;10069;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2"/>
          <p:cNvGrpSpPr/>
          <p:nvPr/>
        </p:nvGrpSpPr>
        <p:grpSpPr>
          <a:xfrm>
            <a:off x="7932175" y="4142674"/>
            <a:ext cx="378249" cy="335524"/>
            <a:chOff x="7936787" y="4295074"/>
            <a:chExt cx="378249" cy="335524"/>
          </a:xfrm>
        </p:grpSpPr>
        <p:sp>
          <p:nvSpPr>
            <p:cNvPr id="10079" name="Google Shape;10079;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52"/>
          <p:cNvGrpSpPr/>
          <p:nvPr/>
        </p:nvGrpSpPr>
        <p:grpSpPr>
          <a:xfrm>
            <a:off x="4881445" y="1813490"/>
            <a:ext cx="388569" cy="388307"/>
            <a:chOff x="4886058" y="1965890"/>
            <a:chExt cx="388569" cy="388307"/>
          </a:xfrm>
        </p:grpSpPr>
        <p:sp>
          <p:nvSpPr>
            <p:cNvPr id="10096" name="Google Shape;10096;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7" name="Google Shape;10107;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0108" name="Google Shape;10108;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2" name="Shape 10112"/>
        <p:cNvGrpSpPr/>
        <p:nvPr/>
      </p:nvGrpSpPr>
      <p:grpSpPr>
        <a:xfrm>
          <a:off x="0" y="0"/>
          <a:ext cx="0" cy="0"/>
          <a:chOff x="0" y="0"/>
          <a:chExt cx="0" cy="0"/>
        </a:xfrm>
      </p:grpSpPr>
      <p:grpSp>
        <p:nvGrpSpPr>
          <p:cNvPr id="10113" name="Google Shape;10113;p53"/>
          <p:cNvGrpSpPr/>
          <p:nvPr/>
        </p:nvGrpSpPr>
        <p:grpSpPr>
          <a:xfrm>
            <a:off x="1738624" y="3196252"/>
            <a:ext cx="292801" cy="359258"/>
            <a:chOff x="1765162" y="3346789"/>
            <a:chExt cx="292801" cy="359258"/>
          </a:xfrm>
        </p:grpSpPr>
        <p:sp>
          <p:nvSpPr>
            <p:cNvPr id="10114" name="Google Shape;10114;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53"/>
          <p:cNvGrpSpPr/>
          <p:nvPr/>
        </p:nvGrpSpPr>
        <p:grpSpPr>
          <a:xfrm>
            <a:off x="3051095" y="2294466"/>
            <a:ext cx="358996" cy="296309"/>
            <a:chOff x="3077632" y="2445004"/>
            <a:chExt cx="358996" cy="296309"/>
          </a:xfrm>
        </p:grpSpPr>
        <p:sp>
          <p:nvSpPr>
            <p:cNvPr id="10130" name="Google Shape;10130;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53"/>
          <p:cNvGrpSpPr/>
          <p:nvPr/>
        </p:nvGrpSpPr>
        <p:grpSpPr>
          <a:xfrm>
            <a:off x="2608699" y="2281243"/>
            <a:ext cx="359232" cy="323018"/>
            <a:chOff x="2635237" y="2431780"/>
            <a:chExt cx="359232" cy="323018"/>
          </a:xfrm>
        </p:grpSpPr>
        <p:sp>
          <p:nvSpPr>
            <p:cNvPr id="10157" name="Google Shape;10157;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53"/>
          <p:cNvGrpSpPr/>
          <p:nvPr/>
        </p:nvGrpSpPr>
        <p:grpSpPr>
          <a:xfrm>
            <a:off x="3985114" y="3617594"/>
            <a:ext cx="373189" cy="358944"/>
            <a:chOff x="4011651" y="3768132"/>
            <a:chExt cx="373189" cy="358944"/>
          </a:xfrm>
        </p:grpSpPr>
        <p:sp>
          <p:nvSpPr>
            <p:cNvPr id="10173" name="Google Shape;10173;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53"/>
          <p:cNvGrpSpPr/>
          <p:nvPr/>
        </p:nvGrpSpPr>
        <p:grpSpPr>
          <a:xfrm>
            <a:off x="2163031" y="1811065"/>
            <a:ext cx="364993" cy="359049"/>
            <a:chOff x="2189568" y="1961603"/>
            <a:chExt cx="364993" cy="359049"/>
          </a:xfrm>
        </p:grpSpPr>
        <p:sp>
          <p:nvSpPr>
            <p:cNvPr id="10184" name="Google Shape;10184;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53"/>
          <p:cNvGrpSpPr/>
          <p:nvPr/>
        </p:nvGrpSpPr>
        <p:grpSpPr>
          <a:xfrm>
            <a:off x="2166539" y="2269434"/>
            <a:ext cx="378426" cy="346323"/>
            <a:chOff x="2193077" y="2419971"/>
            <a:chExt cx="378426" cy="346323"/>
          </a:xfrm>
        </p:grpSpPr>
        <p:sp>
          <p:nvSpPr>
            <p:cNvPr id="10201" name="Google Shape;10201;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53"/>
          <p:cNvGrpSpPr/>
          <p:nvPr/>
        </p:nvGrpSpPr>
        <p:grpSpPr>
          <a:xfrm>
            <a:off x="835084" y="2731232"/>
            <a:ext cx="276802" cy="367140"/>
            <a:chOff x="861622" y="2881770"/>
            <a:chExt cx="276802" cy="367140"/>
          </a:xfrm>
        </p:grpSpPr>
        <p:sp>
          <p:nvSpPr>
            <p:cNvPr id="10223" name="Google Shape;10223;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53"/>
          <p:cNvGrpSpPr/>
          <p:nvPr/>
        </p:nvGrpSpPr>
        <p:grpSpPr>
          <a:xfrm>
            <a:off x="3941647" y="2731154"/>
            <a:ext cx="369444" cy="367140"/>
            <a:chOff x="3968184" y="2881691"/>
            <a:chExt cx="369444" cy="367140"/>
          </a:xfrm>
        </p:grpSpPr>
        <p:sp>
          <p:nvSpPr>
            <p:cNvPr id="10246" name="Google Shape;10246;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53"/>
          <p:cNvGrpSpPr/>
          <p:nvPr/>
        </p:nvGrpSpPr>
        <p:grpSpPr>
          <a:xfrm>
            <a:off x="3487258" y="2731546"/>
            <a:ext cx="371487" cy="366826"/>
            <a:chOff x="3513796" y="2882084"/>
            <a:chExt cx="371487" cy="366826"/>
          </a:xfrm>
        </p:grpSpPr>
        <p:sp>
          <p:nvSpPr>
            <p:cNvPr id="10271" name="Google Shape;10271;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53"/>
          <p:cNvGrpSpPr/>
          <p:nvPr/>
        </p:nvGrpSpPr>
        <p:grpSpPr>
          <a:xfrm>
            <a:off x="847077" y="1349738"/>
            <a:ext cx="335011" cy="359232"/>
            <a:chOff x="873615" y="1500275"/>
            <a:chExt cx="335011" cy="359232"/>
          </a:xfrm>
        </p:grpSpPr>
        <p:sp>
          <p:nvSpPr>
            <p:cNvPr id="10321" name="Google Shape;10321;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53"/>
          <p:cNvGrpSpPr/>
          <p:nvPr/>
        </p:nvGrpSpPr>
        <p:grpSpPr>
          <a:xfrm>
            <a:off x="2175521" y="3196199"/>
            <a:ext cx="337158" cy="359311"/>
            <a:chOff x="2202058" y="3346737"/>
            <a:chExt cx="337158" cy="359311"/>
          </a:xfrm>
        </p:grpSpPr>
        <p:sp>
          <p:nvSpPr>
            <p:cNvPr id="10333" name="Google Shape;10333;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53"/>
          <p:cNvGrpSpPr/>
          <p:nvPr/>
        </p:nvGrpSpPr>
        <p:grpSpPr>
          <a:xfrm>
            <a:off x="2196521" y="3667634"/>
            <a:ext cx="359232" cy="306050"/>
            <a:chOff x="2223059" y="3818172"/>
            <a:chExt cx="359232" cy="306050"/>
          </a:xfrm>
        </p:grpSpPr>
        <p:sp>
          <p:nvSpPr>
            <p:cNvPr id="10343" name="Google Shape;10343;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53"/>
          <p:cNvGrpSpPr/>
          <p:nvPr/>
        </p:nvGrpSpPr>
        <p:grpSpPr>
          <a:xfrm>
            <a:off x="1699451" y="1841283"/>
            <a:ext cx="378426" cy="298509"/>
            <a:chOff x="1725989" y="1991820"/>
            <a:chExt cx="378426" cy="298509"/>
          </a:xfrm>
        </p:grpSpPr>
        <p:sp>
          <p:nvSpPr>
            <p:cNvPr id="10353" name="Google Shape;10353;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53"/>
          <p:cNvGrpSpPr/>
          <p:nvPr/>
        </p:nvGrpSpPr>
        <p:grpSpPr>
          <a:xfrm>
            <a:off x="1741871" y="3641213"/>
            <a:ext cx="367978" cy="359075"/>
            <a:chOff x="1768409" y="3791751"/>
            <a:chExt cx="367978" cy="359075"/>
          </a:xfrm>
        </p:grpSpPr>
        <p:sp>
          <p:nvSpPr>
            <p:cNvPr id="10366" name="Google Shape;10366;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53"/>
          <p:cNvGrpSpPr/>
          <p:nvPr/>
        </p:nvGrpSpPr>
        <p:grpSpPr>
          <a:xfrm>
            <a:off x="2642426" y="3640768"/>
            <a:ext cx="358735" cy="359311"/>
            <a:chOff x="2668963" y="3791306"/>
            <a:chExt cx="358735" cy="359311"/>
          </a:xfrm>
        </p:grpSpPr>
        <p:sp>
          <p:nvSpPr>
            <p:cNvPr id="10380" name="Google Shape;10380;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53"/>
          <p:cNvGrpSpPr/>
          <p:nvPr/>
        </p:nvGrpSpPr>
        <p:grpSpPr>
          <a:xfrm>
            <a:off x="823144" y="1844660"/>
            <a:ext cx="363893" cy="291727"/>
            <a:chOff x="849682" y="1995198"/>
            <a:chExt cx="363893" cy="291727"/>
          </a:xfrm>
        </p:grpSpPr>
        <p:sp>
          <p:nvSpPr>
            <p:cNvPr id="10397" name="Google Shape;10397;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53"/>
          <p:cNvGrpSpPr/>
          <p:nvPr/>
        </p:nvGrpSpPr>
        <p:grpSpPr>
          <a:xfrm>
            <a:off x="3038893" y="1839528"/>
            <a:ext cx="378190" cy="302044"/>
            <a:chOff x="3065430" y="1990066"/>
            <a:chExt cx="378190" cy="302044"/>
          </a:xfrm>
        </p:grpSpPr>
        <p:sp>
          <p:nvSpPr>
            <p:cNvPr id="10416" name="Google Shape;10416;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53"/>
          <p:cNvGrpSpPr/>
          <p:nvPr/>
        </p:nvGrpSpPr>
        <p:grpSpPr>
          <a:xfrm>
            <a:off x="3541697" y="3640873"/>
            <a:ext cx="347501" cy="359284"/>
            <a:chOff x="3568234" y="3791410"/>
            <a:chExt cx="347501" cy="359284"/>
          </a:xfrm>
        </p:grpSpPr>
        <p:sp>
          <p:nvSpPr>
            <p:cNvPr id="10428" name="Google Shape;10428;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53"/>
          <p:cNvGrpSpPr/>
          <p:nvPr/>
        </p:nvGrpSpPr>
        <p:grpSpPr>
          <a:xfrm>
            <a:off x="1733387" y="1350550"/>
            <a:ext cx="347004" cy="358420"/>
            <a:chOff x="1759925" y="1501087"/>
            <a:chExt cx="347004" cy="358420"/>
          </a:xfrm>
        </p:grpSpPr>
        <p:sp>
          <p:nvSpPr>
            <p:cNvPr id="10440" name="Google Shape;10440;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53"/>
          <p:cNvGrpSpPr/>
          <p:nvPr/>
        </p:nvGrpSpPr>
        <p:grpSpPr>
          <a:xfrm>
            <a:off x="3492757" y="2263123"/>
            <a:ext cx="360227" cy="359311"/>
            <a:chOff x="3519295" y="2413660"/>
            <a:chExt cx="360227" cy="359311"/>
          </a:xfrm>
        </p:grpSpPr>
        <p:sp>
          <p:nvSpPr>
            <p:cNvPr id="10468" name="Google Shape;10468;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53"/>
          <p:cNvGrpSpPr/>
          <p:nvPr/>
        </p:nvGrpSpPr>
        <p:grpSpPr>
          <a:xfrm>
            <a:off x="1303717" y="3695181"/>
            <a:ext cx="358996" cy="250774"/>
            <a:chOff x="1330255" y="3845718"/>
            <a:chExt cx="358996" cy="250774"/>
          </a:xfrm>
        </p:grpSpPr>
        <p:sp>
          <p:nvSpPr>
            <p:cNvPr id="10504" name="Google Shape;10504;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53"/>
          <p:cNvGrpSpPr/>
          <p:nvPr/>
        </p:nvGrpSpPr>
        <p:grpSpPr>
          <a:xfrm>
            <a:off x="3088566" y="3640847"/>
            <a:ext cx="373424" cy="359311"/>
            <a:chOff x="3115103" y="3791384"/>
            <a:chExt cx="373424" cy="359311"/>
          </a:xfrm>
        </p:grpSpPr>
        <p:sp>
          <p:nvSpPr>
            <p:cNvPr id="10515" name="Google Shape;10515;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53"/>
          <p:cNvGrpSpPr/>
          <p:nvPr/>
        </p:nvGrpSpPr>
        <p:grpSpPr>
          <a:xfrm>
            <a:off x="857316" y="3642104"/>
            <a:ext cx="378190" cy="357059"/>
            <a:chOff x="883853" y="3792641"/>
            <a:chExt cx="378190" cy="357059"/>
          </a:xfrm>
        </p:grpSpPr>
        <p:sp>
          <p:nvSpPr>
            <p:cNvPr id="10530" name="Google Shape;10530;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53"/>
          <p:cNvGrpSpPr/>
          <p:nvPr/>
        </p:nvGrpSpPr>
        <p:grpSpPr>
          <a:xfrm>
            <a:off x="3907659" y="2334268"/>
            <a:ext cx="401207" cy="214036"/>
            <a:chOff x="3934196" y="2484805"/>
            <a:chExt cx="401207" cy="214036"/>
          </a:xfrm>
        </p:grpSpPr>
        <p:sp>
          <p:nvSpPr>
            <p:cNvPr id="10557" name="Google Shape;10557;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53"/>
          <p:cNvGrpSpPr/>
          <p:nvPr/>
        </p:nvGrpSpPr>
        <p:grpSpPr>
          <a:xfrm>
            <a:off x="3973357" y="1349659"/>
            <a:ext cx="342474" cy="359232"/>
            <a:chOff x="3999894" y="1500197"/>
            <a:chExt cx="342474" cy="359232"/>
          </a:xfrm>
        </p:grpSpPr>
        <p:sp>
          <p:nvSpPr>
            <p:cNvPr id="10563" name="Google Shape;10563;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53"/>
          <p:cNvGrpSpPr/>
          <p:nvPr/>
        </p:nvGrpSpPr>
        <p:grpSpPr>
          <a:xfrm>
            <a:off x="2207257" y="2731625"/>
            <a:ext cx="232601" cy="366747"/>
            <a:chOff x="2233795" y="2882162"/>
            <a:chExt cx="232601" cy="366747"/>
          </a:xfrm>
        </p:grpSpPr>
        <p:sp>
          <p:nvSpPr>
            <p:cNvPr id="10574" name="Google Shape;10574;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53"/>
          <p:cNvGrpSpPr/>
          <p:nvPr/>
        </p:nvGrpSpPr>
        <p:grpSpPr>
          <a:xfrm>
            <a:off x="3497235" y="3253885"/>
            <a:ext cx="362008" cy="244175"/>
            <a:chOff x="3523772" y="3404422"/>
            <a:chExt cx="362008" cy="244175"/>
          </a:xfrm>
        </p:grpSpPr>
        <p:sp>
          <p:nvSpPr>
            <p:cNvPr id="10593" name="Google Shape;10593;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53"/>
          <p:cNvGrpSpPr/>
          <p:nvPr/>
        </p:nvGrpSpPr>
        <p:grpSpPr>
          <a:xfrm>
            <a:off x="3504488" y="1826776"/>
            <a:ext cx="359232" cy="327836"/>
            <a:chOff x="3531026" y="1977314"/>
            <a:chExt cx="359232" cy="327836"/>
          </a:xfrm>
        </p:grpSpPr>
        <p:sp>
          <p:nvSpPr>
            <p:cNvPr id="10609" name="Google Shape;10609;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53"/>
          <p:cNvGrpSpPr/>
          <p:nvPr/>
        </p:nvGrpSpPr>
        <p:grpSpPr>
          <a:xfrm>
            <a:off x="3096814" y="1349738"/>
            <a:ext cx="296781" cy="359232"/>
            <a:chOff x="3123351" y="1500275"/>
            <a:chExt cx="296781" cy="359232"/>
          </a:xfrm>
        </p:grpSpPr>
        <p:sp>
          <p:nvSpPr>
            <p:cNvPr id="10620" name="Google Shape;10620;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53"/>
          <p:cNvGrpSpPr/>
          <p:nvPr/>
        </p:nvGrpSpPr>
        <p:grpSpPr>
          <a:xfrm>
            <a:off x="2632920" y="1349738"/>
            <a:ext cx="332261" cy="359232"/>
            <a:chOff x="2659458" y="1500275"/>
            <a:chExt cx="332261" cy="359232"/>
          </a:xfrm>
        </p:grpSpPr>
        <p:sp>
          <p:nvSpPr>
            <p:cNvPr id="10632" name="Google Shape;10632;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53"/>
          <p:cNvGrpSpPr/>
          <p:nvPr/>
        </p:nvGrpSpPr>
        <p:grpSpPr>
          <a:xfrm>
            <a:off x="1723646" y="2262992"/>
            <a:ext cx="359730" cy="359441"/>
            <a:chOff x="1750184" y="2413530"/>
            <a:chExt cx="359730" cy="359441"/>
          </a:xfrm>
        </p:grpSpPr>
        <p:sp>
          <p:nvSpPr>
            <p:cNvPr id="10653" name="Google Shape;10653;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53"/>
          <p:cNvGrpSpPr/>
          <p:nvPr/>
        </p:nvGrpSpPr>
        <p:grpSpPr>
          <a:xfrm>
            <a:off x="2203513" y="1349685"/>
            <a:ext cx="316524" cy="359284"/>
            <a:chOff x="2230050" y="1500223"/>
            <a:chExt cx="316524" cy="359284"/>
          </a:xfrm>
        </p:grpSpPr>
        <p:sp>
          <p:nvSpPr>
            <p:cNvPr id="10665" name="Google Shape;10665;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53"/>
          <p:cNvGrpSpPr/>
          <p:nvPr/>
        </p:nvGrpSpPr>
        <p:grpSpPr>
          <a:xfrm>
            <a:off x="2663504" y="4112229"/>
            <a:ext cx="359389" cy="359232"/>
            <a:chOff x="2690042" y="4262767"/>
            <a:chExt cx="359389" cy="359232"/>
          </a:xfrm>
        </p:grpSpPr>
        <p:sp>
          <p:nvSpPr>
            <p:cNvPr id="10686" name="Google Shape;10686;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53"/>
          <p:cNvGrpSpPr/>
          <p:nvPr/>
        </p:nvGrpSpPr>
        <p:grpSpPr>
          <a:xfrm>
            <a:off x="2662902" y="2731625"/>
            <a:ext cx="222337" cy="366721"/>
            <a:chOff x="2689440" y="2882162"/>
            <a:chExt cx="222337" cy="366721"/>
          </a:xfrm>
        </p:grpSpPr>
        <p:sp>
          <p:nvSpPr>
            <p:cNvPr id="10694" name="Google Shape;10694;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3" name="Google Shape;10703;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4" name="Google Shape;10704;p53"/>
          <p:cNvGrpSpPr/>
          <p:nvPr/>
        </p:nvGrpSpPr>
        <p:grpSpPr>
          <a:xfrm>
            <a:off x="2611449" y="1829604"/>
            <a:ext cx="359232" cy="322023"/>
            <a:chOff x="2637986" y="1980142"/>
            <a:chExt cx="359232" cy="322023"/>
          </a:xfrm>
        </p:grpSpPr>
        <p:sp>
          <p:nvSpPr>
            <p:cNvPr id="10705" name="Google Shape;10705;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53"/>
          <p:cNvGrpSpPr/>
          <p:nvPr/>
        </p:nvGrpSpPr>
        <p:grpSpPr>
          <a:xfrm>
            <a:off x="1279994" y="3196435"/>
            <a:ext cx="323018" cy="359075"/>
            <a:chOff x="1306531" y="3346972"/>
            <a:chExt cx="323018" cy="359075"/>
          </a:xfrm>
        </p:grpSpPr>
        <p:sp>
          <p:nvSpPr>
            <p:cNvPr id="10719" name="Google Shape;10719;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53"/>
          <p:cNvGrpSpPr/>
          <p:nvPr/>
        </p:nvGrpSpPr>
        <p:grpSpPr>
          <a:xfrm>
            <a:off x="1281486" y="2263437"/>
            <a:ext cx="360253" cy="357111"/>
            <a:chOff x="1308024" y="2413975"/>
            <a:chExt cx="360253" cy="357111"/>
          </a:xfrm>
        </p:grpSpPr>
        <p:sp>
          <p:nvSpPr>
            <p:cNvPr id="10729" name="Google Shape;10729;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53"/>
          <p:cNvGrpSpPr/>
          <p:nvPr/>
        </p:nvGrpSpPr>
        <p:grpSpPr>
          <a:xfrm>
            <a:off x="1271981" y="1819785"/>
            <a:ext cx="378452" cy="341321"/>
            <a:chOff x="1298519" y="1970322"/>
            <a:chExt cx="378452" cy="341321"/>
          </a:xfrm>
        </p:grpSpPr>
        <p:sp>
          <p:nvSpPr>
            <p:cNvPr id="10760" name="Google Shape;10760;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53"/>
          <p:cNvGrpSpPr/>
          <p:nvPr/>
        </p:nvGrpSpPr>
        <p:grpSpPr>
          <a:xfrm>
            <a:off x="3088278" y="3196330"/>
            <a:ext cx="283217" cy="359180"/>
            <a:chOff x="3114815" y="3346868"/>
            <a:chExt cx="283217" cy="359180"/>
          </a:xfrm>
        </p:grpSpPr>
        <p:sp>
          <p:nvSpPr>
            <p:cNvPr id="10781" name="Google Shape;10781;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53"/>
          <p:cNvGrpSpPr/>
          <p:nvPr/>
        </p:nvGrpSpPr>
        <p:grpSpPr>
          <a:xfrm>
            <a:off x="3946648" y="3202693"/>
            <a:ext cx="378661" cy="346558"/>
            <a:chOff x="3973186" y="3353231"/>
            <a:chExt cx="378661" cy="346558"/>
          </a:xfrm>
        </p:grpSpPr>
        <p:sp>
          <p:nvSpPr>
            <p:cNvPr id="10795" name="Google Shape;10795;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53"/>
          <p:cNvGrpSpPr/>
          <p:nvPr/>
        </p:nvGrpSpPr>
        <p:grpSpPr>
          <a:xfrm>
            <a:off x="2126319" y="4112465"/>
            <a:ext cx="373241" cy="359127"/>
            <a:chOff x="2152857" y="4263002"/>
            <a:chExt cx="373241" cy="359127"/>
          </a:xfrm>
        </p:grpSpPr>
        <p:sp>
          <p:nvSpPr>
            <p:cNvPr id="10814" name="Google Shape;10814;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53"/>
          <p:cNvGrpSpPr/>
          <p:nvPr/>
        </p:nvGrpSpPr>
        <p:grpSpPr>
          <a:xfrm>
            <a:off x="833094" y="3196435"/>
            <a:ext cx="303537" cy="359127"/>
            <a:chOff x="859632" y="3346972"/>
            <a:chExt cx="303537" cy="359127"/>
          </a:xfrm>
        </p:grpSpPr>
        <p:sp>
          <p:nvSpPr>
            <p:cNvPr id="10823" name="Google Shape;10823;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53"/>
          <p:cNvGrpSpPr/>
          <p:nvPr/>
        </p:nvGrpSpPr>
        <p:grpSpPr>
          <a:xfrm>
            <a:off x="1741373" y="2731704"/>
            <a:ext cx="265306" cy="366799"/>
            <a:chOff x="1767911" y="2882241"/>
            <a:chExt cx="265306" cy="366799"/>
          </a:xfrm>
        </p:grpSpPr>
        <p:sp>
          <p:nvSpPr>
            <p:cNvPr id="10829" name="Google Shape;10829;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53"/>
          <p:cNvGrpSpPr/>
          <p:nvPr/>
        </p:nvGrpSpPr>
        <p:grpSpPr>
          <a:xfrm>
            <a:off x="1305472" y="1349397"/>
            <a:ext cx="331895" cy="359311"/>
            <a:chOff x="1332009" y="1499935"/>
            <a:chExt cx="331895" cy="359311"/>
          </a:xfrm>
        </p:grpSpPr>
        <p:sp>
          <p:nvSpPr>
            <p:cNvPr id="10845" name="Google Shape;10845;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53"/>
          <p:cNvGrpSpPr/>
          <p:nvPr/>
        </p:nvGrpSpPr>
        <p:grpSpPr>
          <a:xfrm>
            <a:off x="2636927" y="3196278"/>
            <a:ext cx="289528" cy="359232"/>
            <a:chOff x="2663464" y="3346815"/>
            <a:chExt cx="289528" cy="359232"/>
          </a:xfrm>
        </p:grpSpPr>
        <p:sp>
          <p:nvSpPr>
            <p:cNvPr id="10863" name="Google Shape;10863;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53"/>
          <p:cNvGrpSpPr/>
          <p:nvPr/>
        </p:nvGrpSpPr>
        <p:grpSpPr>
          <a:xfrm>
            <a:off x="1289237" y="2731389"/>
            <a:ext cx="269051" cy="366983"/>
            <a:chOff x="1315775" y="2881927"/>
            <a:chExt cx="269051" cy="366983"/>
          </a:xfrm>
        </p:grpSpPr>
        <p:sp>
          <p:nvSpPr>
            <p:cNvPr id="10875" name="Google Shape;10875;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53"/>
          <p:cNvGrpSpPr/>
          <p:nvPr/>
        </p:nvGrpSpPr>
        <p:grpSpPr>
          <a:xfrm>
            <a:off x="3950890" y="1829604"/>
            <a:ext cx="359232" cy="322023"/>
            <a:chOff x="3977427" y="1980142"/>
            <a:chExt cx="359232" cy="322023"/>
          </a:xfrm>
        </p:grpSpPr>
        <p:sp>
          <p:nvSpPr>
            <p:cNvPr id="10891" name="Google Shape;10891;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53"/>
          <p:cNvGrpSpPr/>
          <p:nvPr/>
        </p:nvGrpSpPr>
        <p:grpSpPr>
          <a:xfrm>
            <a:off x="839091" y="2263071"/>
            <a:ext cx="361720" cy="359180"/>
            <a:chOff x="865628" y="2413608"/>
            <a:chExt cx="361720" cy="359180"/>
          </a:xfrm>
        </p:grpSpPr>
        <p:sp>
          <p:nvSpPr>
            <p:cNvPr id="10902" name="Google Shape;10902;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53"/>
          <p:cNvGrpSpPr/>
          <p:nvPr/>
        </p:nvGrpSpPr>
        <p:grpSpPr>
          <a:xfrm>
            <a:off x="3090556" y="2731389"/>
            <a:ext cx="268815" cy="366983"/>
            <a:chOff x="3117093" y="2881927"/>
            <a:chExt cx="268815" cy="366983"/>
          </a:xfrm>
        </p:grpSpPr>
        <p:sp>
          <p:nvSpPr>
            <p:cNvPr id="10916" name="Google Shape;10916;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53"/>
          <p:cNvGrpSpPr/>
          <p:nvPr/>
        </p:nvGrpSpPr>
        <p:grpSpPr>
          <a:xfrm>
            <a:off x="3507971" y="1357462"/>
            <a:ext cx="368502" cy="343521"/>
            <a:chOff x="3534508" y="1508000"/>
            <a:chExt cx="368502" cy="343521"/>
          </a:xfrm>
        </p:grpSpPr>
        <p:sp>
          <p:nvSpPr>
            <p:cNvPr id="10932" name="Google Shape;10932;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53"/>
          <p:cNvGrpSpPr/>
          <p:nvPr/>
        </p:nvGrpSpPr>
        <p:grpSpPr>
          <a:xfrm>
            <a:off x="7131161" y="1349424"/>
            <a:ext cx="279054" cy="354754"/>
            <a:chOff x="7147436" y="1502999"/>
            <a:chExt cx="279054" cy="354754"/>
          </a:xfrm>
        </p:grpSpPr>
        <p:sp>
          <p:nvSpPr>
            <p:cNvPr id="10948" name="Google Shape;10948;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53"/>
          <p:cNvGrpSpPr/>
          <p:nvPr/>
        </p:nvGrpSpPr>
        <p:grpSpPr>
          <a:xfrm>
            <a:off x="7586806" y="1819497"/>
            <a:ext cx="276802" cy="354807"/>
            <a:chOff x="7603081" y="1973072"/>
            <a:chExt cx="276802" cy="354807"/>
          </a:xfrm>
        </p:grpSpPr>
        <p:sp>
          <p:nvSpPr>
            <p:cNvPr id="10965" name="Google Shape;10965;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53"/>
          <p:cNvGrpSpPr/>
          <p:nvPr/>
        </p:nvGrpSpPr>
        <p:grpSpPr>
          <a:xfrm>
            <a:off x="6680517" y="1349424"/>
            <a:ext cx="276802" cy="354754"/>
            <a:chOff x="6696792" y="1502999"/>
            <a:chExt cx="276802" cy="354754"/>
          </a:xfrm>
        </p:grpSpPr>
        <p:sp>
          <p:nvSpPr>
            <p:cNvPr id="10980" name="Google Shape;10980;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5" name="Google Shape;10995;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6" name="Google Shape;10996;p53"/>
          <p:cNvGrpSpPr/>
          <p:nvPr/>
        </p:nvGrpSpPr>
        <p:grpSpPr>
          <a:xfrm>
            <a:off x="6207118" y="1349424"/>
            <a:ext cx="320295" cy="354754"/>
            <a:chOff x="6223393" y="1502999"/>
            <a:chExt cx="320295" cy="354754"/>
          </a:xfrm>
        </p:grpSpPr>
        <p:sp>
          <p:nvSpPr>
            <p:cNvPr id="10997" name="Google Shape;10997;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3"/>
          <p:cNvGrpSpPr/>
          <p:nvPr/>
        </p:nvGrpSpPr>
        <p:grpSpPr>
          <a:xfrm>
            <a:off x="5294336" y="1349397"/>
            <a:ext cx="339515" cy="354781"/>
            <a:chOff x="5310611" y="1502972"/>
            <a:chExt cx="339515" cy="354781"/>
          </a:xfrm>
        </p:grpSpPr>
        <p:sp>
          <p:nvSpPr>
            <p:cNvPr id="11021" name="Google Shape;11021;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53"/>
          <p:cNvGrpSpPr/>
          <p:nvPr/>
        </p:nvGrpSpPr>
        <p:grpSpPr>
          <a:xfrm>
            <a:off x="6237362" y="3636526"/>
            <a:ext cx="274550" cy="354833"/>
            <a:chOff x="6253637" y="3790101"/>
            <a:chExt cx="274550" cy="354833"/>
          </a:xfrm>
        </p:grpSpPr>
        <p:sp>
          <p:nvSpPr>
            <p:cNvPr id="11038" name="Google Shape;11038;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53"/>
          <p:cNvGrpSpPr/>
          <p:nvPr/>
        </p:nvGrpSpPr>
        <p:grpSpPr>
          <a:xfrm>
            <a:off x="5786456" y="3636605"/>
            <a:ext cx="274576" cy="354754"/>
            <a:chOff x="5802731" y="3790180"/>
            <a:chExt cx="274576" cy="354754"/>
          </a:xfrm>
        </p:grpSpPr>
        <p:sp>
          <p:nvSpPr>
            <p:cNvPr id="11056" name="Google Shape;11056;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53"/>
          <p:cNvGrpSpPr/>
          <p:nvPr/>
        </p:nvGrpSpPr>
        <p:grpSpPr>
          <a:xfrm>
            <a:off x="5335813" y="3636631"/>
            <a:ext cx="274550" cy="354728"/>
            <a:chOff x="5352088" y="3790206"/>
            <a:chExt cx="274550" cy="354728"/>
          </a:xfrm>
        </p:grpSpPr>
        <p:sp>
          <p:nvSpPr>
            <p:cNvPr id="11078" name="Google Shape;11078;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4885431" y="3636500"/>
            <a:ext cx="274550" cy="354859"/>
            <a:chOff x="4901706" y="3790075"/>
            <a:chExt cx="274550" cy="354859"/>
          </a:xfrm>
        </p:grpSpPr>
        <p:sp>
          <p:nvSpPr>
            <p:cNvPr id="11103" name="Google Shape;11103;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53"/>
          <p:cNvGrpSpPr/>
          <p:nvPr/>
        </p:nvGrpSpPr>
        <p:grpSpPr>
          <a:xfrm>
            <a:off x="8036429" y="1349633"/>
            <a:ext cx="275073" cy="354545"/>
            <a:chOff x="8052704" y="1503208"/>
            <a:chExt cx="275073" cy="354545"/>
          </a:xfrm>
        </p:grpSpPr>
        <p:sp>
          <p:nvSpPr>
            <p:cNvPr id="11121" name="Google Shape;11121;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53"/>
          <p:cNvGrpSpPr/>
          <p:nvPr/>
        </p:nvGrpSpPr>
        <p:grpSpPr>
          <a:xfrm>
            <a:off x="5778470" y="1349424"/>
            <a:ext cx="274550" cy="354754"/>
            <a:chOff x="5794745" y="1502999"/>
            <a:chExt cx="274550" cy="354754"/>
          </a:xfrm>
        </p:grpSpPr>
        <p:sp>
          <p:nvSpPr>
            <p:cNvPr id="11139" name="Google Shape;11139;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53"/>
          <p:cNvGrpSpPr/>
          <p:nvPr/>
        </p:nvGrpSpPr>
        <p:grpSpPr>
          <a:xfrm>
            <a:off x="4880665" y="1349424"/>
            <a:ext cx="263316" cy="354754"/>
            <a:chOff x="4896940" y="1502999"/>
            <a:chExt cx="263316" cy="354754"/>
          </a:xfrm>
        </p:grpSpPr>
        <p:sp>
          <p:nvSpPr>
            <p:cNvPr id="11163" name="Google Shape;11163;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53"/>
          <p:cNvGrpSpPr/>
          <p:nvPr/>
        </p:nvGrpSpPr>
        <p:grpSpPr>
          <a:xfrm>
            <a:off x="6239117" y="4114507"/>
            <a:ext cx="274550" cy="354728"/>
            <a:chOff x="6255392" y="4268082"/>
            <a:chExt cx="274550" cy="354728"/>
          </a:xfrm>
        </p:grpSpPr>
        <p:sp>
          <p:nvSpPr>
            <p:cNvPr id="11185" name="Google Shape;11185;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53"/>
          <p:cNvGrpSpPr/>
          <p:nvPr/>
        </p:nvGrpSpPr>
        <p:grpSpPr>
          <a:xfrm>
            <a:off x="7587801" y="3636500"/>
            <a:ext cx="275807" cy="354859"/>
            <a:chOff x="7604076" y="3790075"/>
            <a:chExt cx="275807" cy="354859"/>
          </a:xfrm>
        </p:grpSpPr>
        <p:sp>
          <p:nvSpPr>
            <p:cNvPr id="11206" name="Google Shape;11206;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53"/>
          <p:cNvGrpSpPr/>
          <p:nvPr/>
        </p:nvGrpSpPr>
        <p:grpSpPr>
          <a:xfrm>
            <a:off x="7138152" y="3636631"/>
            <a:ext cx="274550" cy="354493"/>
            <a:chOff x="7154427" y="3790206"/>
            <a:chExt cx="274550" cy="354493"/>
          </a:xfrm>
        </p:grpSpPr>
        <p:sp>
          <p:nvSpPr>
            <p:cNvPr id="11229" name="Google Shape;11229;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53"/>
          <p:cNvGrpSpPr/>
          <p:nvPr/>
        </p:nvGrpSpPr>
        <p:grpSpPr>
          <a:xfrm>
            <a:off x="8038183" y="1819575"/>
            <a:ext cx="274576" cy="354728"/>
            <a:chOff x="8054458" y="1973150"/>
            <a:chExt cx="274576" cy="354728"/>
          </a:xfrm>
        </p:grpSpPr>
        <p:sp>
          <p:nvSpPr>
            <p:cNvPr id="11250" name="Google Shape;11250;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53"/>
          <p:cNvGrpSpPr/>
          <p:nvPr/>
        </p:nvGrpSpPr>
        <p:grpSpPr>
          <a:xfrm>
            <a:off x="7137655" y="1819575"/>
            <a:ext cx="274812" cy="354728"/>
            <a:chOff x="7153930" y="1973150"/>
            <a:chExt cx="274812" cy="354728"/>
          </a:xfrm>
        </p:grpSpPr>
        <p:sp>
          <p:nvSpPr>
            <p:cNvPr id="11273" name="Google Shape;11273;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53"/>
          <p:cNvGrpSpPr/>
          <p:nvPr/>
        </p:nvGrpSpPr>
        <p:grpSpPr>
          <a:xfrm>
            <a:off x="6687247" y="1819523"/>
            <a:ext cx="274812" cy="354781"/>
            <a:chOff x="6703522" y="1973098"/>
            <a:chExt cx="274812" cy="354781"/>
          </a:xfrm>
        </p:grpSpPr>
        <p:sp>
          <p:nvSpPr>
            <p:cNvPr id="11293" name="Google Shape;11293;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3"/>
          <p:cNvGrpSpPr/>
          <p:nvPr/>
        </p:nvGrpSpPr>
        <p:grpSpPr>
          <a:xfrm>
            <a:off x="6237100" y="1819575"/>
            <a:ext cx="274812" cy="354728"/>
            <a:chOff x="6253375" y="1973150"/>
            <a:chExt cx="274812" cy="354728"/>
          </a:xfrm>
        </p:grpSpPr>
        <p:sp>
          <p:nvSpPr>
            <p:cNvPr id="11319" name="Google Shape;11319;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53"/>
          <p:cNvGrpSpPr/>
          <p:nvPr/>
        </p:nvGrpSpPr>
        <p:grpSpPr>
          <a:xfrm>
            <a:off x="5786221" y="1819575"/>
            <a:ext cx="275309" cy="354728"/>
            <a:chOff x="5802496" y="1973150"/>
            <a:chExt cx="275309" cy="354728"/>
          </a:xfrm>
        </p:grpSpPr>
        <p:sp>
          <p:nvSpPr>
            <p:cNvPr id="11358" name="Google Shape;11358;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53"/>
          <p:cNvGrpSpPr/>
          <p:nvPr/>
        </p:nvGrpSpPr>
        <p:grpSpPr>
          <a:xfrm>
            <a:off x="5336808" y="1819575"/>
            <a:ext cx="274576" cy="354728"/>
            <a:chOff x="5353083" y="1973150"/>
            <a:chExt cx="274576" cy="354728"/>
          </a:xfrm>
        </p:grpSpPr>
        <p:sp>
          <p:nvSpPr>
            <p:cNvPr id="11385" name="Google Shape;11385;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53"/>
          <p:cNvGrpSpPr/>
          <p:nvPr/>
        </p:nvGrpSpPr>
        <p:grpSpPr>
          <a:xfrm>
            <a:off x="4886426" y="1819575"/>
            <a:ext cx="274812" cy="354728"/>
            <a:chOff x="4902701" y="1973150"/>
            <a:chExt cx="274812" cy="354728"/>
          </a:xfrm>
        </p:grpSpPr>
        <p:sp>
          <p:nvSpPr>
            <p:cNvPr id="11407" name="Google Shape;11407;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4886426" y="2726414"/>
            <a:ext cx="272560" cy="354676"/>
            <a:chOff x="4902701" y="2879989"/>
            <a:chExt cx="272560" cy="354676"/>
          </a:xfrm>
        </p:grpSpPr>
        <p:sp>
          <p:nvSpPr>
            <p:cNvPr id="11433" name="Google Shape;11433;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53"/>
          <p:cNvGrpSpPr/>
          <p:nvPr/>
        </p:nvGrpSpPr>
        <p:grpSpPr>
          <a:xfrm>
            <a:off x="5787713" y="4114507"/>
            <a:ext cx="274550" cy="354728"/>
            <a:chOff x="5803988" y="4268082"/>
            <a:chExt cx="274550" cy="354728"/>
          </a:xfrm>
        </p:grpSpPr>
        <p:sp>
          <p:nvSpPr>
            <p:cNvPr id="11458" name="Google Shape;11458;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53"/>
          <p:cNvGrpSpPr/>
          <p:nvPr/>
        </p:nvGrpSpPr>
        <p:grpSpPr>
          <a:xfrm>
            <a:off x="5336074" y="4114507"/>
            <a:ext cx="274550" cy="354728"/>
            <a:chOff x="5352349" y="4268082"/>
            <a:chExt cx="274550" cy="354728"/>
          </a:xfrm>
        </p:grpSpPr>
        <p:sp>
          <p:nvSpPr>
            <p:cNvPr id="11481" name="Google Shape;11481;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3"/>
          <p:cNvGrpSpPr/>
          <p:nvPr/>
        </p:nvGrpSpPr>
        <p:grpSpPr>
          <a:xfrm>
            <a:off x="7590551" y="2265715"/>
            <a:ext cx="274550" cy="354728"/>
            <a:chOff x="7606826" y="2419290"/>
            <a:chExt cx="274550" cy="354728"/>
          </a:xfrm>
        </p:grpSpPr>
        <p:sp>
          <p:nvSpPr>
            <p:cNvPr id="11504" name="Google Shape;11504;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53"/>
          <p:cNvGrpSpPr/>
          <p:nvPr/>
        </p:nvGrpSpPr>
        <p:grpSpPr>
          <a:xfrm>
            <a:off x="7139907" y="2265715"/>
            <a:ext cx="274550" cy="354728"/>
            <a:chOff x="7156182" y="2419290"/>
            <a:chExt cx="274550" cy="354728"/>
          </a:xfrm>
        </p:grpSpPr>
        <p:sp>
          <p:nvSpPr>
            <p:cNvPr id="11520" name="Google Shape;11520;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53"/>
          <p:cNvGrpSpPr/>
          <p:nvPr/>
        </p:nvGrpSpPr>
        <p:grpSpPr>
          <a:xfrm>
            <a:off x="6689001" y="2265715"/>
            <a:ext cx="274812" cy="354728"/>
            <a:chOff x="6705276" y="2419290"/>
            <a:chExt cx="274812" cy="354728"/>
          </a:xfrm>
        </p:grpSpPr>
        <p:sp>
          <p:nvSpPr>
            <p:cNvPr id="11536" name="Google Shape;11536;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53"/>
          <p:cNvGrpSpPr/>
          <p:nvPr/>
        </p:nvGrpSpPr>
        <p:grpSpPr>
          <a:xfrm>
            <a:off x="4886661" y="2265715"/>
            <a:ext cx="274576" cy="354728"/>
            <a:chOff x="4902936" y="2419290"/>
            <a:chExt cx="274576" cy="354728"/>
          </a:xfrm>
        </p:grpSpPr>
        <p:sp>
          <p:nvSpPr>
            <p:cNvPr id="11565" name="Google Shape;11565;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53"/>
          <p:cNvGrpSpPr/>
          <p:nvPr/>
        </p:nvGrpSpPr>
        <p:grpSpPr>
          <a:xfrm>
            <a:off x="7591781" y="3192219"/>
            <a:ext cx="270334" cy="354754"/>
            <a:chOff x="7608056" y="3345794"/>
            <a:chExt cx="270334" cy="354754"/>
          </a:xfrm>
        </p:grpSpPr>
        <p:sp>
          <p:nvSpPr>
            <p:cNvPr id="11586" name="Google Shape;11586;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53"/>
          <p:cNvGrpSpPr/>
          <p:nvPr/>
        </p:nvGrpSpPr>
        <p:grpSpPr>
          <a:xfrm>
            <a:off x="6696490" y="4114507"/>
            <a:ext cx="263316" cy="354728"/>
            <a:chOff x="6712765" y="4268082"/>
            <a:chExt cx="263316" cy="354728"/>
          </a:xfrm>
        </p:grpSpPr>
        <p:sp>
          <p:nvSpPr>
            <p:cNvPr id="11606" name="Google Shape;11606;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53"/>
          <p:cNvGrpSpPr/>
          <p:nvPr/>
        </p:nvGrpSpPr>
        <p:grpSpPr>
          <a:xfrm>
            <a:off x="5343066" y="2265584"/>
            <a:ext cx="262819" cy="354859"/>
            <a:chOff x="5359341" y="2419159"/>
            <a:chExt cx="262819" cy="354859"/>
          </a:xfrm>
        </p:grpSpPr>
        <p:sp>
          <p:nvSpPr>
            <p:cNvPr id="11623" name="Google Shape;11623;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53"/>
          <p:cNvGrpSpPr/>
          <p:nvPr/>
        </p:nvGrpSpPr>
        <p:grpSpPr>
          <a:xfrm>
            <a:off x="6693007" y="3636631"/>
            <a:ext cx="263316" cy="354493"/>
            <a:chOff x="6709282" y="3790206"/>
            <a:chExt cx="263316" cy="354493"/>
          </a:xfrm>
        </p:grpSpPr>
        <p:sp>
          <p:nvSpPr>
            <p:cNvPr id="11645" name="Google Shape;11645;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53"/>
          <p:cNvGrpSpPr/>
          <p:nvPr/>
        </p:nvGrpSpPr>
        <p:grpSpPr>
          <a:xfrm>
            <a:off x="6244354" y="2265715"/>
            <a:ext cx="263055" cy="354493"/>
            <a:chOff x="6260629" y="2419290"/>
            <a:chExt cx="263055" cy="354493"/>
          </a:xfrm>
        </p:grpSpPr>
        <p:sp>
          <p:nvSpPr>
            <p:cNvPr id="11662" name="Google Shape;11662;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53"/>
          <p:cNvGrpSpPr/>
          <p:nvPr/>
        </p:nvGrpSpPr>
        <p:grpSpPr>
          <a:xfrm>
            <a:off x="6244589" y="2726336"/>
            <a:ext cx="263343" cy="354754"/>
            <a:chOff x="6260864" y="2879911"/>
            <a:chExt cx="263343" cy="354754"/>
          </a:xfrm>
        </p:grpSpPr>
        <p:sp>
          <p:nvSpPr>
            <p:cNvPr id="11678" name="Google Shape;11678;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53"/>
          <p:cNvGrpSpPr/>
          <p:nvPr/>
        </p:nvGrpSpPr>
        <p:grpSpPr>
          <a:xfrm>
            <a:off x="8046693" y="2265715"/>
            <a:ext cx="263316" cy="354728"/>
            <a:chOff x="8062968" y="2419290"/>
            <a:chExt cx="263316" cy="354728"/>
          </a:xfrm>
        </p:grpSpPr>
        <p:sp>
          <p:nvSpPr>
            <p:cNvPr id="11697" name="Google Shape;11697;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53"/>
          <p:cNvGrpSpPr/>
          <p:nvPr/>
        </p:nvGrpSpPr>
        <p:grpSpPr>
          <a:xfrm>
            <a:off x="5793448" y="2265715"/>
            <a:ext cx="263316" cy="354728"/>
            <a:chOff x="5809723" y="2419290"/>
            <a:chExt cx="263316" cy="354728"/>
          </a:xfrm>
        </p:grpSpPr>
        <p:sp>
          <p:nvSpPr>
            <p:cNvPr id="11715" name="Google Shape;11715;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53"/>
          <p:cNvGrpSpPr/>
          <p:nvPr/>
        </p:nvGrpSpPr>
        <p:grpSpPr>
          <a:xfrm>
            <a:off x="7590551" y="1349424"/>
            <a:ext cx="263552" cy="354754"/>
            <a:chOff x="7606826" y="1502999"/>
            <a:chExt cx="263552" cy="354754"/>
          </a:xfrm>
        </p:grpSpPr>
        <p:sp>
          <p:nvSpPr>
            <p:cNvPr id="11733" name="Google Shape;11733;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53"/>
          <p:cNvGrpSpPr/>
          <p:nvPr/>
        </p:nvGrpSpPr>
        <p:grpSpPr>
          <a:xfrm>
            <a:off x="8044180" y="3636500"/>
            <a:ext cx="264076" cy="354623"/>
            <a:chOff x="8060455" y="3790075"/>
            <a:chExt cx="264076" cy="354623"/>
          </a:xfrm>
        </p:grpSpPr>
        <p:sp>
          <p:nvSpPr>
            <p:cNvPr id="11752" name="Google Shape;11752;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53"/>
          <p:cNvGrpSpPr/>
          <p:nvPr/>
        </p:nvGrpSpPr>
        <p:grpSpPr>
          <a:xfrm>
            <a:off x="7598275" y="2726336"/>
            <a:ext cx="263316" cy="354754"/>
            <a:chOff x="7614550" y="2879911"/>
            <a:chExt cx="263316" cy="354754"/>
          </a:xfrm>
        </p:grpSpPr>
        <p:sp>
          <p:nvSpPr>
            <p:cNvPr id="11776" name="Google Shape;11776;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53"/>
          <p:cNvGrpSpPr/>
          <p:nvPr/>
        </p:nvGrpSpPr>
        <p:grpSpPr>
          <a:xfrm>
            <a:off x="4884409" y="4114612"/>
            <a:ext cx="274576" cy="354623"/>
            <a:chOff x="4900684" y="4268187"/>
            <a:chExt cx="274576" cy="354623"/>
          </a:xfrm>
        </p:grpSpPr>
        <p:sp>
          <p:nvSpPr>
            <p:cNvPr id="11796" name="Google Shape;11796;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53"/>
          <p:cNvGrpSpPr/>
          <p:nvPr/>
        </p:nvGrpSpPr>
        <p:grpSpPr>
          <a:xfrm>
            <a:off x="7145379" y="3192219"/>
            <a:ext cx="263343" cy="354754"/>
            <a:chOff x="7161654" y="3345794"/>
            <a:chExt cx="263343" cy="354754"/>
          </a:xfrm>
        </p:grpSpPr>
        <p:sp>
          <p:nvSpPr>
            <p:cNvPr id="11812" name="Google Shape;11812;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53"/>
          <p:cNvGrpSpPr/>
          <p:nvPr/>
        </p:nvGrpSpPr>
        <p:grpSpPr>
          <a:xfrm>
            <a:off x="6695495" y="3192219"/>
            <a:ext cx="263081" cy="354754"/>
            <a:chOff x="6711770" y="3345794"/>
            <a:chExt cx="263081" cy="354754"/>
          </a:xfrm>
        </p:grpSpPr>
        <p:sp>
          <p:nvSpPr>
            <p:cNvPr id="11832" name="Google Shape;11832;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53"/>
          <p:cNvGrpSpPr/>
          <p:nvPr/>
        </p:nvGrpSpPr>
        <p:grpSpPr>
          <a:xfrm>
            <a:off x="7147134" y="2726676"/>
            <a:ext cx="263316" cy="354414"/>
            <a:chOff x="7163409" y="2880251"/>
            <a:chExt cx="263316" cy="354414"/>
          </a:xfrm>
        </p:grpSpPr>
        <p:sp>
          <p:nvSpPr>
            <p:cNvPr id="11850" name="Google Shape;11850;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53"/>
          <p:cNvGrpSpPr/>
          <p:nvPr/>
        </p:nvGrpSpPr>
        <p:grpSpPr>
          <a:xfrm>
            <a:off x="6695757" y="2726597"/>
            <a:ext cx="263316" cy="354493"/>
            <a:chOff x="6712032" y="2880172"/>
            <a:chExt cx="263316" cy="354493"/>
          </a:xfrm>
        </p:grpSpPr>
        <p:sp>
          <p:nvSpPr>
            <p:cNvPr id="11863" name="Google Shape;11863;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53"/>
          <p:cNvGrpSpPr/>
          <p:nvPr/>
        </p:nvGrpSpPr>
        <p:grpSpPr>
          <a:xfrm>
            <a:off x="6245349" y="3192219"/>
            <a:ext cx="263316" cy="354754"/>
            <a:chOff x="6261624" y="3345794"/>
            <a:chExt cx="263316" cy="354754"/>
          </a:xfrm>
        </p:grpSpPr>
        <p:sp>
          <p:nvSpPr>
            <p:cNvPr id="11885" name="Google Shape;11885;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3" name="Google Shape;11913;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53"/>
          <p:cNvGrpSpPr/>
          <p:nvPr/>
        </p:nvGrpSpPr>
        <p:grpSpPr>
          <a:xfrm>
            <a:off x="5795464" y="3192219"/>
            <a:ext cx="263316" cy="354754"/>
            <a:chOff x="5811739" y="3345794"/>
            <a:chExt cx="263316" cy="354754"/>
          </a:xfrm>
        </p:grpSpPr>
        <p:sp>
          <p:nvSpPr>
            <p:cNvPr id="11915" name="Google Shape;11915;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53"/>
          <p:cNvGrpSpPr/>
          <p:nvPr/>
        </p:nvGrpSpPr>
        <p:grpSpPr>
          <a:xfrm>
            <a:off x="5347543" y="3192219"/>
            <a:ext cx="259074" cy="354493"/>
            <a:chOff x="5363818" y="3345794"/>
            <a:chExt cx="259074" cy="354493"/>
          </a:xfrm>
        </p:grpSpPr>
        <p:sp>
          <p:nvSpPr>
            <p:cNvPr id="11937" name="Google Shape;11937;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53"/>
          <p:cNvGrpSpPr/>
          <p:nvPr/>
        </p:nvGrpSpPr>
        <p:grpSpPr>
          <a:xfrm>
            <a:off x="4896664" y="3192088"/>
            <a:ext cx="261326" cy="354885"/>
            <a:chOff x="4912939" y="3345663"/>
            <a:chExt cx="261326" cy="354885"/>
          </a:xfrm>
        </p:grpSpPr>
        <p:sp>
          <p:nvSpPr>
            <p:cNvPr id="11963" name="Google Shape;11963;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53"/>
          <p:cNvGrpSpPr/>
          <p:nvPr/>
        </p:nvGrpSpPr>
        <p:grpSpPr>
          <a:xfrm>
            <a:off x="5793448" y="2726336"/>
            <a:ext cx="263081" cy="355016"/>
            <a:chOff x="5809723" y="2879911"/>
            <a:chExt cx="263081" cy="355016"/>
          </a:xfrm>
        </p:grpSpPr>
        <p:sp>
          <p:nvSpPr>
            <p:cNvPr id="11985" name="Google Shape;11985;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53"/>
          <p:cNvGrpSpPr/>
          <p:nvPr/>
        </p:nvGrpSpPr>
        <p:grpSpPr>
          <a:xfrm>
            <a:off x="7599794" y="4114481"/>
            <a:ext cx="263316" cy="354754"/>
            <a:chOff x="7616069" y="4268056"/>
            <a:chExt cx="263316" cy="354754"/>
          </a:xfrm>
        </p:grpSpPr>
        <p:sp>
          <p:nvSpPr>
            <p:cNvPr id="12008" name="Google Shape;12008;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53"/>
          <p:cNvGrpSpPr/>
          <p:nvPr/>
        </p:nvGrpSpPr>
        <p:grpSpPr>
          <a:xfrm>
            <a:off x="7148129" y="4114743"/>
            <a:ext cx="263316" cy="354493"/>
            <a:chOff x="7164404" y="4268318"/>
            <a:chExt cx="263316" cy="354493"/>
          </a:xfrm>
        </p:grpSpPr>
        <p:sp>
          <p:nvSpPr>
            <p:cNvPr id="12030" name="Google Shape;12030;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3"/>
          <p:cNvGrpSpPr/>
          <p:nvPr/>
        </p:nvGrpSpPr>
        <p:grpSpPr>
          <a:xfrm>
            <a:off x="5342071" y="2726336"/>
            <a:ext cx="263316" cy="354754"/>
            <a:chOff x="5358346" y="2879911"/>
            <a:chExt cx="263316" cy="354754"/>
          </a:xfrm>
        </p:grpSpPr>
        <p:sp>
          <p:nvSpPr>
            <p:cNvPr id="12047" name="Google Shape;12047;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53"/>
          <p:cNvGrpSpPr/>
          <p:nvPr/>
        </p:nvGrpSpPr>
        <p:grpSpPr>
          <a:xfrm>
            <a:off x="8045175" y="3192167"/>
            <a:ext cx="263316" cy="354807"/>
            <a:chOff x="8061450" y="3345742"/>
            <a:chExt cx="263316" cy="354807"/>
          </a:xfrm>
        </p:grpSpPr>
        <p:sp>
          <p:nvSpPr>
            <p:cNvPr id="12069" name="Google Shape;12069;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53"/>
          <p:cNvGrpSpPr/>
          <p:nvPr/>
        </p:nvGrpSpPr>
        <p:grpSpPr>
          <a:xfrm>
            <a:off x="8049678" y="2726336"/>
            <a:ext cx="263081" cy="354754"/>
            <a:chOff x="8065953" y="2879911"/>
            <a:chExt cx="263081" cy="354754"/>
          </a:xfrm>
        </p:grpSpPr>
        <p:sp>
          <p:nvSpPr>
            <p:cNvPr id="12086" name="Google Shape;12086;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53"/>
          <p:cNvGrpSpPr/>
          <p:nvPr/>
        </p:nvGrpSpPr>
        <p:grpSpPr>
          <a:xfrm>
            <a:off x="8047924" y="4114743"/>
            <a:ext cx="270308" cy="354493"/>
            <a:chOff x="8064199" y="4268318"/>
            <a:chExt cx="270308" cy="354493"/>
          </a:xfrm>
        </p:grpSpPr>
        <p:sp>
          <p:nvSpPr>
            <p:cNvPr id="12103" name="Google Shape;12103;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1" name="Google Shape;12121;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2122" name="Google Shape;12122;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6" name="Shape 12126"/>
        <p:cNvGrpSpPr/>
        <p:nvPr/>
      </p:nvGrpSpPr>
      <p:grpSpPr>
        <a:xfrm>
          <a:off x="0" y="0"/>
          <a:ext cx="0" cy="0"/>
          <a:chOff x="0" y="0"/>
          <a:chExt cx="0" cy="0"/>
        </a:xfrm>
      </p:grpSpPr>
      <p:grpSp>
        <p:nvGrpSpPr>
          <p:cNvPr id="12127" name="Google Shape;12127;p54"/>
          <p:cNvGrpSpPr/>
          <p:nvPr/>
        </p:nvGrpSpPr>
        <p:grpSpPr>
          <a:xfrm>
            <a:off x="3507933" y="3164345"/>
            <a:ext cx="381482" cy="366926"/>
            <a:chOff x="3511608" y="3348218"/>
            <a:chExt cx="381482" cy="366926"/>
          </a:xfrm>
        </p:grpSpPr>
        <p:sp>
          <p:nvSpPr>
            <p:cNvPr id="12128" name="Google Shape;12128;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54"/>
          <p:cNvGrpSpPr/>
          <p:nvPr/>
        </p:nvGrpSpPr>
        <p:grpSpPr>
          <a:xfrm>
            <a:off x="1846141" y="3623467"/>
            <a:ext cx="163616" cy="366665"/>
            <a:chOff x="1849816" y="3807339"/>
            <a:chExt cx="163616" cy="366665"/>
          </a:xfrm>
        </p:grpSpPr>
        <p:sp>
          <p:nvSpPr>
            <p:cNvPr id="12143" name="Google Shape;12143;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54"/>
          <p:cNvGrpSpPr/>
          <p:nvPr/>
        </p:nvGrpSpPr>
        <p:grpSpPr>
          <a:xfrm>
            <a:off x="2271082" y="3623441"/>
            <a:ext cx="202292" cy="366430"/>
            <a:chOff x="2274757" y="3807313"/>
            <a:chExt cx="202292" cy="366430"/>
          </a:xfrm>
        </p:grpSpPr>
        <p:sp>
          <p:nvSpPr>
            <p:cNvPr id="12158" name="Google Shape;12158;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54"/>
          <p:cNvGrpSpPr/>
          <p:nvPr/>
        </p:nvGrpSpPr>
        <p:grpSpPr>
          <a:xfrm>
            <a:off x="3969041" y="3164345"/>
            <a:ext cx="366404" cy="366665"/>
            <a:chOff x="3972716" y="3348218"/>
            <a:chExt cx="366404" cy="366665"/>
          </a:xfrm>
        </p:grpSpPr>
        <p:sp>
          <p:nvSpPr>
            <p:cNvPr id="12169" name="Google Shape;12169;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54"/>
          <p:cNvGrpSpPr/>
          <p:nvPr/>
        </p:nvGrpSpPr>
        <p:grpSpPr>
          <a:xfrm>
            <a:off x="862853" y="3164476"/>
            <a:ext cx="317405" cy="366534"/>
            <a:chOff x="866528" y="3348348"/>
            <a:chExt cx="317405" cy="366534"/>
          </a:xfrm>
        </p:grpSpPr>
        <p:sp>
          <p:nvSpPr>
            <p:cNvPr id="12182" name="Google Shape;12182;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54"/>
          <p:cNvGrpSpPr/>
          <p:nvPr/>
        </p:nvGrpSpPr>
        <p:grpSpPr>
          <a:xfrm>
            <a:off x="1313143" y="3164423"/>
            <a:ext cx="310872" cy="366848"/>
            <a:chOff x="1316818" y="3348296"/>
            <a:chExt cx="310872" cy="366848"/>
          </a:xfrm>
        </p:grpSpPr>
        <p:sp>
          <p:nvSpPr>
            <p:cNvPr id="12191" name="Google Shape;12191;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54"/>
          <p:cNvGrpSpPr/>
          <p:nvPr/>
        </p:nvGrpSpPr>
        <p:grpSpPr>
          <a:xfrm>
            <a:off x="3101573" y="3164371"/>
            <a:ext cx="305620" cy="366430"/>
            <a:chOff x="3105248" y="3348244"/>
            <a:chExt cx="305620" cy="366430"/>
          </a:xfrm>
        </p:grpSpPr>
        <p:sp>
          <p:nvSpPr>
            <p:cNvPr id="12216" name="Google Shape;12216;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54"/>
          <p:cNvGrpSpPr/>
          <p:nvPr/>
        </p:nvGrpSpPr>
        <p:grpSpPr>
          <a:xfrm>
            <a:off x="2658313" y="3164345"/>
            <a:ext cx="304078" cy="366665"/>
            <a:chOff x="2661988" y="3348218"/>
            <a:chExt cx="304078" cy="366665"/>
          </a:xfrm>
        </p:grpSpPr>
        <p:sp>
          <p:nvSpPr>
            <p:cNvPr id="12224" name="Google Shape;12224;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54"/>
          <p:cNvGrpSpPr/>
          <p:nvPr/>
        </p:nvGrpSpPr>
        <p:grpSpPr>
          <a:xfrm>
            <a:off x="2209252" y="3165024"/>
            <a:ext cx="307606" cy="366482"/>
            <a:chOff x="2212927" y="3348897"/>
            <a:chExt cx="307606" cy="366482"/>
          </a:xfrm>
        </p:grpSpPr>
        <p:sp>
          <p:nvSpPr>
            <p:cNvPr id="12244" name="Google Shape;12244;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4" name="Google Shape;12254;p54"/>
          <p:cNvGrpSpPr/>
          <p:nvPr/>
        </p:nvGrpSpPr>
        <p:grpSpPr>
          <a:xfrm>
            <a:off x="1760714" y="3164345"/>
            <a:ext cx="310114" cy="366665"/>
            <a:chOff x="1764389" y="3348218"/>
            <a:chExt cx="310114" cy="366665"/>
          </a:xfrm>
        </p:grpSpPr>
        <p:sp>
          <p:nvSpPr>
            <p:cNvPr id="12255" name="Google Shape;12255;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54"/>
          <p:cNvGrpSpPr/>
          <p:nvPr/>
        </p:nvGrpSpPr>
        <p:grpSpPr>
          <a:xfrm>
            <a:off x="2773897" y="3623415"/>
            <a:ext cx="81716" cy="366717"/>
            <a:chOff x="2777572" y="3807287"/>
            <a:chExt cx="81716" cy="366717"/>
          </a:xfrm>
        </p:grpSpPr>
        <p:sp>
          <p:nvSpPr>
            <p:cNvPr id="12276" name="Google Shape;12276;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54"/>
          <p:cNvGrpSpPr/>
          <p:nvPr/>
        </p:nvGrpSpPr>
        <p:grpSpPr>
          <a:xfrm>
            <a:off x="3930339" y="4145908"/>
            <a:ext cx="366665" cy="256334"/>
            <a:chOff x="3934014" y="4329780"/>
            <a:chExt cx="366665" cy="256334"/>
          </a:xfrm>
        </p:grpSpPr>
        <p:sp>
          <p:nvSpPr>
            <p:cNvPr id="12288" name="Google Shape;12288;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54"/>
          <p:cNvGrpSpPr/>
          <p:nvPr/>
        </p:nvGrpSpPr>
        <p:grpSpPr>
          <a:xfrm>
            <a:off x="943995" y="3623467"/>
            <a:ext cx="194295" cy="366404"/>
            <a:chOff x="947670" y="3807339"/>
            <a:chExt cx="194295" cy="366404"/>
          </a:xfrm>
        </p:grpSpPr>
        <p:sp>
          <p:nvSpPr>
            <p:cNvPr id="12302" name="Google Shape;12302;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3416704" y="4102685"/>
            <a:ext cx="368939" cy="342283"/>
            <a:chOff x="3420379" y="4286557"/>
            <a:chExt cx="368939" cy="342283"/>
          </a:xfrm>
        </p:grpSpPr>
        <p:sp>
          <p:nvSpPr>
            <p:cNvPr id="12313" name="Google Shape;12313;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54"/>
          <p:cNvGrpSpPr/>
          <p:nvPr/>
        </p:nvGrpSpPr>
        <p:grpSpPr>
          <a:xfrm>
            <a:off x="3961515" y="3658380"/>
            <a:ext cx="369801" cy="296813"/>
            <a:chOff x="3965190" y="3842252"/>
            <a:chExt cx="369801" cy="296813"/>
          </a:xfrm>
        </p:grpSpPr>
        <p:sp>
          <p:nvSpPr>
            <p:cNvPr id="12330" name="Google Shape;12330;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54"/>
          <p:cNvGrpSpPr/>
          <p:nvPr/>
        </p:nvGrpSpPr>
        <p:grpSpPr>
          <a:xfrm>
            <a:off x="3502915" y="3649939"/>
            <a:ext cx="396796" cy="313407"/>
            <a:chOff x="3506590" y="3833812"/>
            <a:chExt cx="396796" cy="313407"/>
          </a:xfrm>
        </p:grpSpPr>
        <p:sp>
          <p:nvSpPr>
            <p:cNvPr id="12352" name="Google Shape;12352;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54"/>
          <p:cNvGrpSpPr/>
          <p:nvPr/>
        </p:nvGrpSpPr>
        <p:grpSpPr>
          <a:xfrm>
            <a:off x="2765613" y="1781491"/>
            <a:ext cx="104556" cy="366665"/>
            <a:chOff x="2769288" y="1965364"/>
            <a:chExt cx="104556" cy="366665"/>
          </a:xfrm>
        </p:grpSpPr>
        <p:sp>
          <p:nvSpPr>
            <p:cNvPr id="12356" name="Google Shape;12356;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54"/>
          <p:cNvGrpSpPr/>
          <p:nvPr/>
        </p:nvGrpSpPr>
        <p:grpSpPr>
          <a:xfrm>
            <a:off x="3963004" y="1826988"/>
            <a:ext cx="367162" cy="275698"/>
            <a:chOff x="3966679" y="2010861"/>
            <a:chExt cx="367162" cy="275698"/>
          </a:xfrm>
        </p:grpSpPr>
        <p:sp>
          <p:nvSpPr>
            <p:cNvPr id="12369" name="Google Shape;12369;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54"/>
          <p:cNvGrpSpPr/>
          <p:nvPr/>
        </p:nvGrpSpPr>
        <p:grpSpPr>
          <a:xfrm>
            <a:off x="1748902" y="1841622"/>
            <a:ext cx="366404" cy="246220"/>
            <a:chOff x="1752577" y="2025495"/>
            <a:chExt cx="366404" cy="246220"/>
          </a:xfrm>
        </p:grpSpPr>
        <p:sp>
          <p:nvSpPr>
            <p:cNvPr id="12374" name="Google Shape;12374;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1305878" y="1885708"/>
            <a:ext cx="366404" cy="158363"/>
            <a:chOff x="1309553" y="2069580"/>
            <a:chExt cx="366404" cy="158363"/>
          </a:xfrm>
        </p:grpSpPr>
        <p:sp>
          <p:nvSpPr>
            <p:cNvPr id="12391" name="Google Shape;12391;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54"/>
          <p:cNvGrpSpPr/>
          <p:nvPr/>
        </p:nvGrpSpPr>
        <p:grpSpPr>
          <a:xfrm>
            <a:off x="862853" y="1904889"/>
            <a:ext cx="366639" cy="119635"/>
            <a:chOff x="866528" y="2088762"/>
            <a:chExt cx="366639" cy="119635"/>
          </a:xfrm>
        </p:grpSpPr>
        <p:sp>
          <p:nvSpPr>
            <p:cNvPr id="12418" name="Google Shape;12418;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54"/>
          <p:cNvGrpSpPr/>
          <p:nvPr/>
        </p:nvGrpSpPr>
        <p:grpSpPr>
          <a:xfrm>
            <a:off x="2325594" y="1781439"/>
            <a:ext cx="98807" cy="366273"/>
            <a:chOff x="2329269" y="1965312"/>
            <a:chExt cx="98807" cy="366273"/>
          </a:xfrm>
        </p:grpSpPr>
        <p:sp>
          <p:nvSpPr>
            <p:cNvPr id="12433" name="Google Shape;12433;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3204378" y="1781099"/>
            <a:ext cx="112344" cy="366926"/>
            <a:chOff x="3208053" y="1964972"/>
            <a:chExt cx="112344" cy="366926"/>
          </a:xfrm>
        </p:grpSpPr>
        <p:sp>
          <p:nvSpPr>
            <p:cNvPr id="12437" name="Google Shape;12437;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54"/>
          <p:cNvGrpSpPr/>
          <p:nvPr/>
        </p:nvGrpSpPr>
        <p:grpSpPr>
          <a:xfrm>
            <a:off x="3221704" y="3623467"/>
            <a:ext cx="72413" cy="366404"/>
            <a:chOff x="3225379" y="3807339"/>
            <a:chExt cx="72413" cy="366404"/>
          </a:xfrm>
        </p:grpSpPr>
        <p:sp>
          <p:nvSpPr>
            <p:cNvPr id="12444" name="Google Shape;12444;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54"/>
          <p:cNvGrpSpPr/>
          <p:nvPr/>
        </p:nvGrpSpPr>
        <p:grpSpPr>
          <a:xfrm>
            <a:off x="3520241" y="1827223"/>
            <a:ext cx="366665" cy="275201"/>
            <a:chOff x="3523916" y="2011096"/>
            <a:chExt cx="366665" cy="275201"/>
          </a:xfrm>
        </p:grpSpPr>
        <p:sp>
          <p:nvSpPr>
            <p:cNvPr id="12453" name="Google Shape;12453;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54"/>
          <p:cNvGrpSpPr/>
          <p:nvPr/>
        </p:nvGrpSpPr>
        <p:grpSpPr>
          <a:xfrm>
            <a:off x="1739102" y="1316124"/>
            <a:ext cx="393791" cy="366744"/>
            <a:chOff x="1742777" y="1499997"/>
            <a:chExt cx="393791" cy="366744"/>
          </a:xfrm>
        </p:grpSpPr>
        <p:sp>
          <p:nvSpPr>
            <p:cNvPr id="12474" name="Google Shape;12474;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54"/>
          <p:cNvGrpSpPr/>
          <p:nvPr/>
        </p:nvGrpSpPr>
        <p:grpSpPr>
          <a:xfrm>
            <a:off x="4010774" y="1316124"/>
            <a:ext cx="319914" cy="366639"/>
            <a:chOff x="4014449" y="1499997"/>
            <a:chExt cx="319914" cy="366639"/>
          </a:xfrm>
        </p:grpSpPr>
        <p:sp>
          <p:nvSpPr>
            <p:cNvPr id="12489" name="Google Shape;12489;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54"/>
          <p:cNvGrpSpPr/>
          <p:nvPr/>
        </p:nvGrpSpPr>
        <p:grpSpPr>
          <a:xfrm>
            <a:off x="862592" y="1407588"/>
            <a:ext cx="367397" cy="183711"/>
            <a:chOff x="866267" y="1591460"/>
            <a:chExt cx="367397" cy="183711"/>
          </a:xfrm>
        </p:grpSpPr>
        <p:sp>
          <p:nvSpPr>
            <p:cNvPr id="12495" name="Google Shape;12495;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54"/>
          <p:cNvGrpSpPr/>
          <p:nvPr/>
        </p:nvGrpSpPr>
        <p:grpSpPr>
          <a:xfrm>
            <a:off x="3114168" y="1316019"/>
            <a:ext cx="327440" cy="366744"/>
            <a:chOff x="3117843" y="1499892"/>
            <a:chExt cx="327440" cy="366744"/>
          </a:xfrm>
        </p:grpSpPr>
        <p:sp>
          <p:nvSpPr>
            <p:cNvPr id="12514" name="Google Shape;12514;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54"/>
          <p:cNvGrpSpPr/>
          <p:nvPr/>
        </p:nvGrpSpPr>
        <p:grpSpPr>
          <a:xfrm>
            <a:off x="2663330" y="1316124"/>
            <a:ext cx="336770" cy="366639"/>
            <a:chOff x="2667005" y="1499997"/>
            <a:chExt cx="336770" cy="366639"/>
          </a:xfrm>
        </p:grpSpPr>
        <p:sp>
          <p:nvSpPr>
            <p:cNvPr id="12522" name="Google Shape;12522;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54"/>
          <p:cNvGrpSpPr/>
          <p:nvPr/>
        </p:nvGrpSpPr>
        <p:grpSpPr>
          <a:xfrm>
            <a:off x="3561191" y="1316124"/>
            <a:ext cx="326473" cy="366639"/>
            <a:chOff x="3564866" y="1499997"/>
            <a:chExt cx="326473" cy="366639"/>
          </a:xfrm>
        </p:grpSpPr>
        <p:sp>
          <p:nvSpPr>
            <p:cNvPr id="12542" name="Google Shape;12542;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54"/>
          <p:cNvGrpSpPr/>
          <p:nvPr/>
        </p:nvGrpSpPr>
        <p:grpSpPr>
          <a:xfrm>
            <a:off x="1310399" y="1316124"/>
            <a:ext cx="364392" cy="366639"/>
            <a:chOff x="1314074" y="1499997"/>
            <a:chExt cx="364392" cy="366639"/>
          </a:xfrm>
        </p:grpSpPr>
        <p:sp>
          <p:nvSpPr>
            <p:cNvPr id="12552" name="Google Shape;12552;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54"/>
          <p:cNvGrpSpPr/>
          <p:nvPr/>
        </p:nvGrpSpPr>
        <p:grpSpPr>
          <a:xfrm>
            <a:off x="2216804" y="1316124"/>
            <a:ext cx="337005" cy="366639"/>
            <a:chOff x="2220479" y="1499997"/>
            <a:chExt cx="337005" cy="366639"/>
          </a:xfrm>
        </p:grpSpPr>
        <p:sp>
          <p:nvSpPr>
            <p:cNvPr id="12565" name="Google Shape;12565;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54"/>
          <p:cNvGrpSpPr/>
          <p:nvPr/>
        </p:nvGrpSpPr>
        <p:grpSpPr>
          <a:xfrm>
            <a:off x="4101480" y="2242103"/>
            <a:ext cx="87230" cy="366430"/>
            <a:chOff x="4105155" y="2425976"/>
            <a:chExt cx="87230" cy="366430"/>
          </a:xfrm>
        </p:grpSpPr>
        <p:sp>
          <p:nvSpPr>
            <p:cNvPr id="12577" name="Google Shape;12577;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54"/>
          <p:cNvGrpSpPr/>
          <p:nvPr/>
        </p:nvGrpSpPr>
        <p:grpSpPr>
          <a:xfrm>
            <a:off x="1804434" y="2242129"/>
            <a:ext cx="267884" cy="366639"/>
            <a:chOff x="1808109" y="2426002"/>
            <a:chExt cx="267884" cy="366639"/>
          </a:xfrm>
        </p:grpSpPr>
        <p:sp>
          <p:nvSpPr>
            <p:cNvPr id="12584" name="Google Shape;12584;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5" name="Google Shape;12605;p54"/>
          <p:cNvGrpSpPr/>
          <p:nvPr/>
        </p:nvGrpSpPr>
        <p:grpSpPr>
          <a:xfrm>
            <a:off x="3599893" y="2242129"/>
            <a:ext cx="207597" cy="366639"/>
            <a:chOff x="3603568" y="2426002"/>
            <a:chExt cx="207597" cy="366639"/>
          </a:xfrm>
        </p:grpSpPr>
        <p:sp>
          <p:nvSpPr>
            <p:cNvPr id="12606" name="Google Shape;12606;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54"/>
          <p:cNvGrpSpPr/>
          <p:nvPr/>
        </p:nvGrpSpPr>
        <p:grpSpPr>
          <a:xfrm>
            <a:off x="2242440" y="2242129"/>
            <a:ext cx="274417" cy="366404"/>
            <a:chOff x="2246115" y="2426002"/>
            <a:chExt cx="274417" cy="366404"/>
          </a:xfrm>
        </p:grpSpPr>
        <p:sp>
          <p:nvSpPr>
            <p:cNvPr id="12613" name="Google Shape;12613;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54"/>
          <p:cNvGrpSpPr/>
          <p:nvPr/>
        </p:nvGrpSpPr>
        <p:grpSpPr>
          <a:xfrm>
            <a:off x="2692991" y="2242129"/>
            <a:ext cx="256099" cy="366639"/>
            <a:chOff x="2696666" y="2426002"/>
            <a:chExt cx="256099" cy="366639"/>
          </a:xfrm>
        </p:grpSpPr>
        <p:sp>
          <p:nvSpPr>
            <p:cNvPr id="12622" name="Google Shape;12622;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54"/>
          <p:cNvGrpSpPr/>
          <p:nvPr/>
        </p:nvGrpSpPr>
        <p:grpSpPr>
          <a:xfrm>
            <a:off x="3145397" y="2242129"/>
            <a:ext cx="225863" cy="366430"/>
            <a:chOff x="3149072" y="2426002"/>
            <a:chExt cx="225863" cy="366430"/>
          </a:xfrm>
        </p:grpSpPr>
        <p:sp>
          <p:nvSpPr>
            <p:cNvPr id="12629" name="Google Shape;12629;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54"/>
          <p:cNvGrpSpPr/>
          <p:nvPr/>
        </p:nvGrpSpPr>
        <p:grpSpPr>
          <a:xfrm>
            <a:off x="1357881" y="2242051"/>
            <a:ext cx="283224" cy="366482"/>
            <a:chOff x="1361556" y="2425923"/>
            <a:chExt cx="283224" cy="366482"/>
          </a:xfrm>
        </p:grpSpPr>
        <p:sp>
          <p:nvSpPr>
            <p:cNvPr id="12641" name="Google Shape;12641;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54"/>
          <p:cNvGrpSpPr/>
          <p:nvPr/>
        </p:nvGrpSpPr>
        <p:grpSpPr>
          <a:xfrm>
            <a:off x="3970060" y="2707183"/>
            <a:ext cx="361883" cy="366979"/>
            <a:chOff x="3973735" y="2891056"/>
            <a:chExt cx="361883" cy="366979"/>
          </a:xfrm>
        </p:grpSpPr>
        <p:sp>
          <p:nvSpPr>
            <p:cNvPr id="12662" name="Google Shape;12662;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54"/>
          <p:cNvGrpSpPr/>
          <p:nvPr/>
        </p:nvGrpSpPr>
        <p:grpSpPr>
          <a:xfrm>
            <a:off x="3524266" y="2732871"/>
            <a:ext cx="366665" cy="315654"/>
            <a:chOff x="3527941" y="2916744"/>
            <a:chExt cx="366665" cy="315654"/>
          </a:xfrm>
        </p:grpSpPr>
        <p:sp>
          <p:nvSpPr>
            <p:cNvPr id="12680" name="Google Shape;12680;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54"/>
          <p:cNvGrpSpPr/>
          <p:nvPr/>
        </p:nvGrpSpPr>
        <p:grpSpPr>
          <a:xfrm>
            <a:off x="2637198" y="2707758"/>
            <a:ext cx="366404" cy="366404"/>
            <a:chOff x="2640873" y="2891631"/>
            <a:chExt cx="366404" cy="366404"/>
          </a:xfrm>
        </p:grpSpPr>
        <p:sp>
          <p:nvSpPr>
            <p:cNvPr id="12711" name="Google Shape;12711;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54"/>
          <p:cNvGrpSpPr/>
          <p:nvPr/>
        </p:nvGrpSpPr>
        <p:grpSpPr>
          <a:xfrm>
            <a:off x="2193416" y="2754248"/>
            <a:ext cx="366665" cy="273189"/>
            <a:chOff x="2197091" y="2938120"/>
            <a:chExt cx="366665" cy="273189"/>
          </a:xfrm>
        </p:grpSpPr>
        <p:sp>
          <p:nvSpPr>
            <p:cNvPr id="12726" name="Google Shape;12726;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54"/>
          <p:cNvGrpSpPr/>
          <p:nvPr/>
        </p:nvGrpSpPr>
        <p:grpSpPr>
          <a:xfrm>
            <a:off x="1749895" y="2708254"/>
            <a:ext cx="366665" cy="365202"/>
            <a:chOff x="1753570" y="2892127"/>
            <a:chExt cx="366665" cy="365202"/>
          </a:xfrm>
        </p:grpSpPr>
        <p:sp>
          <p:nvSpPr>
            <p:cNvPr id="12751" name="Google Shape;12751;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54"/>
          <p:cNvGrpSpPr/>
          <p:nvPr/>
        </p:nvGrpSpPr>
        <p:grpSpPr>
          <a:xfrm>
            <a:off x="1300076" y="3623467"/>
            <a:ext cx="367684" cy="366561"/>
            <a:chOff x="1303751" y="3807339"/>
            <a:chExt cx="367684" cy="366561"/>
          </a:xfrm>
        </p:grpSpPr>
        <p:sp>
          <p:nvSpPr>
            <p:cNvPr id="12770" name="Google Shape;12770;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1" name="Google Shape;12811;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2" name="Google Shape;12812;p54"/>
          <p:cNvGrpSpPr/>
          <p:nvPr/>
        </p:nvGrpSpPr>
        <p:grpSpPr>
          <a:xfrm>
            <a:off x="1306374" y="2707549"/>
            <a:ext cx="384749" cy="366613"/>
            <a:chOff x="1310049" y="2891421"/>
            <a:chExt cx="384749" cy="366613"/>
          </a:xfrm>
        </p:grpSpPr>
        <p:sp>
          <p:nvSpPr>
            <p:cNvPr id="12813" name="Google Shape;12813;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54"/>
          <p:cNvGrpSpPr/>
          <p:nvPr/>
        </p:nvGrpSpPr>
        <p:grpSpPr>
          <a:xfrm>
            <a:off x="845998" y="2707470"/>
            <a:ext cx="383468" cy="366665"/>
            <a:chOff x="849673" y="2891343"/>
            <a:chExt cx="383468" cy="366665"/>
          </a:xfrm>
        </p:grpSpPr>
        <p:sp>
          <p:nvSpPr>
            <p:cNvPr id="12828" name="Google Shape;12828;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0" name="Google Shape;12840;p54"/>
          <p:cNvGrpSpPr/>
          <p:nvPr/>
        </p:nvGrpSpPr>
        <p:grpSpPr>
          <a:xfrm>
            <a:off x="916582" y="2242129"/>
            <a:ext cx="278024" cy="366508"/>
            <a:chOff x="920257" y="2426002"/>
            <a:chExt cx="278024" cy="366508"/>
          </a:xfrm>
        </p:grpSpPr>
        <p:sp>
          <p:nvSpPr>
            <p:cNvPr id="12841" name="Google Shape;12841;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54"/>
          <p:cNvGrpSpPr/>
          <p:nvPr/>
        </p:nvGrpSpPr>
        <p:grpSpPr>
          <a:xfrm>
            <a:off x="862853" y="4090611"/>
            <a:ext cx="349810" cy="366665"/>
            <a:chOff x="866528" y="4274484"/>
            <a:chExt cx="349810" cy="366665"/>
          </a:xfrm>
        </p:grpSpPr>
        <p:sp>
          <p:nvSpPr>
            <p:cNvPr id="12855" name="Google Shape;12855;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54"/>
          <p:cNvGrpSpPr/>
          <p:nvPr/>
        </p:nvGrpSpPr>
        <p:grpSpPr>
          <a:xfrm>
            <a:off x="1385033" y="4090611"/>
            <a:ext cx="330210" cy="366665"/>
            <a:chOff x="1388708" y="4274484"/>
            <a:chExt cx="330210" cy="366665"/>
          </a:xfrm>
        </p:grpSpPr>
        <p:sp>
          <p:nvSpPr>
            <p:cNvPr id="12867" name="Google Shape;12867;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54"/>
          <p:cNvGrpSpPr/>
          <p:nvPr/>
        </p:nvGrpSpPr>
        <p:grpSpPr>
          <a:xfrm>
            <a:off x="1871019" y="4109453"/>
            <a:ext cx="375446" cy="328982"/>
            <a:chOff x="1874694" y="4293326"/>
            <a:chExt cx="375446" cy="328982"/>
          </a:xfrm>
        </p:grpSpPr>
        <p:sp>
          <p:nvSpPr>
            <p:cNvPr id="12888" name="Google Shape;12888;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54"/>
          <p:cNvGrpSpPr/>
          <p:nvPr/>
        </p:nvGrpSpPr>
        <p:grpSpPr>
          <a:xfrm>
            <a:off x="2392441" y="4109218"/>
            <a:ext cx="366665" cy="329714"/>
            <a:chOff x="2396116" y="4293090"/>
            <a:chExt cx="366665" cy="329714"/>
          </a:xfrm>
        </p:grpSpPr>
        <p:sp>
          <p:nvSpPr>
            <p:cNvPr id="12911" name="Google Shape;12911;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54"/>
          <p:cNvGrpSpPr/>
          <p:nvPr/>
        </p:nvGrpSpPr>
        <p:grpSpPr>
          <a:xfrm>
            <a:off x="2905082" y="4105951"/>
            <a:ext cx="367162" cy="336116"/>
            <a:chOff x="2908757" y="4289824"/>
            <a:chExt cx="367162" cy="336116"/>
          </a:xfrm>
        </p:grpSpPr>
        <p:sp>
          <p:nvSpPr>
            <p:cNvPr id="12925" name="Google Shape;12925;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3078733" y="2735667"/>
            <a:ext cx="368651" cy="310350"/>
            <a:chOff x="3082408" y="2919540"/>
            <a:chExt cx="368651" cy="310350"/>
          </a:xfrm>
        </p:grpSpPr>
        <p:sp>
          <p:nvSpPr>
            <p:cNvPr id="12953" name="Google Shape;12953;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54"/>
          <p:cNvGrpSpPr/>
          <p:nvPr/>
        </p:nvGrpSpPr>
        <p:grpSpPr>
          <a:xfrm>
            <a:off x="7067667" y="2240152"/>
            <a:ext cx="366169" cy="360498"/>
            <a:chOff x="7069130" y="2424800"/>
            <a:chExt cx="366169" cy="360498"/>
          </a:xfrm>
        </p:grpSpPr>
        <p:sp>
          <p:nvSpPr>
            <p:cNvPr id="12966" name="Google Shape;12966;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54"/>
          <p:cNvGrpSpPr/>
          <p:nvPr/>
        </p:nvGrpSpPr>
        <p:grpSpPr>
          <a:xfrm>
            <a:off x="4884192" y="2240073"/>
            <a:ext cx="281473" cy="360629"/>
            <a:chOff x="4885655" y="2424721"/>
            <a:chExt cx="281473" cy="360629"/>
          </a:xfrm>
        </p:grpSpPr>
        <p:sp>
          <p:nvSpPr>
            <p:cNvPr id="12987" name="Google Shape;12987;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8" name="Google Shape;12998;p54"/>
          <p:cNvGrpSpPr/>
          <p:nvPr/>
        </p:nvGrpSpPr>
        <p:grpSpPr>
          <a:xfrm>
            <a:off x="6624146" y="2262129"/>
            <a:ext cx="364130" cy="316726"/>
            <a:chOff x="6625609" y="2446777"/>
            <a:chExt cx="364130" cy="316726"/>
          </a:xfrm>
        </p:grpSpPr>
        <p:sp>
          <p:nvSpPr>
            <p:cNvPr id="12999" name="Google Shape;12999;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54"/>
          <p:cNvGrpSpPr/>
          <p:nvPr/>
        </p:nvGrpSpPr>
        <p:grpSpPr>
          <a:xfrm>
            <a:off x="5756181" y="1827703"/>
            <a:ext cx="360628" cy="298825"/>
            <a:chOff x="5757644" y="2012350"/>
            <a:chExt cx="360628" cy="298825"/>
          </a:xfrm>
        </p:grpSpPr>
        <p:sp>
          <p:nvSpPr>
            <p:cNvPr id="13012" name="Google Shape;13012;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5316162" y="1798826"/>
            <a:ext cx="360628" cy="356839"/>
            <a:chOff x="5317625" y="1983474"/>
            <a:chExt cx="360628" cy="356839"/>
          </a:xfrm>
        </p:grpSpPr>
        <p:sp>
          <p:nvSpPr>
            <p:cNvPr id="13035" name="Google Shape;13035;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54"/>
          <p:cNvGrpSpPr/>
          <p:nvPr/>
        </p:nvGrpSpPr>
        <p:grpSpPr>
          <a:xfrm>
            <a:off x="6180364" y="2279037"/>
            <a:ext cx="360629" cy="282989"/>
            <a:chOff x="6181827" y="2463685"/>
            <a:chExt cx="360629" cy="282989"/>
          </a:xfrm>
        </p:grpSpPr>
        <p:sp>
          <p:nvSpPr>
            <p:cNvPr id="13055" name="Google Shape;13055;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54"/>
          <p:cNvGrpSpPr/>
          <p:nvPr/>
        </p:nvGrpSpPr>
        <p:grpSpPr>
          <a:xfrm>
            <a:off x="5344830" y="3156044"/>
            <a:ext cx="291247" cy="360629"/>
            <a:chOff x="5346292" y="3340691"/>
            <a:chExt cx="291247" cy="360628"/>
          </a:xfrm>
        </p:grpSpPr>
        <p:sp>
          <p:nvSpPr>
            <p:cNvPr id="13067" name="Google Shape;13067;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7967801" y="1797049"/>
            <a:ext cx="337763" cy="360393"/>
            <a:chOff x="7969264" y="1981697"/>
            <a:chExt cx="337763" cy="360393"/>
          </a:xfrm>
        </p:grpSpPr>
        <p:sp>
          <p:nvSpPr>
            <p:cNvPr id="13093" name="Google Shape;13093;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1" name="Google Shape;13111;p54"/>
          <p:cNvGrpSpPr/>
          <p:nvPr/>
        </p:nvGrpSpPr>
        <p:grpSpPr>
          <a:xfrm>
            <a:off x="5734570" y="2245352"/>
            <a:ext cx="360890" cy="350332"/>
            <a:chOff x="5736032" y="2430000"/>
            <a:chExt cx="360890" cy="350332"/>
          </a:xfrm>
        </p:grpSpPr>
        <p:sp>
          <p:nvSpPr>
            <p:cNvPr id="13112" name="Google Shape;13112;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54"/>
          <p:cNvGrpSpPr/>
          <p:nvPr/>
        </p:nvGrpSpPr>
        <p:grpSpPr>
          <a:xfrm>
            <a:off x="4876405" y="1811344"/>
            <a:ext cx="360628" cy="331778"/>
            <a:chOff x="4877867" y="1995991"/>
            <a:chExt cx="360628" cy="331778"/>
          </a:xfrm>
        </p:grpSpPr>
        <p:sp>
          <p:nvSpPr>
            <p:cNvPr id="13130" name="Google Shape;13130;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54"/>
          <p:cNvGrpSpPr/>
          <p:nvPr/>
        </p:nvGrpSpPr>
        <p:grpSpPr>
          <a:xfrm>
            <a:off x="7049427" y="2728856"/>
            <a:ext cx="363529" cy="339513"/>
            <a:chOff x="7050889" y="2913503"/>
            <a:chExt cx="363529" cy="339513"/>
          </a:xfrm>
        </p:grpSpPr>
        <p:sp>
          <p:nvSpPr>
            <p:cNvPr id="13145" name="Google Shape;13145;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54"/>
          <p:cNvGrpSpPr/>
          <p:nvPr/>
        </p:nvGrpSpPr>
        <p:grpSpPr>
          <a:xfrm>
            <a:off x="7509437" y="1796814"/>
            <a:ext cx="372937" cy="360629"/>
            <a:chOff x="7510900" y="1981462"/>
            <a:chExt cx="372937" cy="360629"/>
          </a:xfrm>
        </p:grpSpPr>
        <p:sp>
          <p:nvSpPr>
            <p:cNvPr id="13155" name="Google Shape;13155;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54"/>
          <p:cNvGrpSpPr/>
          <p:nvPr/>
        </p:nvGrpSpPr>
        <p:grpSpPr>
          <a:xfrm>
            <a:off x="6598014" y="2733612"/>
            <a:ext cx="360629" cy="329975"/>
            <a:chOff x="6599476" y="2918260"/>
            <a:chExt cx="360629" cy="329975"/>
          </a:xfrm>
        </p:grpSpPr>
        <p:sp>
          <p:nvSpPr>
            <p:cNvPr id="13172" name="Google Shape;13172;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7" name="Google Shape;13197;p54"/>
          <p:cNvGrpSpPr/>
          <p:nvPr/>
        </p:nvGrpSpPr>
        <p:grpSpPr>
          <a:xfrm>
            <a:off x="5289037" y="2296886"/>
            <a:ext cx="360628" cy="247292"/>
            <a:chOff x="5290499" y="2481533"/>
            <a:chExt cx="360628" cy="247292"/>
          </a:xfrm>
        </p:grpSpPr>
        <p:sp>
          <p:nvSpPr>
            <p:cNvPr id="13198" name="Google Shape;13198;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54"/>
          <p:cNvGrpSpPr/>
          <p:nvPr/>
        </p:nvGrpSpPr>
        <p:grpSpPr>
          <a:xfrm>
            <a:off x="6200460" y="1796866"/>
            <a:ext cx="351325" cy="360576"/>
            <a:chOff x="6201923" y="1981514"/>
            <a:chExt cx="351325" cy="360576"/>
          </a:xfrm>
        </p:grpSpPr>
        <p:sp>
          <p:nvSpPr>
            <p:cNvPr id="13226" name="Google Shape;13226;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4"/>
          <p:cNvGrpSpPr/>
          <p:nvPr/>
        </p:nvGrpSpPr>
        <p:grpSpPr>
          <a:xfrm>
            <a:off x="4892999" y="3156044"/>
            <a:ext cx="312884" cy="360785"/>
            <a:chOff x="4894461" y="3340691"/>
            <a:chExt cx="312884" cy="360785"/>
          </a:xfrm>
        </p:grpSpPr>
        <p:sp>
          <p:nvSpPr>
            <p:cNvPr id="13234" name="Google Shape;13234;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54"/>
          <p:cNvGrpSpPr/>
          <p:nvPr/>
        </p:nvGrpSpPr>
        <p:grpSpPr>
          <a:xfrm>
            <a:off x="5337774" y="1316603"/>
            <a:ext cx="245541" cy="360628"/>
            <a:chOff x="5339237" y="1501251"/>
            <a:chExt cx="245541" cy="360628"/>
          </a:xfrm>
        </p:grpSpPr>
        <p:sp>
          <p:nvSpPr>
            <p:cNvPr id="13251" name="Google Shape;13251;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54"/>
          <p:cNvGrpSpPr/>
          <p:nvPr/>
        </p:nvGrpSpPr>
        <p:grpSpPr>
          <a:xfrm>
            <a:off x="7958001" y="2289568"/>
            <a:ext cx="370428" cy="261926"/>
            <a:chOff x="7959464" y="2474216"/>
            <a:chExt cx="370428" cy="261926"/>
          </a:xfrm>
        </p:grpSpPr>
        <p:sp>
          <p:nvSpPr>
            <p:cNvPr id="13294" name="Google Shape;13294;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54"/>
          <p:cNvGrpSpPr/>
          <p:nvPr/>
        </p:nvGrpSpPr>
        <p:grpSpPr>
          <a:xfrm>
            <a:off x="7517225" y="2273262"/>
            <a:ext cx="360629" cy="294461"/>
            <a:chOff x="7518687" y="2457909"/>
            <a:chExt cx="360629" cy="294461"/>
          </a:xfrm>
        </p:grpSpPr>
        <p:sp>
          <p:nvSpPr>
            <p:cNvPr id="13307" name="Google Shape;13307;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54"/>
          <p:cNvGrpSpPr/>
          <p:nvPr/>
        </p:nvGrpSpPr>
        <p:grpSpPr>
          <a:xfrm>
            <a:off x="7084758" y="1796919"/>
            <a:ext cx="343799" cy="360524"/>
            <a:chOff x="7086220" y="1981566"/>
            <a:chExt cx="343799" cy="360524"/>
          </a:xfrm>
        </p:grpSpPr>
        <p:sp>
          <p:nvSpPr>
            <p:cNvPr id="13327" name="Google Shape;13327;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54"/>
          <p:cNvGrpSpPr/>
          <p:nvPr/>
        </p:nvGrpSpPr>
        <p:grpSpPr>
          <a:xfrm>
            <a:off x="6139650" y="2742915"/>
            <a:ext cx="368416" cy="311369"/>
            <a:chOff x="6141112" y="2927563"/>
            <a:chExt cx="368416" cy="311369"/>
          </a:xfrm>
        </p:grpSpPr>
        <p:sp>
          <p:nvSpPr>
            <p:cNvPr id="13344" name="Google Shape;13344;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54"/>
          <p:cNvGrpSpPr/>
          <p:nvPr/>
        </p:nvGrpSpPr>
        <p:grpSpPr>
          <a:xfrm>
            <a:off x="7519237" y="2718298"/>
            <a:ext cx="335489" cy="360629"/>
            <a:chOff x="7520699" y="2902946"/>
            <a:chExt cx="335489" cy="360629"/>
          </a:xfrm>
        </p:grpSpPr>
        <p:sp>
          <p:nvSpPr>
            <p:cNvPr id="13352" name="Google Shape;13352;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54"/>
          <p:cNvGrpSpPr/>
          <p:nvPr/>
        </p:nvGrpSpPr>
        <p:grpSpPr>
          <a:xfrm>
            <a:off x="7986878" y="2718298"/>
            <a:ext cx="308886" cy="360628"/>
            <a:chOff x="7988340" y="2902946"/>
            <a:chExt cx="308886" cy="360628"/>
          </a:xfrm>
        </p:grpSpPr>
        <p:sp>
          <p:nvSpPr>
            <p:cNvPr id="13368" name="Google Shape;13368;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54"/>
          <p:cNvGrpSpPr/>
          <p:nvPr/>
        </p:nvGrpSpPr>
        <p:grpSpPr>
          <a:xfrm>
            <a:off x="5688577" y="2718351"/>
            <a:ext cx="362902" cy="360498"/>
            <a:chOff x="5690039" y="2902998"/>
            <a:chExt cx="362902" cy="360498"/>
          </a:xfrm>
        </p:grpSpPr>
        <p:sp>
          <p:nvSpPr>
            <p:cNvPr id="13392" name="Google Shape;13392;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4"/>
          <p:cNvGrpSpPr/>
          <p:nvPr/>
        </p:nvGrpSpPr>
        <p:grpSpPr>
          <a:xfrm>
            <a:off x="4870473" y="1316342"/>
            <a:ext cx="258503" cy="360890"/>
            <a:chOff x="4871935" y="1500990"/>
            <a:chExt cx="258503" cy="360890"/>
          </a:xfrm>
        </p:grpSpPr>
        <p:sp>
          <p:nvSpPr>
            <p:cNvPr id="13400" name="Google Shape;13400;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4" name="Google Shape;13414;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5" name="Google Shape;13415;p54"/>
          <p:cNvGrpSpPr/>
          <p:nvPr/>
        </p:nvGrpSpPr>
        <p:grpSpPr>
          <a:xfrm>
            <a:off x="6264302" y="1316603"/>
            <a:ext cx="234983" cy="360628"/>
            <a:chOff x="6265764" y="1501251"/>
            <a:chExt cx="234983" cy="360628"/>
          </a:xfrm>
        </p:grpSpPr>
        <p:sp>
          <p:nvSpPr>
            <p:cNvPr id="13416" name="Google Shape;13416;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54"/>
          <p:cNvGrpSpPr/>
          <p:nvPr/>
        </p:nvGrpSpPr>
        <p:grpSpPr>
          <a:xfrm>
            <a:off x="6192176" y="3217351"/>
            <a:ext cx="360628" cy="238250"/>
            <a:chOff x="6193639" y="3401998"/>
            <a:chExt cx="360628" cy="238250"/>
          </a:xfrm>
        </p:grpSpPr>
        <p:sp>
          <p:nvSpPr>
            <p:cNvPr id="13429" name="Google Shape;13429;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0" name="Google Shape;13440;p54"/>
          <p:cNvGrpSpPr/>
          <p:nvPr/>
        </p:nvGrpSpPr>
        <p:grpSpPr>
          <a:xfrm>
            <a:off x="5800162" y="1316603"/>
            <a:ext cx="246037" cy="360629"/>
            <a:chOff x="5801625" y="1501251"/>
            <a:chExt cx="246037" cy="360629"/>
          </a:xfrm>
        </p:grpSpPr>
        <p:sp>
          <p:nvSpPr>
            <p:cNvPr id="13441" name="Google Shape;13441;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4"/>
          <p:cNvGrpSpPr/>
          <p:nvPr/>
        </p:nvGrpSpPr>
        <p:grpSpPr>
          <a:xfrm>
            <a:off x="6640218" y="1796814"/>
            <a:ext cx="352083" cy="360864"/>
            <a:chOff x="6641680" y="1981462"/>
            <a:chExt cx="352083" cy="360864"/>
          </a:xfrm>
        </p:grpSpPr>
        <p:sp>
          <p:nvSpPr>
            <p:cNvPr id="13461" name="Google Shape;13461;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4"/>
          <p:cNvGrpSpPr/>
          <p:nvPr/>
        </p:nvGrpSpPr>
        <p:grpSpPr>
          <a:xfrm>
            <a:off x="7203870" y="1316603"/>
            <a:ext cx="198032" cy="360629"/>
            <a:chOff x="7205332" y="1501251"/>
            <a:chExt cx="198032" cy="360629"/>
          </a:xfrm>
        </p:grpSpPr>
        <p:sp>
          <p:nvSpPr>
            <p:cNvPr id="13490" name="Google Shape;13490;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54"/>
          <p:cNvGrpSpPr/>
          <p:nvPr/>
        </p:nvGrpSpPr>
        <p:grpSpPr>
          <a:xfrm>
            <a:off x="7686851" y="1316603"/>
            <a:ext cx="153058" cy="360628"/>
            <a:chOff x="7688313" y="1501251"/>
            <a:chExt cx="153058" cy="360628"/>
          </a:xfrm>
        </p:grpSpPr>
        <p:sp>
          <p:nvSpPr>
            <p:cNvPr id="13511" name="Google Shape;13511;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54"/>
          <p:cNvGrpSpPr/>
          <p:nvPr/>
        </p:nvGrpSpPr>
        <p:grpSpPr>
          <a:xfrm>
            <a:off x="8148716" y="1316603"/>
            <a:ext cx="150811" cy="360628"/>
            <a:chOff x="8150179" y="1501251"/>
            <a:chExt cx="150811" cy="360628"/>
          </a:xfrm>
        </p:grpSpPr>
        <p:sp>
          <p:nvSpPr>
            <p:cNvPr id="13528" name="Google Shape;13528;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7" name="Google Shape;13537;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8" name="Google Shape;13538;p54"/>
          <p:cNvGrpSpPr/>
          <p:nvPr/>
        </p:nvGrpSpPr>
        <p:grpSpPr>
          <a:xfrm>
            <a:off x="4876405" y="2718298"/>
            <a:ext cx="170149" cy="360629"/>
            <a:chOff x="4877867" y="2902946"/>
            <a:chExt cx="170149" cy="360629"/>
          </a:xfrm>
        </p:grpSpPr>
        <p:sp>
          <p:nvSpPr>
            <p:cNvPr id="13539" name="Google Shape;13539;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54"/>
          <p:cNvGrpSpPr/>
          <p:nvPr/>
        </p:nvGrpSpPr>
        <p:grpSpPr>
          <a:xfrm>
            <a:off x="6740227" y="1316028"/>
            <a:ext cx="207962" cy="361203"/>
            <a:chOff x="6741689" y="1500676"/>
            <a:chExt cx="207962" cy="361203"/>
          </a:xfrm>
        </p:grpSpPr>
        <p:sp>
          <p:nvSpPr>
            <p:cNvPr id="13553" name="Google Shape;13553;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2" name="Google Shape;13572;p54"/>
          <p:cNvGrpSpPr/>
          <p:nvPr/>
        </p:nvGrpSpPr>
        <p:grpSpPr>
          <a:xfrm>
            <a:off x="5751164" y="3245757"/>
            <a:ext cx="360628" cy="181464"/>
            <a:chOff x="5752627" y="3430404"/>
            <a:chExt cx="360628" cy="181464"/>
          </a:xfrm>
        </p:grpSpPr>
        <p:sp>
          <p:nvSpPr>
            <p:cNvPr id="13573" name="Google Shape;13573;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54"/>
          <p:cNvGrpSpPr/>
          <p:nvPr/>
        </p:nvGrpSpPr>
        <p:grpSpPr>
          <a:xfrm>
            <a:off x="5234237" y="2718351"/>
            <a:ext cx="361909" cy="360759"/>
            <a:chOff x="5235700" y="2902998"/>
            <a:chExt cx="361909" cy="360759"/>
          </a:xfrm>
        </p:grpSpPr>
        <p:sp>
          <p:nvSpPr>
            <p:cNvPr id="13602" name="Google Shape;13602;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9" name="Google Shape;13609;p54"/>
          <p:cNvGrpSpPr/>
          <p:nvPr/>
        </p:nvGrpSpPr>
        <p:grpSpPr>
          <a:xfrm>
            <a:off x="6633450" y="3210321"/>
            <a:ext cx="360367" cy="252309"/>
            <a:chOff x="6634912" y="3394969"/>
            <a:chExt cx="360367" cy="252309"/>
          </a:xfrm>
        </p:grpSpPr>
        <p:sp>
          <p:nvSpPr>
            <p:cNvPr id="13610" name="Google Shape;13610;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54"/>
          <p:cNvGrpSpPr/>
          <p:nvPr/>
        </p:nvGrpSpPr>
        <p:grpSpPr>
          <a:xfrm>
            <a:off x="7057867" y="3156148"/>
            <a:ext cx="377170" cy="360655"/>
            <a:chOff x="7059330" y="3340796"/>
            <a:chExt cx="377170" cy="360655"/>
          </a:xfrm>
        </p:grpSpPr>
        <p:sp>
          <p:nvSpPr>
            <p:cNvPr id="13624" name="Google Shape;13624;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54"/>
          <p:cNvGrpSpPr/>
          <p:nvPr/>
        </p:nvGrpSpPr>
        <p:grpSpPr>
          <a:xfrm>
            <a:off x="7956486" y="3190983"/>
            <a:ext cx="360629" cy="291012"/>
            <a:chOff x="7957948" y="3375631"/>
            <a:chExt cx="360629" cy="291012"/>
          </a:xfrm>
        </p:grpSpPr>
        <p:sp>
          <p:nvSpPr>
            <p:cNvPr id="13637" name="Google Shape;13637;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54"/>
          <p:cNvGrpSpPr/>
          <p:nvPr/>
        </p:nvGrpSpPr>
        <p:grpSpPr>
          <a:xfrm>
            <a:off x="6197194" y="3683241"/>
            <a:ext cx="347562" cy="227954"/>
            <a:chOff x="6198656" y="3867888"/>
            <a:chExt cx="347562" cy="227954"/>
          </a:xfrm>
        </p:grpSpPr>
        <p:sp>
          <p:nvSpPr>
            <p:cNvPr id="13656" name="Google Shape;13656;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54"/>
          <p:cNvGrpSpPr/>
          <p:nvPr/>
        </p:nvGrpSpPr>
        <p:grpSpPr>
          <a:xfrm>
            <a:off x="5705432" y="3634504"/>
            <a:ext cx="349392" cy="325454"/>
            <a:chOff x="5706895" y="3819151"/>
            <a:chExt cx="349392" cy="325454"/>
          </a:xfrm>
        </p:grpSpPr>
        <p:sp>
          <p:nvSpPr>
            <p:cNvPr id="13668" name="Google Shape;13668;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3" name="Google Shape;13683;p54"/>
          <p:cNvGrpSpPr/>
          <p:nvPr/>
        </p:nvGrpSpPr>
        <p:grpSpPr>
          <a:xfrm>
            <a:off x="7647155" y="3156096"/>
            <a:ext cx="97265" cy="360393"/>
            <a:chOff x="7648618" y="3340744"/>
            <a:chExt cx="97265" cy="360393"/>
          </a:xfrm>
        </p:grpSpPr>
        <p:sp>
          <p:nvSpPr>
            <p:cNvPr id="13684" name="Google Shape;13684;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54"/>
          <p:cNvGrpSpPr/>
          <p:nvPr/>
        </p:nvGrpSpPr>
        <p:grpSpPr>
          <a:xfrm>
            <a:off x="7162894" y="3606019"/>
            <a:ext cx="385507" cy="382501"/>
            <a:chOff x="7164356" y="3790667"/>
            <a:chExt cx="385507" cy="382501"/>
          </a:xfrm>
        </p:grpSpPr>
        <p:sp>
          <p:nvSpPr>
            <p:cNvPr id="13688" name="Google Shape;13688;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54"/>
          <p:cNvGrpSpPr/>
          <p:nvPr/>
        </p:nvGrpSpPr>
        <p:grpSpPr>
          <a:xfrm>
            <a:off x="6668937" y="3641821"/>
            <a:ext cx="387911" cy="310846"/>
            <a:chOff x="6670400" y="3826468"/>
            <a:chExt cx="387911" cy="310846"/>
          </a:xfrm>
        </p:grpSpPr>
        <p:sp>
          <p:nvSpPr>
            <p:cNvPr id="13713" name="Google Shape;13713;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54"/>
          <p:cNvGrpSpPr/>
          <p:nvPr/>
        </p:nvGrpSpPr>
        <p:grpSpPr>
          <a:xfrm>
            <a:off x="7660718" y="3618798"/>
            <a:ext cx="302823" cy="360498"/>
            <a:chOff x="7662181" y="3803446"/>
            <a:chExt cx="302823" cy="360498"/>
          </a:xfrm>
        </p:grpSpPr>
        <p:sp>
          <p:nvSpPr>
            <p:cNvPr id="13732" name="Google Shape;13732;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54"/>
          <p:cNvGrpSpPr/>
          <p:nvPr/>
        </p:nvGrpSpPr>
        <p:grpSpPr>
          <a:xfrm>
            <a:off x="5205099" y="3619347"/>
            <a:ext cx="363895" cy="355663"/>
            <a:chOff x="5206562" y="3803994"/>
            <a:chExt cx="363895" cy="355663"/>
          </a:xfrm>
        </p:grpSpPr>
        <p:sp>
          <p:nvSpPr>
            <p:cNvPr id="13743" name="Google Shape;13743;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7" name="Google Shape;13757;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758" name="Google Shape;13758;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8"/>
          <p:cNvSpPr/>
          <p:nvPr/>
        </p:nvSpPr>
        <p:spPr>
          <a:xfrm>
            <a:off x="1925075" y="1104300"/>
            <a:ext cx="1168800" cy="1168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28"/>
          <p:cNvGrpSpPr/>
          <p:nvPr/>
        </p:nvGrpSpPr>
        <p:grpSpPr>
          <a:xfrm flipH="1">
            <a:off x="4304535" y="1428440"/>
            <a:ext cx="3715854" cy="2286606"/>
            <a:chOff x="5467825" y="2094550"/>
            <a:chExt cx="2061500" cy="1268575"/>
          </a:xfrm>
        </p:grpSpPr>
        <p:sp>
          <p:nvSpPr>
            <p:cNvPr id="394" name="Google Shape;394;p28"/>
            <p:cNvSpPr/>
            <p:nvPr/>
          </p:nvSpPr>
          <p:spPr>
            <a:xfrm>
              <a:off x="5467825" y="2094550"/>
              <a:ext cx="2061500" cy="1268575"/>
            </a:xfrm>
            <a:custGeom>
              <a:rect b="b" l="l" r="r" t="t"/>
              <a:pathLst>
                <a:path extrusionOk="0" h="50743" w="82460">
                  <a:moveTo>
                    <a:pt x="19385" y="1"/>
                  </a:moveTo>
                  <a:cubicBezTo>
                    <a:pt x="17341" y="1"/>
                    <a:pt x="15618" y="550"/>
                    <a:pt x="14182" y="2015"/>
                  </a:cubicBezTo>
                  <a:cubicBezTo>
                    <a:pt x="9797" y="6487"/>
                    <a:pt x="18316" y="15851"/>
                    <a:pt x="8645" y="24788"/>
                  </a:cubicBezTo>
                  <a:cubicBezTo>
                    <a:pt x="1" y="32773"/>
                    <a:pt x="7034" y="48410"/>
                    <a:pt x="14340" y="50742"/>
                  </a:cubicBezTo>
                  <a:lnTo>
                    <a:pt x="55177" y="50742"/>
                  </a:lnTo>
                  <a:lnTo>
                    <a:pt x="66004" y="50665"/>
                  </a:lnTo>
                  <a:cubicBezTo>
                    <a:pt x="82460" y="34600"/>
                    <a:pt x="79416" y="4079"/>
                    <a:pt x="58355" y="4079"/>
                  </a:cubicBezTo>
                  <a:cubicBezTo>
                    <a:pt x="57195" y="4079"/>
                    <a:pt x="55980" y="4171"/>
                    <a:pt x="54710" y="4364"/>
                  </a:cubicBezTo>
                  <a:cubicBezTo>
                    <a:pt x="52095" y="4762"/>
                    <a:pt x="49614" y="4929"/>
                    <a:pt x="47261" y="4929"/>
                  </a:cubicBezTo>
                  <a:cubicBezTo>
                    <a:pt x="34504" y="4929"/>
                    <a:pt x="25507" y="1"/>
                    <a:pt x="19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7030925" y="2165350"/>
              <a:ext cx="315075" cy="259175"/>
            </a:xfrm>
            <a:custGeom>
              <a:rect b="b" l="l" r="r" t="t"/>
              <a:pathLst>
                <a:path extrusionOk="0" h="10367" w="12603">
                  <a:moveTo>
                    <a:pt x="153" y="1"/>
                  </a:moveTo>
                  <a:cubicBezTo>
                    <a:pt x="43" y="1"/>
                    <a:pt x="1" y="172"/>
                    <a:pt x="119" y="191"/>
                  </a:cubicBezTo>
                  <a:cubicBezTo>
                    <a:pt x="5663" y="1104"/>
                    <a:pt x="10437" y="5028"/>
                    <a:pt x="12387" y="10300"/>
                  </a:cubicBezTo>
                  <a:cubicBezTo>
                    <a:pt x="12404" y="10346"/>
                    <a:pt x="12444" y="10366"/>
                    <a:pt x="12483" y="10366"/>
                  </a:cubicBezTo>
                  <a:cubicBezTo>
                    <a:pt x="12544" y="10366"/>
                    <a:pt x="12603" y="10319"/>
                    <a:pt x="12576" y="10248"/>
                  </a:cubicBezTo>
                  <a:cubicBezTo>
                    <a:pt x="10602" y="4914"/>
                    <a:pt x="5786" y="927"/>
                    <a:pt x="171" y="3"/>
                  </a:cubicBezTo>
                  <a:cubicBezTo>
                    <a:pt x="165" y="1"/>
                    <a:pt x="159"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5691900" y="2431450"/>
              <a:ext cx="94600" cy="233775"/>
            </a:xfrm>
            <a:custGeom>
              <a:rect b="b" l="l" r="r" t="t"/>
              <a:pathLst>
                <a:path extrusionOk="0" h="9351" w="3784">
                  <a:moveTo>
                    <a:pt x="3649" y="0"/>
                  </a:moveTo>
                  <a:cubicBezTo>
                    <a:pt x="3600" y="0"/>
                    <a:pt x="3552" y="32"/>
                    <a:pt x="3553" y="95"/>
                  </a:cubicBezTo>
                  <a:cubicBezTo>
                    <a:pt x="3586" y="3470"/>
                    <a:pt x="2350" y="6695"/>
                    <a:pt x="66" y="9181"/>
                  </a:cubicBezTo>
                  <a:cubicBezTo>
                    <a:pt x="0" y="9252"/>
                    <a:pt x="66" y="9350"/>
                    <a:pt x="139" y="9350"/>
                  </a:cubicBezTo>
                  <a:cubicBezTo>
                    <a:pt x="161" y="9350"/>
                    <a:pt x="183" y="9341"/>
                    <a:pt x="203" y="9320"/>
                  </a:cubicBezTo>
                  <a:cubicBezTo>
                    <a:pt x="2523" y="6796"/>
                    <a:pt x="3783" y="3521"/>
                    <a:pt x="3748" y="95"/>
                  </a:cubicBezTo>
                  <a:cubicBezTo>
                    <a:pt x="3748" y="32"/>
                    <a:pt x="3698" y="0"/>
                    <a:pt x="3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7190675" y="3091725"/>
              <a:ext cx="138250" cy="226575"/>
            </a:xfrm>
            <a:custGeom>
              <a:rect b="b" l="l" r="r" t="t"/>
              <a:pathLst>
                <a:path extrusionOk="0" h="9063" w="5530">
                  <a:moveTo>
                    <a:pt x="5411" y="1"/>
                  </a:moveTo>
                  <a:cubicBezTo>
                    <a:pt x="5371" y="1"/>
                    <a:pt x="5332" y="21"/>
                    <a:pt x="5316" y="68"/>
                  </a:cubicBezTo>
                  <a:cubicBezTo>
                    <a:pt x="4186" y="3351"/>
                    <a:pt x="2411" y="6332"/>
                    <a:pt x="66" y="8894"/>
                  </a:cubicBezTo>
                  <a:cubicBezTo>
                    <a:pt x="0" y="8965"/>
                    <a:pt x="65" y="9063"/>
                    <a:pt x="138" y="9063"/>
                  </a:cubicBezTo>
                  <a:cubicBezTo>
                    <a:pt x="160" y="9063"/>
                    <a:pt x="183" y="9053"/>
                    <a:pt x="203" y="9031"/>
                  </a:cubicBezTo>
                  <a:cubicBezTo>
                    <a:pt x="2570" y="6448"/>
                    <a:pt x="4364" y="3434"/>
                    <a:pt x="5504" y="121"/>
                  </a:cubicBezTo>
                  <a:cubicBezTo>
                    <a:pt x="5529" y="48"/>
                    <a:pt x="5470" y="1"/>
                    <a:pt x="5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28"/>
          <p:cNvSpPr txBox="1"/>
          <p:nvPr>
            <p:ph type="title"/>
          </p:nvPr>
        </p:nvSpPr>
        <p:spPr>
          <a:xfrm>
            <a:off x="1123613" y="2425500"/>
            <a:ext cx="2771700" cy="14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Before the exam</a:t>
            </a:r>
            <a:endParaRPr/>
          </a:p>
        </p:txBody>
      </p:sp>
      <p:sp>
        <p:nvSpPr>
          <p:cNvPr id="399" name="Google Shape;399;p28"/>
          <p:cNvSpPr txBox="1"/>
          <p:nvPr>
            <p:ph idx="2" type="title"/>
          </p:nvPr>
        </p:nvSpPr>
        <p:spPr>
          <a:xfrm>
            <a:off x="1123613" y="1196450"/>
            <a:ext cx="2771700" cy="109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00" name="Google Shape;400;p28"/>
          <p:cNvGrpSpPr/>
          <p:nvPr/>
        </p:nvGrpSpPr>
        <p:grpSpPr>
          <a:xfrm>
            <a:off x="4416147" y="1562342"/>
            <a:ext cx="3492631" cy="2152718"/>
            <a:chOff x="622984" y="1291968"/>
            <a:chExt cx="3658354" cy="2254863"/>
          </a:xfrm>
        </p:grpSpPr>
        <p:grpSp>
          <p:nvGrpSpPr>
            <p:cNvPr id="401" name="Google Shape;401;p28"/>
            <p:cNvGrpSpPr/>
            <p:nvPr/>
          </p:nvGrpSpPr>
          <p:grpSpPr>
            <a:xfrm>
              <a:off x="622984" y="1767239"/>
              <a:ext cx="3504575" cy="1779593"/>
              <a:chOff x="279100" y="2899325"/>
              <a:chExt cx="3365900" cy="1709175"/>
            </a:xfrm>
          </p:grpSpPr>
          <p:sp>
            <p:nvSpPr>
              <p:cNvPr id="402" name="Google Shape;402;p28"/>
              <p:cNvSpPr/>
              <p:nvPr/>
            </p:nvSpPr>
            <p:spPr>
              <a:xfrm>
                <a:off x="719250" y="2928625"/>
                <a:ext cx="2456350" cy="1523100"/>
              </a:xfrm>
              <a:custGeom>
                <a:rect b="b" l="l" r="r" t="t"/>
                <a:pathLst>
                  <a:path extrusionOk="0" h="60924" w="98254">
                    <a:moveTo>
                      <a:pt x="3722" y="0"/>
                    </a:moveTo>
                    <a:cubicBezTo>
                      <a:pt x="1668" y="0"/>
                      <a:pt x="1" y="1667"/>
                      <a:pt x="1" y="3721"/>
                    </a:cubicBezTo>
                    <a:lnTo>
                      <a:pt x="1" y="57202"/>
                    </a:lnTo>
                    <a:cubicBezTo>
                      <a:pt x="1" y="59255"/>
                      <a:pt x="1668" y="60923"/>
                      <a:pt x="3722" y="60923"/>
                    </a:cubicBezTo>
                    <a:lnTo>
                      <a:pt x="94532" y="60923"/>
                    </a:lnTo>
                    <a:cubicBezTo>
                      <a:pt x="96586" y="60923"/>
                      <a:pt x="98253" y="59255"/>
                      <a:pt x="98253" y="57202"/>
                    </a:cubicBezTo>
                    <a:lnTo>
                      <a:pt x="98253" y="3721"/>
                    </a:lnTo>
                    <a:cubicBezTo>
                      <a:pt x="98253" y="1667"/>
                      <a:pt x="96586" y="0"/>
                      <a:pt x="9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2334175" y="2899325"/>
                <a:ext cx="435475" cy="6000"/>
              </a:xfrm>
              <a:custGeom>
                <a:rect b="b" l="l" r="r" t="t"/>
                <a:pathLst>
                  <a:path extrusionOk="0" h="240" w="17419">
                    <a:moveTo>
                      <a:pt x="120" y="0"/>
                    </a:moveTo>
                    <a:cubicBezTo>
                      <a:pt x="52" y="0"/>
                      <a:pt x="1" y="54"/>
                      <a:pt x="1" y="119"/>
                    </a:cubicBezTo>
                    <a:cubicBezTo>
                      <a:pt x="1" y="186"/>
                      <a:pt x="52" y="240"/>
                      <a:pt x="120" y="240"/>
                    </a:cubicBezTo>
                    <a:lnTo>
                      <a:pt x="17299" y="240"/>
                    </a:lnTo>
                    <a:cubicBezTo>
                      <a:pt x="17365" y="240"/>
                      <a:pt x="17418" y="186"/>
                      <a:pt x="17418" y="119"/>
                    </a:cubicBezTo>
                    <a:cubicBezTo>
                      <a:pt x="17418" y="54"/>
                      <a:pt x="17365" y="0"/>
                      <a:pt x="17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828350" y="3031475"/>
                <a:ext cx="2238150" cy="1234025"/>
              </a:xfrm>
              <a:custGeom>
                <a:rect b="b" l="l" r="r" t="t"/>
                <a:pathLst>
                  <a:path extrusionOk="0" h="49361" w="89526">
                    <a:moveTo>
                      <a:pt x="2537" y="1"/>
                    </a:moveTo>
                    <a:cubicBezTo>
                      <a:pt x="2069" y="1"/>
                      <a:pt x="1629" y="118"/>
                      <a:pt x="1253" y="327"/>
                    </a:cubicBezTo>
                    <a:cubicBezTo>
                      <a:pt x="505" y="739"/>
                      <a:pt x="1" y="1503"/>
                      <a:pt x="1" y="2377"/>
                    </a:cubicBezTo>
                    <a:lnTo>
                      <a:pt x="1" y="46982"/>
                    </a:lnTo>
                    <a:cubicBezTo>
                      <a:pt x="1" y="48296"/>
                      <a:pt x="1136" y="49361"/>
                      <a:pt x="2537" y="49361"/>
                    </a:cubicBezTo>
                    <a:lnTo>
                      <a:pt x="86988" y="49361"/>
                    </a:lnTo>
                    <a:cubicBezTo>
                      <a:pt x="87736" y="49361"/>
                      <a:pt x="88411" y="49056"/>
                      <a:pt x="88875" y="48571"/>
                    </a:cubicBezTo>
                    <a:cubicBezTo>
                      <a:pt x="89280" y="48150"/>
                      <a:pt x="89525" y="47592"/>
                      <a:pt x="89525" y="46982"/>
                    </a:cubicBezTo>
                    <a:lnTo>
                      <a:pt x="89525" y="2377"/>
                    </a:lnTo>
                    <a:cubicBezTo>
                      <a:pt x="89525" y="1065"/>
                      <a:pt x="88388" y="1"/>
                      <a:pt x="86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534425" y="4398700"/>
                <a:ext cx="2828500" cy="201300"/>
              </a:xfrm>
              <a:custGeom>
                <a:rect b="b" l="l" r="r" t="t"/>
                <a:pathLst>
                  <a:path extrusionOk="0" h="8052" w="113140">
                    <a:moveTo>
                      <a:pt x="4722" y="1"/>
                    </a:moveTo>
                    <a:lnTo>
                      <a:pt x="1039" y="4762"/>
                    </a:lnTo>
                    <a:cubicBezTo>
                      <a:pt x="1" y="6105"/>
                      <a:pt x="956" y="8052"/>
                      <a:pt x="2652" y="8052"/>
                    </a:cubicBezTo>
                    <a:lnTo>
                      <a:pt x="110488" y="8052"/>
                    </a:lnTo>
                    <a:cubicBezTo>
                      <a:pt x="112184" y="8052"/>
                      <a:pt x="113139" y="6105"/>
                      <a:pt x="112101" y="4764"/>
                    </a:cubicBezTo>
                    <a:lnTo>
                      <a:pt x="10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2745600" y="4471500"/>
                <a:ext cx="55750" cy="55750"/>
              </a:xfrm>
              <a:custGeom>
                <a:rect b="b" l="l" r="r" t="t"/>
                <a:pathLst>
                  <a:path extrusionOk="0" h="2230" w="2230">
                    <a:moveTo>
                      <a:pt x="1115" y="1"/>
                    </a:moveTo>
                    <a:cubicBezTo>
                      <a:pt x="499" y="1"/>
                      <a:pt x="0" y="499"/>
                      <a:pt x="0" y="1115"/>
                    </a:cubicBezTo>
                    <a:cubicBezTo>
                      <a:pt x="0" y="1731"/>
                      <a:pt x="499" y="2230"/>
                      <a:pt x="1115" y="2230"/>
                    </a:cubicBezTo>
                    <a:cubicBezTo>
                      <a:pt x="1731" y="2230"/>
                      <a:pt x="2229" y="1731"/>
                      <a:pt x="2229" y="1115"/>
                    </a:cubicBezTo>
                    <a:cubicBezTo>
                      <a:pt x="2229" y="499"/>
                      <a:pt x="1731"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2844000" y="4471500"/>
                <a:ext cx="55750" cy="55750"/>
              </a:xfrm>
              <a:custGeom>
                <a:rect b="b" l="l" r="r" t="t"/>
                <a:pathLst>
                  <a:path extrusionOk="0" h="2230" w="2230">
                    <a:moveTo>
                      <a:pt x="1115" y="1"/>
                    </a:moveTo>
                    <a:cubicBezTo>
                      <a:pt x="501" y="1"/>
                      <a:pt x="1" y="499"/>
                      <a:pt x="1" y="1115"/>
                    </a:cubicBezTo>
                    <a:cubicBezTo>
                      <a:pt x="1" y="1731"/>
                      <a:pt x="501" y="2230"/>
                      <a:pt x="1115" y="2230"/>
                    </a:cubicBezTo>
                    <a:cubicBezTo>
                      <a:pt x="1731" y="2230"/>
                      <a:pt x="2230" y="1731"/>
                      <a:pt x="2230" y="1115"/>
                    </a:cubicBezTo>
                    <a:cubicBezTo>
                      <a:pt x="2230" y="499"/>
                      <a:pt x="1731"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2647150" y="4471500"/>
                <a:ext cx="55750" cy="55750"/>
              </a:xfrm>
              <a:custGeom>
                <a:rect b="b" l="l" r="r" t="t"/>
                <a:pathLst>
                  <a:path extrusionOk="0" h="2230" w="2230">
                    <a:moveTo>
                      <a:pt x="1115" y="1"/>
                    </a:moveTo>
                    <a:cubicBezTo>
                      <a:pt x="501" y="1"/>
                      <a:pt x="0" y="499"/>
                      <a:pt x="0" y="1115"/>
                    </a:cubicBezTo>
                    <a:cubicBezTo>
                      <a:pt x="0" y="1731"/>
                      <a:pt x="501" y="2230"/>
                      <a:pt x="1115" y="2230"/>
                    </a:cubicBezTo>
                    <a:cubicBezTo>
                      <a:pt x="1730" y="2230"/>
                      <a:pt x="2229" y="1731"/>
                      <a:pt x="2229" y="1115"/>
                    </a:cubicBezTo>
                    <a:cubicBezTo>
                      <a:pt x="2229" y="499"/>
                      <a:pt x="1730"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1633350" y="4398700"/>
                <a:ext cx="640825" cy="29625"/>
              </a:xfrm>
              <a:custGeom>
                <a:rect b="b" l="l" r="r" t="t"/>
                <a:pathLst>
                  <a:path extrusionOk="0" h="1185" w="25633">
                    <a:moveTo>
                      <a:pt x="0" y="1"/>
                    </a:moveTo>
                    <a:lnTo>
                      <a:pt x="0" y="79"/>
                    </a:lnTo>
                    <a:cubicBezTo>
                      <a:pt x="0" y="689"/>
                      <a:pt x="409" y="1184"/>
                      <a:pt x="913" y="1184"/>
                    </a:cubicBezTo>
                    <a:lnTo>
                      <a:pt x="24719" y="1184"/>
                    </a:lnTo>
                    <a:cubicBezTo>
                      <a:pt x="25223" y="1184"/>
                      <a:pt x="25632" y="689"/>
                      <a:pt x="25632" y="79"/>
                    </a:cubicBezTo>
                    <a:lnTo>
                      <a:pt x="256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828350" y="3031475"/>
                <a:ext cx="2238150" cy="133675"/>
              </a:xfrm>
              <a:custGeom>
                <a:rect b="b" l="l" r="r" t="t"/>
                <a:pathLst>
                  <a:path extrusionOk="0" h="5347" w="89526">
                    <a:moveTo>
                      <a:pt x="2537" y="1"/>
                    </a:moveTo>
                    <a:cubicBezTo>
                      <a:pt x="1675" y="1"/>
                      <a:pt x="916" y="428"/>
                      <a:pt x="459" y="1086"/>
                    </a:cubicBezTo>
                    <a:cubicBezTo>
                      <a:pt x="169" y="1497"/>
                      <a:pt x="1" y="1998"/>
                      <a:pt x="1" y="2537"/>
                    </a:cubicBezTo>
                    <a:lnTo>
                      <a:pt x="1" y="5347"/>
                    </a:lnTo>
                    <a:lnTo>
                      <a:pt x="89525" y="5347"/>
                    </a:lnTo>
                    <a:lnTo>
                      <a:pt x="89525" y="2537"/>
                    </a:lnTo>
                    <a:cubicBezTo>
                      <a:pt x="89525" y="1998"/>
                      <a:pt x="89357" y="1497"/>
                      <a:pt x="89067" y="1086"/>
                    </a:cubicBezTo>
                    <a:cubicBezTo>
                      <a:pt x="88610" y="428"/>
                      <a:pt x="87849" y="1"/>
                      <a:pt x="86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2803100" y="3070900"/>
                <a:ext cx="46675" cy="46675"/>
              </a:xfrm>
              <a:custGeom>
                <a:rect b="b" l="l" r="r" t="t"/>
                <a:pathLst>
                  <a:path extrusionOk="0" h="1867" w="1867">
                    <a:moveTo>
                      <a:pt x="935" y="0"/>
                    </a:moveTo>
                    <a:cubicBezTo>
                      <a:pt x="419" y="0"/>
                      <a:pt x="0" y="419"/>
                      <a:pt x="0" y="933"/>
                    </a:cubicBezTo>
                    <a:cubicBezTo>
                      <a:pt x="0" y="1449"/>
                      <a:pt x="419" y="1867"/>
                      <a:pt x="935" y="1867"/>
                    </a:cubicBezTo>
                    <a:cubicBezTo>
                      <a:pt x="1451" y="1867"/>
                      <a:pt x="1867" y="1449"/>
                      <a:pt x="1867" y="933"/>
                    </a:cubicBezTo>
                    <a:cubicBezTo>
                      <a:pt x="1867" y="419"/>
                      <a:pt x="1451" y="0"/>
                      <a:pt x="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2727425" y="3070900"/>
                <a:ext cx="46725" cy="46675"/>
              </a:xfrm>
              <a:custGeom>
                <a:rect b="b" l="l" r="r" t="t"/>
                <a:pathLst>
                  <a:path extrusionOk="0" h="1867" w="1869">
                    <a:moveTo>
                      <a:pt x="935" y="0"/>
                    </a:moveTo>
                    <a:cubicBezTo>
                      <a:pt x="419" y="0"/>
                      <a:pt x="0" y="419"/>
                      <a:pt x="0" y="933"/>
                    </a:cubicBezTo>
                    <a:cubicBezTo>
                      <a:pt x="0" y="1449"/>
                      <a:pt x="419" y="1867"/>
                      <a:pt x="935" y="1867"/>
                    </a:cubicBezTo>
                    <a:cubicBezTo>
                      <a:pt x="1451" y="1867"/>
                      <a:pt x="1869" y="1449"/>
                      <a:pt x="1869" y="933"/>
                    </a:cubicBezTo>
                    <a:cubicBezTo>
                      <a:pt x="1869" y="419"/>
                      <a:pt x="1451" y="0"/>
                      <a:pt x="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2655450" y="3070900"/>
                <a:ext cx="46675" cy="46675"/>
              </a:xfrm>
              <a:custGeom>
                <a:rect b="b" l="l" r="r" t="t"/>
                <a:pathLst>
                  <a:path extrusionOk="0" h="1867" w="1867">
                    <a:moveTo>
                      <a:pt x="932" y="0"/>
                    </a:moveTo>
                    <a:cubicBezTo>
                      <a:pt x="418" y="0"/>
                      <a:pt x="0" y="419"/>
                      <a:pt x="0" y="933"/>
                    </a:cubicBezTo>
                    <a:cubicBezTo>
                      <a:pt x="0" y="1449"/>
                      <a:pt x="418" y="1867"/>
                      <a:pt x="932" y="1867"/>
                    </a:cubicBezTo>
                    <a:cubicBezTo>
                      <a:pt x="1448" y="1867"/>
                      <a:pt x="1866" y="1449"/>
                      <a:pt x="1866" y="933"/>
                    </a:cubicBezTo>
                    <a:cubicBezTo>
                      <a:pt x="1866" y="419"/>
                      <a:pt x="1448" y="0"/>
                      <a:pt x="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828350" y="3195050"/>
                <a:ext cx="2238150" cy="9000"/>
              </a:xfrm>
              <a:custGeom>
                <a:rect b="b" l="l" r="r" t="t"/>
                <a:pathLst>
                  <a:path extrusionOk="0" h="360" w="89526">
                    <a:moveTo>
                      <a:pt x="1" y="1"/>
                    </a:moveTo>
                    <a:lnTo>
                      <a:pt x="1" y="360"/>
                    </a:lnTo>
                    <a:lnTo>
                      <a:pt x="89525" y="360"/>
                    </a:lnTo>
                    <a:lnTo>
                      <a:pt x="895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724825" y="4395250"/>
                <a:ext cx="2445350" cy="6975"/>
              </a:xfrm>
              <a:custGeom>
                <a:rect b="b" l="l" r="r" t="t"/>
                <a:pathLst>
                  <a:path extrusionOk="0" h="279" w="97814">
                    <a:moveTo>
                      <a:pt x="140" y="1"/>
                    </a:moveTo>
                    <a:cubicBezTo>
                      <a:pt x="63" y="1"/>
                      <a:pt x="0" y="64"/>
                      <a:pt x="0" y="139"/>
                    </a:cubicBezTo>
                    <a:cubicBezTo>
                      <a:pt x="0" y="216"/>
                      <a:pt x="63" y="279"/>
                      <a:pt x="140" y="279"/>
                    </a:cubicBezTo>
                    <a:lnTo>
                      <a:pt x="97675" y="279"/>
                    </a:lnTo>
                    <a:cubicBezTo>
                      <a:pt x="97750" y="279"/>
                      <a:pt x="97814" y="216"/>
                      <a:pt x="97814" y="139"/>
                    </a:cubicBezTo>
                    <a:cubicBezTo>
                      <a:pt x="97814" y="64"/>
                      <a:pt x="97750" y="1"/>
                      <a:pt x="97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279100" y="4599750"/>
                <a:ext cx="3314575" cy="8750"/>
              </a:xfrm>
              <a:custGeom>
                <a:rect b="b" l="l" r="r" t="t"/>
                <a:pathLst>
                  <a:path extrusionOk="0" h="350" w="132583">
                    <a:moveTo>
                      <a:pt x="18" y="0"/>
                    </a:moveTo>
                    <a:cubicBezTo>
                      <a:pt x="9" y="0"/>
                      <a:pt x="1" y="8"/>
                      <a:pt x="1" y="17"/>
                    </a:cubicBezTo>
                    <a:lnTo>
                      <a:pt x="1" y="332"/>
                    </a:lnTo>
                    <a:cubicBezTo>
                      <a:pt x="1" y="342"/>
                      <a:pt x="9" y="349"/>
                      <a:pt x="18" y="349"/>
                    </a:cubicBezTo>
                    <a:lnTo>
                      <a:pt x="132565" y="349"/>
                    </a:lnTo>
                    <a:cubicBezTo>
                      <a:pt x="132575" y="349"/>
                      <a:pt x="132583" y="342"/>
                      <a:pt x="132583" y="332"/>
                    </a:cubicBezTo>
                    <a:lnTo>
                      <a:pt x="132583" y="17"/>
                    </a:lnTo>
                    <a:cubicBezTo>
                      <a:pt x="132583" y="8"/>
                      <a:pt x="132575" y="0"/>
                      <a:pt x="132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3332975" y="4419175"/>
                <a:ext cx="115400" cy="105350"/>
              </a:xfrm>
              <a:custGeom>
                <a:rect b="b" l="l" r="r" t="t"/>
                <a:pathLst>
                  <a:path extrusionOk="0" h="4214" w="4616">
                    <a:moveTo>
                      <a:pt x="2302" y="0"/>
                    </a:moveTo>
                    <a:cubicBezTo>
                      <a:pt x="2081" y="0"/>
                      <a:pt x="1880" y="76"/>
                      <a:pt x="1719" y="212"/>
                    </a:cubicBezTo>
                    <a:cubicBezTo>
                      <a:pt x="0" y="1658"/>
                      <a:pt x="4615" y="4213"/>
                      <a:pt x="4615" y="4213"/>
                    </a:cubicBezTo>
                    <a:cubicBezTo>
                      <a:pt x="4284" y="1102"/>
                      <a:pt x="3146" y="0"/>
                      <a:pt x="23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3457600" y="4448425"/>
                <a:ext cx="126675" cy="60625"/>
              </a:xfrm>
              <a:custGeom>
                <a:rect b="b" l="l" r="r" t="t"/>
                <a:pathLst>
                  <a:path extrusionOk="0" h="2425" w="5067">
                    <a:moveTo>
                      <a:pt x="3580" y="0"/>
                    </a:moveTo>
                    <a:cubicBezTo>
                      <a:pt x="2752" y="0"/>
                      <a:pt x="1504" y="606"/>
                      <a:pt x="1" y="2378"/>
                    </a:cubicBezTo>
                    <a:cubicBezTo>
                      <a:pt x="1" y="2378"/>
                      <a:pt x="504" y="2424"/>
                      <a:pt x="1182" y="2424"/>
                    </a:cubicBezTo>
                    <a:cubicBezTo>
                      <a:pt x="2693" y="2424"/>
                      <a:pt x="5067" y="2193"/>
                      <a:pt x="4649" y="699"/>
                    </a:cubicBezTo>
                    <a:cubicBezTo>
                      <a:pt x="4535" y="298"/>
                      <a:pt x="4161" y="0"/>
                      <a:pt x="35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3373975" y="4330775"/>
                <a:ext cx="115400" cy="105375"/>
              </a:xfrm>
              <a:custGeom>
                <a:rect b="b" l="l" r="r" t="t"/>
                <a:pathLst>
                  <a:path extrusionOk="0" h="4215" w="4616">
                    <a:moveTo>
                      <a:pt x="2303" y="1"/>
                    </a:moveTo>
                    <a:cubicBezTo>
                      <a:pt x="2081" y="1"/>
                      <a:pt x="1880" y="77"/>
                      <a:pt x="1719" y="213"/>
                    </a:cubicBezTo>
                    <a:cubicBezTo>
                      <a:pt x="0" y="1659"/>
                      <a:pt x="4615" y="4214"/>
                      <a:pt x="4615" y="4214"/>
                    </a:cubicBezTo>
                    <a:cubicBezTo>
                      <a:pt x="4286" y="1104"/>
                      <a:pt x="3147" y="1"/>
                      <a:pt x="23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3397950" y="4240325"/>
                <a:ext cx="115400" cy="105375"/>
              </a:xfrm>
              <a:custGeom>
                <a:rect b="b" l="l" r="r" t="t"/>
                <a:pathLst>
                  <a:path extrusionOk="0" h="4215" w="4616">
                    <a:moveTo>
                      <a:pt x="2303" y="1"/>
                    </a:moveTo>
                    <a:cubicBezTo>
                      <a:pt x="2081" y="1"/>
                      <a:pt x="1880" y="77"/>
                      <a:pt x="1719" y="213"/>
                    </a:cubicBezTo>
                    <a:cubicBezTo>
                      <a:pt x="0" y="1659"/>
                      <a:pt x="4616" y="4214"/>
                      <a:pt x="4616" y="4214"/>
                    </a:cubicBezTo>
                    <a:cubicBezTo>
                      <a:pt x="4284" y="1103"/>
                      <a:pt x="3146" y="1"/>
                      <a:pt x="23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3495350" y="4358550"/>
                <a:ext cx="126675" cy="60625"/>
              </a:xfrm>
              <a:custGeom>
                <a:rect b="b" l="l" r="r" t="t"/>
                <a:pathLst>
                  <a:path extrusionOk="0" h="2425" w="5067">
                    <a:moveTo>
                      <a:pt x="3580" y="1"/>
                    </a:moveTo>
                    <a:cubicBezTo>
                      <a:pt x="2751" y="1"/>
                      <a:pt x="1504" y="606"/>
                      <a:pt x="0" y="2378"/>
                    </a:cubicBezTo>
                    <a:cubicBezTo>
                      <a:pt x="0" y="2378"/>
                      <a:pt x="504" y="2424"/>
                      <a:pt x="1182" y="2424"/>
                    </a:cubicBezTo>
                    <a:cubicBezTo>
                      <a:pt x="2692" y="2424"/>
                      <a:pt x="5067" y="2193"/>
                      <a:pt x="4648" y="699"/>
                    </a:cubicBezTo>
                    <a:cubicBezTo>
                      <a:pt x="4535" y="298"/>
                      <a:pt x="4160" y="1"/>
                      <a:pt x="35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3516300" y="4229275"/>
                <a:ext cx="128700" cy="86100"/>
              </a:xfrm>
              <a:custGeom>
                <a:rect b="b" l="l" r="r" t="t"/>
                <a:pathLst>
                  <a:path extrusionOk="0" h="3444" w="5148">
                    <a:moveTo>
                      <a:pt x="3102" y="0"/>
                    </a:moveTo>
                    <a:cubicBezTo>
                      <a:pt x="2274" y="0"/>
                      <a:pt x="1052" y="874"/>
                      <a:pt x="1" y="3444"/>
                    </a:cubicBezTo>
                    <a:cubicBezTo>
                      <a:pt x="1" y="3444"/>
                      <a:pt x="5147" y="2276"/>
                      <a:pt x="3900" y="407"/>
                    </a:cubicBezTo>
                    <a:cubicBezTo>
                      <a:pt x="3733" y="157"/>
                      <a:pt x="3453" y="0"/>
                      <a:pt x="3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3384200" y="4180875"/>
                <a:ext cx="142625" cy="427250"/>
              </a:xfrm>
              <a:custGeom>
                <a:rect b="b" l="l" r="r" t="t"/>
                <a:pathLst>
                  <a:path extrusionOk="0" h="17090" w="5705">
                    <a:moveTo>
                      <a:pt x="5106" y="1"/>
                    </a:moveTo>
                    <a:cubicBezTo>
                      <a:pt x="5009" y="1"/>
                      <a:pt x="4902" y="83"/>
                      <a:pt x="4924" y="208"/>
                    </a:cubicBezTo>
                    <a:cubicBezTo>
                      <a:pt x="5705" y="4795"/>
                      <a:pt x="4774" y="9621"/>
                      <a:pt x="2428" y="13628"/>
                    </a:cubicBezTo>
                    <a:cubicBezTo>
                      <a:pt x="1765" y="14762"/>
                      <a:pt x="988" y="15825"/>
                      <a:pt x="109" y="16801"/>
                    </a:cubicBezTo>
                    <a:cubicBezTo>
                      <a:pt x="1" y="16923"/>
                      <a:pt x="112" y="17089"/>
                      <a:pt x="234" y="17089"/>
                    </a:cubicBezTo>
                    <a:cubicBezTo>
                      <a:pt x="272" y="17089"/>
                      <a:pt x="311" y="17073"/>
                      <a:pt x="345" y="17035"/>
                    </a:cubicBezTo>
                    <a:cubicBezTo>
                      <a:pt x="3518" y="13511"/>
                      <a:pt x="5352" y="8861"/>
                      <a:pt x="5517" y="4127"/>
                    </a:cubicBezTo>
                    <a:cubicBezTo>
                      <a:pt x="5563" y="2786"/>
                      <a:pt x="5469" y="1444"/>
                      <a:pt x="5244" y="120"/>
                    </a:cubicBezTo>
                    <a:cubicBezTo>
                      <a:pt x="5230" y="37"/>
                      <a:pt x="5170" y="1"/>
                      <a:pt x="5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2335375" y="3628200"/>
                <a:ext cx="124950" cy="535300"/>
              </a:xfrm>
              <a:custGeom>
                <a:rect b="b" l="l" r="r" t="t"/>
                <a:pathLst>
                  <a:path extrusionOk="0" h="21412" w="4998">
                    <a:moveTo>
                      <a:pt x="1" y="0"/>
                    </a:moveTo>
                    <a:lnTo>
                      <a:pt x="1" y="21412"/>
                    </a:lnTo>
                    <a:lnTo>
                      <a:pt x="4998" y="21412"/>
                    </a:lnTo>
                    <a:lnTo>
                      <a:pt x="49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2335375" y="3957800"/>
                <a:ext cx="124950" cy="205700"/>
              </a:xfrm>
              <a:custGeom>
                <a:rect b="b" l="l" r="r" t="t"/>
                <a:pathLst>
                  <a:path extrusionOk="0" h="8228" w="4998">
                    <a:moveTo>
                      <a:pt x="4998" y="0"/>
                    </a:moveTo>
                    <a:cubicBezTo>
                      <a:pt x="3430" y="1054"/>
                      <a:pt x="1771" y="2034"/>
                      <a:pt x="1" y="2580"/>
                    </a:cubicBezTo>
                    <a:lnTo>
                      <a:pt x="1" y="8228"/>
                    </a:lnTo>
                    <a:lnTo>
                      <a:pt x="4998" y="8228"/>
                    </a:lnTo>
                    <a:lnTo>
                      <a:pt x="49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2131175" y="3776950"/>
                <a:ext cx="124950" cy="386550"/>
              </a:xfrm>
              <a:custGeom>
                <a:rect b="b" l="l" r="r" t="t"/>
                <a:pathLst>
                  <a:path extrusionOk="0" h="15462" w="4998">
                    <a:moveTo>
                      <a:pt x="1" y="1"/>
                    </a:moveTo>
                    <a:lnTo>
                      <a:pt x="1" y="15462"/>
                    </a:lnTo>
                    <a:lnTo>
                      <a:pt x="4998" y="15462"/>
                    </a:lnTo>
                    <a:lnTo>
                      <a:pt x="49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2131175" y="4027450"/>
                <a:ext cx="124950" cy="136050"/>
              </a:xfrm>
              <a:custGeom>
                <a:rect b="b" l="l" r="r" t="t"/>
                <a:pathLst>
                  <a:path extrusionOk="0" h="5442" w="4998">
                    <a:moveTo>
                      <a:pt x="2106" y="1"/>
                    </a:moveTo>
                    <a:cubicBezTo>
                      <a:pt x="1225" y="1"/>
                      <a:pt x="538" y="114"/>
                      <a:pt x="1" y="291"/>
                    </a:cubicBezTo>
                    <a:lnTo>
                      <a:pt x="1" y="5442"/>
                    </a:lnTo>
                    <a:lnTo>
                      <a:pt x="4998" y="5442"/>
                    </a:lnTo>
                    <a:lnTo>
                      <a:pt x="4998" y="241"/>
                    </a:lnTo>
                    <a:cubicBezTo>
                      <a:pt x="4693" y="230"/>
                      <a:pt x="4384" y="203"/>
                      <a:pt x="4073" y="157"/>
                    </a:cubicBezTo>
                    <a:cubicBezTo>
                      <a:pt x="3328" y="48"/>
                      <a:pt x="2677" y="1"/>
                      <a:pt x="2106"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2539575" y="3468275"/>
                <a:ext cx="124950" cy="695225"/>
              </a:xfrm>
              <a:custGeom>
                <a:rect b="b" l="l" r="r" t="t"/>
                <a:pathLst>
                  <a:path extrusionOk="0" h="27809" w="4998">
                    <a:moveTo>
                      <a:pt x="1" y="0"/>
                    </a:moveTo>
                    <a:lnTo>
                      <a:pt x="1" y="27809"/>
                    </a:lnTo>
                    <a:lnTo>
                      <a:pt x="4998" y="27809"/>
                    </a:lnTo>
                    <a:lnTo>
                      <a:pt x="49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2539575" y="3849275"/>
                <a:ext cx="124950" cy="314225"/>
              </a:xfrm>
              <a:custGeom>
                <a:rect b="b" l="l" r="r" t="t"/>
                <a:pathLst>
                  <a:path extrusionOk="0" h="12569" w="4998">
                    <a:moveTo>
                      <a:pt x="4983" y="0"/>
                    </a:moveTo>
                    <a:cubicBezTo>
                      <a:pt x="3420" y="0"/>
                      <a:pt x="1769" y="933"/>
                      <a:pt x="1" y="2135"/>
                    </a:cubicBezTo>
                    <a:lnTo>
                      <a:pt x="1" y="12569"/>
                    </a:lnTo>
                    <a:lnTo>
                      <a:pt x="4998" y="12569"/>
                    </a:lnTo>
                    <a:lnTo>
                      <a:pt x="4998" y="0"/>
                    </a:lnTo>
                    <a:cubicBezTo>
                      <a:pt x="4993" y="0"/>
                      <a:pt x="4988" y="0"/>
                      <a:pt x="4983"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2374475" y="3332750"/>
                <a:ext cx="191875" cy="198800"/>
              </a:xfrm>
              <a:custGeom>
                <a:rect b="b" l="l" r="r" t="t"/>
                <a:pathLst>
                  <a:path extrusionOk="0" h="7952" w="7675">
                    <a:moveTo>
                      <a:pt x="7531" y="0"/>
                    </a:moveTo>
                    <a:lnTo>
                      <a:pt x="0" y="7635"/>
                    </a:lnTo>
                    <a:cubicBezTo>
                      <a:pt x="6" y="7740"/>
                      <a:pt x="12" y="7846"/>
                      <a:pt x="19" y="7951"/>
                    </a:cubicBezTo>
                    <a:cubicBezTo>
                      <a:pt x="38" y="7945"/>
                      <a:pt x="56" y="7934"/>
                      <a:pt x="71" y="7919"/>
                    </a:cubicBezTo>
                    <a:lnTo>
                      <a:pt x="7675" y="209"/>
                    </a:lnTo>
                    <a:cubicBezTo>
                      <a:pt x="7627" y="140"/>
                      <a:pt x="7577" y="69"/>
                      <a:pt x="7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2520050" y="3300125"/>
                <a:ext cx="74275" cy="72725"/>
              </a:xfrm>
              <a:custGeom>
                <a:rect b="b" l="l" r="r" t="t"/>
                <a:pathLst>
                  <a:path extrusionOk="0" h="2909" w="2971">
                    <a:moveTo>
                      <a:pt x="2970" y="1"/>
                    </a:moveTo>
                    <a:lnTo>
                      <a:pt x="1" y="613"/>
                    </a:lnTo>
                    <a:lnTo>
                      <a:pt x="2483" y="2909"/>
                    </a:lnTo>
                    <a:lnTo>
                      <a:pt x="29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2147725" y="3472825"/>
                <a:ext cx="131100" cy="135825"/>
              </a:xfrm>
              <a:custGeom>
                <a:rect b="b" l="l" r="r" t="t"/>
                <a:pathLst>
                  <a:path extrusionOk="0" h="5433" w="5244">
                    <a:moveTo>
                      <a:pt x="5030" y="0"/>
                    </a:moveTo>
                    <a:lnTo>
                      <a:pt x="47" y="5222"/>
                    </a:lnTo>
                    <a:cubicBezTo>
                      <a:pt x="1" y="5272"/>
                      <a:pt x="1" y="5350"/>
                      <a:pt x="52" y="5398"/>
                    </a:cubicBezTo>
                    <a:cubicBezTo>
                      <a:pt x="75" y="5421"/>
                      <a:pt x="106" y="5433"/>
                      <a:pt x="139" y="5433"/>
                    </a:cubicBezTo>
                    <a:cubicBezTo>
                      <a:pt x="171" y="5433"/>
                      <a:pt x="204" y="5419"/>
                      <a:pt x="229" y="5394"/>
                    </a:cubicBezTo>
                    <a:lnTo>
                      <a:pt x="5243" y="138"/>
                    </a:lnTo>
                    <a:cubicBezTo>
                      <a:pt x="5180" y="85"/>
                      <a:pt x="5097" y="50"/>
                      <a:pt x="5030" y="2"/>
                    </a:cubicBezTo>
                    <a:lnTo>
                      <a:pt x="5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2126100" y="3580425"/>
                <a:ext cx="50125" cy="50150"/>
              </a:xfrm>
              <a:custGeom>
                <a:rect b="b" l="l" r="r" t="t"/>
                <a:pathLst>
                  <a:path extrusionOk="0" h="2006" w="2005">
                    <a:moveTo>
                      <a:pt x="1004" y="1"/>
                    </a:moveTo>
                    <a:cubicBezTo>
                      <a:pt x="449" y="1"/>
                      <a:pt x="0" y="450"/>
                      <a:pt x="0" y="1004"/>
                    </a:cubicBezTo>
                    <a:cubicBezTo>
                      <a:pt x="0" y="1556"/>
                      <a:pt x="449" y="2005"/>
                      <a:pt x="1004" y="2005"/>
                    </a:cubicBezTo>
                    <a:cubicBezTo>
                      <a:pt x="1556" y="2005"/>
                      <a:pt x="2005" y="1556"/>
                      <a:pt x="2005" y="1004"/>
                    </a:cubicBezTo>
                    <a:cubicBezTo>
                      <a:pt x="2005" y="450"/>
                      <a:pt x="1556" y="1"/>
                      <a:pt x="1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2265950" y="3434850"/>
                <a:ext cx="50075" cy="50125"/>
              </a:xfrm>
              <a:custGeom>
                <a:rect b="b" l="l" r="r" t="t"/>
                <a:pathLst>
                  <a:path extrusionOk="0" h="2005" w="2003">
                    <a:moveTo>
                      <a:pt x="1001" y="0"/>
                    </a:moveTo>
                    <a:cubicBezTo>
                      <a:pt x="449" y="0"/>
                      <a:pt x="0" y="449"/>
                      <a:pt x="0" y="1001"/>
                    </a:cubicBezTo>
                    <a:cubicBezTo>
                      <a:pt x="0" y="1556"/>
                      <a:pt x="449" y="2005"/>
                      <a:pt x="1001" y="2005"/>
                    </a:cubicBezTo>
                    <a:cubicBezTo>
                      <a:pt x="1556" y="2005"/>
                      <a:pt x="2003" y="1556"/>
                      <a:pt x="2003" y="1001"/>
                    </a:cubicBezTo>
                    <a:cubicBezTo>
                      <a:pt x="2003" y="449"/>
                      <a:pt x="1556" y="0"/>
                      <a:pt x="1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2289425" y="3457100"/>
                <a:ext cx="80750" cy="80525"/>
              </a:xfrm>
              <a:custGeom>
                <a:rect b="b" l="l" r="r" t="t"/>
                <a:pathLst>
                  <a:path extrusionOk="0" h="3221" w="3230">
                    <a:moveTo>
                      <a:pt x="166" y="0"/>
                    </a:moveTo>
                    <a:lnTo>
                      <a:pt x="1" y="165"/>
                    </a:lnTo>
                    <a:lnTo>
                      <a:pt x="3064" y="3221"/>
                    </a:lnTo>
                    <a:lnTo>
                      <a:pt x="3229" y="3054"/>
                    </a:lnTo>
                    <a:lnTo>
                      <a:pt x="1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2343725" y="3509975"/>
                <a:ext cx="50100" cy="50100"/>
              </a:xfrm>
              <a:custGeom>
                <a:rect b="b" l="l" r="r" t="t"/>
                <a:pathLst>
                  <a:path extrusionOk="0" h="2004" w="2004">
                    <a:moveTo>
                      <a:pt x="1002" y="1"/>
                    </a:moveTo>
                    <a:cubicBezTo>
                      <a:pt x="447" y="1"/>
                      <a:pt x="0" y="448"/>
                      <a:pt x="0" y="1002"/>
                    </a:cubicBezTo>
                    <a:cubicBezTo>
                      <a:pt x="0" y="1555"/>
                      <a:pt x="447" y="2004"/>
                      <a:pt x="1002" y="2004"/>
                    </a:cubicBezTo>
                    <a:cubicBezTo>
                      <a:pt x="1554" y="2004"/>
                      <a:pt x="2003" y="1555"/>
                      <a:pt x="2003" y="1002"/>
                    </a:cubicBezTo>
                    <a:cubicBezTo>
                      <a:pt x="2003" y="448"/>
                      <a:pt x="1554" y="1"/>
                      <a:pt x="1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2049900" y="4163475"/>
                <a:ext cx="691925" cy="6325"/>
              </a:xfrm>
              <a:custGeom>
                <a:rect b="b" l="l" r="r" t="t"/>
                <a:pathLst>
                  <a:path extrusionOk="0" h="253" w="27677">
                    <a:moveTo>
                      <a:pt x="12" y="1"/>
                    </a:moveTo>
                    <a:cubicBezTo>
                      <a:pt x="6" y="1"/>
                      <a:pt x="0" y="7"/>
                      <a:pt x="0" y="14"/>
                    </a:cubicBezTo>
                    <a:lnTo>
                      <a:pt x="0" y="239"/>
                    </a:lnTo>
                    <a:cubicBezTo>
                      <a:pt x="0" y="246"/>
                      <a:pt x="6" y="252"/>
                      <a:pt x="12" y="252"/>
                    </a:cubicBezTo>
                    <a:lnTo>
                      <a:pt x="27663" y="252"/>
                    </a:lnTo>
                    <a:cubicBezTo>
                      <a:pt x="27671" y="252"/>
                      <a:pt x="27677" y="246"/>
                      <a:pt x="27677" y="239"/>
                    </a:cubicBezTo>
                    <a:lnTo>
                      <a:pt x="27677" y="14"/>
                    </a:lnTo>
                    <a:cubicBezTo>
                      <a:pt x="27677" y="7"/>
                      <a:pt x="27671" y="1"/>
                      <a:pt x="27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28"/>
            <p:cNvGrpSpPr/>
            <p:nvPr/>
          </p:nvGrpSpPr>
          <p:grpSpPr>
            <a:xfrm>
              <a:off x="3144654" y="1375180"/>
              <a:ext cx="913489" cy="2162209"/>
              <a:chOff x="-160225" y="1133725"/>
              <a:chExt cx="875325" cy="2071875"/>
            </a:xfrm>
          </p:grpSpPr>
          <p:sp>
            <p:nvSpPr>
              <p:cNvPr id="439" name="Google Shape;439;p28"/>
              <p:cNvSpPr/>
              <p:nvPr/>
            </p:nvSpPr>
            <p:spPr>
              <a:xfrm>
                <a:off x="271675" y="1168250"/>
                <a:ext cx="239700" cy="341725"/>
              </a:xfrm>
              <a:custGeom>
                <a:rect b="b" l="l" r="r" t="t"/>
                <a:pathLst>
                  <a:path extrusionOk="0" h="13669" w="9588">
                    <a:moveTo>
                      <a:pt x="4643" y="0"/>
                    </a:moveTo>
                    <a:cubicBezTo>
                      <a:pt x="1139" y="0"/>
                      <a:pt x="859" y="2592"/>
                      <a:pt x="932" y="4428"/>
                    </a:cubicBezTo>
                    <a:cubicBezTo>
                      <a:pt x="1116" y="9105"/>
                      <a:pt x="0" y="11948"/>
                      <a:pt x="0" y="11948"/>
                    </a:cubicBezTo>
                    <a:lnTo>
                      <a:pt x="9587" y="13669"/>
                    </a:lnTo>
                    <a:cubicBezTo>
                      <a:pt x="9587" y="13669"/>
                      <a:pt x="7309" y="9884"/>
                      <a:pt x="8295" y="4885"/>
                    </a:cubicBezTo>
                    <a:cubicBezTo>
                      <a:pt x="8711" y="2773"/>
                      <a:pt x="8082" y="1553"/>
                      <a:pt x="7449" y="899"/>
                    </a:cubicBezTo>
                    <a:cubicBezTo>
                      <a:pt x="7004" y="439"/>
                      <a:pt x="6405" y="158"/>
                      <a:pt x="5768" y="78"/>
                    </a:cubicBezTo>
                    <a:cubicBezTo>
                      <a:pt x="5360" y="25"/>
                      <a:pt x="4986" y="0"/>
                      <a:pt x="4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30900" y="1431125"/>
                <a:ext cx="329500" cy="251325"/>
              </a:xfrm>
              <a:custGeom>
                <a:rect b="b" l="l" r="r" t="t"/>
                <a:pathLst>
                  <a:path extrusionOk="0" h="10053" w="13180">
                    <a:moveTo>
                      <a:pt x="13179" y="0"/>
                    </a:moveTo>
                    <a:cubicBezTo>
                      <a:pt x="13179" y="0"/>
                      <a:pt x="9584" y="290"/>
                      <a:pt x="6893" y="326"/>
                    </a:cubicBezTo>
                    <a:cubicBezTo>
                      <a:pt x="5621" y="345"/>
                      <a:pt x="4503" y="478"/>
                      <a:pt x="3481" y="854"/>
                    </a:cubicBezTo>
                    <a:cubicBezTo>
                      <a:pt x="2773" y="1115"/>
                      <a:pt x="2109" y="1492"/>
                      <a:pt x="1474" y="2032"/>
                    </a:cubicBezTo>
                    <a:cubicBezTo>
                      <a:pt x="1367" y="2120"/>
                      <a:pt x="1273" y="2214"/>
                      <a:pt x="1186" y="2310"/>
                    </a:cubicBezTo>
                    <a:cubicBezTo>
                      <a:pt x="1" y="3629"/>
                      <a:pt x="567" y="5569"/>
                      <a:pt x="1175" y="7704"/>
                    </a:cubicBezTo>
                    <a:cubicBezTo>
                      <a:pt x="1707" y="9575"/>
                      <a:pt x="2719" y="10052"/>
                      <a:pt x="3803" y="10052"/>
                    </a:cubicBezTo>
                    <a:cubicBezTo>
                      <a:pt x="4301" y="10052"/>
                      <a:pt x="4814" y="9952"/>
                      <a:pt x="5303" y="9839"/>
                    </a:cubicBezTo>
                    <a:cubicBezTo>
                      <a:pt x="6859" y="9480"/>
                      <a:pt x="5688" y="4466"/>
                      <a:pt x="6523" y="4168"/>
                    </a:cubicBezTo>
                    <a:cubicBezTo>
                      <a:pt x="6767" y="4081"/>
                      <a:pt x="7256" y="4050"/>
                      <a:pt x="7826" y="4050"/>
                    </a:cubicBezTo>
                    <a:cubicBezTo>
                      <a:pt x="9207" y="4050"/>
                      <a:pt x="11065" y="4232"/>
                      <a:pt x="11065" y="4232"/>
                    </a:cubicBezTo>
                    <a:cubicBezTo>
                      <a:pt x="12473" y="3693"/>
                      <a:pt x="12807" y="1822"/>
                      <a:pt x="13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1250" y="1452450"/>
                <a:ext cx="57500" cy="36475"/>
              </a:xfrm>
              <a:custGeom>
                <a:rect b="b" l="l" r="r" t="t"/>
                <a:pathLst>
                  <a:path extrusionOk="0" h="1459" w="2300">
                    <a:moveTo>
                      <a:pt x="2295" y="1"/>
                    </a:moveTo>
                    <a:cubicBezTo>
                      <a:pt x="1587" y="262"/>
                      <a:pt x="923" y="639"/>
                      <a:pt x="288" y="1179"/>
                    </a:cubicBezTo>
                    <a:cubicBezTo>
                      <a:pt x="181" y="1267"/>
                      <a:pt x="87" y="1361"/>
                      <a:pt x="0" y="1457"/>
                    </a:cubicBezTo>
                    <a:cubicBezTo>
                      <a:pt x="38" y="1458"/>
                      <a:pt x="78" y="1458"/>
                      <a:pt x="121" y="1458"/>
                    </a:cubicBezTo>
                    <a:cubicBezTo>
                      <a:pt x="879" y="1458"/>
                      <a:pt x="2300" y="1285"/>
                      <a:pt x="2295"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72225" y="1501300"/>
                <a:ext cx="57750" cy="39675"/>
              </a:xfrm>
              <a:custGeom>
                <a:rect b="b" l="l" r="r" t="t"/>
                <a:pathLst>
                  <a:path extrusionOk="0" h="1587" w="2310">
                    <a:moveTo>
                      <a:pt x="121" y="1"/>
                    </a:moveTo>
                    <a:cubicBezTo>
                      <a:pt x="31" y="1"/>
                      <a:pt x="0" y="146"/>
                      <a:pt x="102" y="178"/>
                    </a:cubicBezTo>
                    <a:cubicBezTo>
                      <a:pt x="909" y="421"/>
                      <a:pt x="1604" y="897"/>
                      <a:pt x="2129" y="1555"/>
                    </a:cubicBezTo>
                    <a:cubicBezTo>
                      <a:pt x="2147" y="1578"/>
                      <a:pt x="2168" y="1587"/>
                      <a:pt x="2188" y="1587"/>
                    </a:cubicBezTo>
                    <a:cubicBezTo>
                      <a:pt x="2251" y="1587"/>
                      <a:pt x="2310" y="1497"/>
                      <a:pt x="2256" y="1429"/>
                    </a:cubicBezTo>
                    <a:cubicBezTo>
                      <a:pt x="1713" y="746"/>
                      <a:pt x="984" y="257"/>
                      <a:pt x="150" y="5"/>
                    </a:cubicBezTo>
                    <a:cubicBezTo>
                      <a:pt x="140" y="2"/>
                      <a:pt x="130" y="1"/>
                      <a:pt x="12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100350" y="1496700"/>
                <a:ext cx="20825" cy="32900"/>
              </a:xfrm>
              <a:custGeom>
                <a:rect b="b" l="l" r="r" t="t"/>
                <a:pathLst>
                  <a:path extrusionOk="0" h="1316" w="833">
                    <a:moveTo>
                      <a:pt x="123" y="1"/>
                    </a:moveTo>
                    <a:cubicBezTo>
                      <a:pt x="63" y="1"/>
                      <a:pt x="0" y="65"/>
                      <a:pt x="38" y="136"/>
                    </a:cubicBezTo>
                    <a:cubicBezTo>
                      <a:pt x="239" y="513"/>
                      <a:pt x="438" y="891"/>
                      <a:pt x="640" y="1271"/>
                    </a:cubicBezTo>
                    <a:cubicBezTo>
                      <a:pt x="656" y="1303"/>
                      <a:pt x="683" y="1316"/>
                      <a:pt x="710" y="1316"/>
                    </a:cubicBezTo>
                    <a:cubicBezTo>
                      <a:pt x="770" y="1316"/>
                      <a:pt x="832" y="1251"/>
                      <a:pt x="795" y="1179"/>
                    </a:cubicBezTo>
                    <a:cubicBezTo>
                      <a:pt x="594" y="801"/>
                      <a:pt x="394" y="423"/>
                      <a:pt x="193" y="45"/>
                    </a:cubicBezTo>
                    <a:cubicBezTo>
                      <a:pt x="176" y="14"/>
                      <a:pt x="150" y="1"/>
                      <a:pt x="12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2200" y="1580550"/>
                <a:ext cx="122775" cy="58275"/>
              </a:xfrm>
              <a:custGeom>
                <a:rect b="b" l="l" r="r" t="t"/>
                <a:pathLst>
                  <a:path extrusionOk="0" h="2331" w="4911">
                    <a:moveTo>
                      <a:pt x="2351" y="1"/>
                    </a:moveTo>
                    <a:cubicBezTo>
                      <a:pt x="2197" y="1"/>
                      <a:pt x="2040" y="14"/>
                      <a:pt x="1882" y="43"/>
                    </a:cubicBezTo>
                    <a:cubicBezTo>
                      <a:pt x="835" y="231"/>
                      <a:pt x="0" y="1153"/>
                      <a:pt x="92" y="2245"/>
                    </a:cubicBezTo>
                    <a:cubicBezTo>
                      <a:pt x="97" y="2302"/>
                      <a:pt x="144" y="2331"/>
                      <a:pt x="189" y="2331"/>
                    </a:cubicBezTo>
                    <a:cubicBezTo>
                      <a:pt x="233" y="2331"/>
                      <a:pt x="276" y="2302"/>
                      <a:pt x="271" y="2245"/>
                    </a:cubicBezTo>
                    <a:cubicBezTo>
                      <a:pt x="181" y="1172"/>
                      <a:pt x="1031" y="321"/>
                      <a:pt x="2061" y="196"/>
                    </a:cubicBezTo>
                    <a:cubicBezTo>
                      <a:pt x="2160" y="184"/>
                      <a:pt x="2259" y="178"/>
                      <a:pt x="2356" y="178"/>
                    </a:cubicBezTo>
                    <a:cubicBezTo>
                      <a:pt x="3296" y="178"/>
                      <a:pt x="4136" y="714"/>
                      <a:pt x="4729" y="1433"/>
                    </a:cubicBezTo>
                    <a:cubicBezTo>
                      <a:pt x="4747" y="1454"/>
                      <a:pt x="4768" y="1463"/>
                      <a:pt x="4788" y="1463"/>
                    </a:cubicBezTo>
                    <a:cubicBezTo>
                      <a:pt x="4852" y="1463"/>
                      <a:pt x="4911" y="1374"/>
                      <a:pt x="4856" y="1307"/>
                    </a:cubicBezTo>
                    <a:cubicBezTo>
                      <a:pt x="4231" y="548"/>
                      <a:pt x="3332" y="1"/>
                      <a:pt x="235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39950" y="1623700"/>
                <a:ext cx="83275" cy="148350"/>
              </a:xfrm>
              <a:custGeom>
                <a:rect b="b" l="l" r="r" t="t"/>
                <a:pathLst>
                  <a:path extrusionOk="0" h="5934" w="3331">
                    <a:moveTo>
                      <a:pt x="1726" y="1"/>
                    </a:moveTo>
                    <a:cubicBezTo>
                      <a:pt x="1604" y="1"/>
                      <a:pt x="180" y="18"/>
                      <a:pt x="127" y="841"/>
                    </a:cubicBezTo>
                    <a:cubicBezTo>
                      <a:pt x="71" y="1700"/>
                      <a:pt x="0" y="3055"/>
                      <a:pt x="0" y="3055"/>
                    </a:cubicBezTo>
                    <a:cubicBezTo>
                      <a:pt x="0" y="3055"/>
                      <a:pt x="223" y="4998"/>
                      <a:pt x="340" y="5030"/>
                    </a:cubicBezTo>
                    <a:cubicBezTo>
                      <a:pt x="352" y="5034"/>
                      <a:pt x="365" y="5036"/>
                      <a:pt x="377" y="5036"/>
                    </a:cubicBezTo>
                    <a:cubicBezTo>
                      <a:pt x="729" y="5036"/>
                      <a:pt x="779" y="3536"/>
                      <a:pt x="779" y="3536"/>
                    </a:cubicBezTo>
                    <a:cubicBezTo>
                      <a:pt x="779" y="3536"/>
                      <a:pt x="879" y="5360"/>
                      <a:pt x="1157" y="5389"/>
                    </a:cubicBezTo>
                    <a:cubicBezTo>
                      <a:pt x="1162" y="5390"/>
                      <a:pt x="1166" y="5390"/>
                      <a:pt x="1171" y="5390"/>
                    </a:cubicBezTo>
                    <a:cubicBezTo>
                      <a:pt x="1466" y="5390"/>
                      <a:pt x="1617" y="4377"/>
                      <a:pt x="1671" y="3899"/>
                    </a:cubicBezTo>
                    <a:lnTo>
                      <a:pt x="1671" y="3899"/>
                    </a:lnTo>
                    <a:cubicBezTo>
                      <a:pt x="1616" y="4487"/>
                      <a:pt x="1508" y="5934"/>
                      <a:pt x="1775" y="5934"/>
                    </a:cubicBezTo>
                    <a:cubicBezTo>
                      <a:pt x="1784" y="5934"/>
                      <a:pt x="1794" y="5932"/>
                      <a:pt x="1805" y="5928"/>
                    </a:cubicBezTo>
                    <a:cubicBezTo>
                      <a:pt x="2183" y="5788"/>
                      <a:pt x="2513" y="3738"/>
                      <a:pt x="2513" y="3736"/>
                    </a:cubicBezTo>
                    <a:lnTo>
                      <a:pt x="2513" y="3736"/>
                    </a:lnTo>
                    <a:cubicBezTo>
                      <a:pt x="2513" y="3738"/>
                      <a:pt x="2209" y="5691"/>
                      <a:pt x="2509" y="5691"/>
                    </a:cubicBezTo>
                    <a:cubicBezTo>
                      <a:pt x="2530" y="5691"/>
                      <a:pt x="2554" y="5681"/>
                      <a:pt x="2582" y="5660"/>
                    </a:cubicBezTo>
                    <a:cubicBezTo>
                      <a:pt x="3000" y="5339"/>
                      <a:pt x="3209" y="3268"/>
                      <a:pt x="3269" y="2819"/>
                    </a:cubicBezTo>
                    <a:cubicBezTo>
                      <a:pt x="3330" y="2370"/>
                      <a:pt x="1734" y="1"/>
                      <a:pt x="1734" y="1"/>
                    </a:cubicBezTo>
                    <a:cubicBezTo>
                      <a:pt x="1734" y="1"/>
                      <a:pt x="1731" y="1"/>
                      <a:pt x="1726"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98875" y="1652825"/>
                <a:ext cx="30725" cy="61150"/>
              </a:xfrm>
              <a:custGeom>
                <a:rect b="b" l="l" r="r" t="t"/>
                <a:pathLst>
                  <a:path extrusionOk="0" h="2446" w="1229">
                    <a:moveTo>
                      <a:pt x="1" y="0"/>
                    </a:moveTo>
                    <a:lnTo>
                      <a:pt x="703" y="2446"/>
                    </a:lnTo>
                    <a:cubicBezTo>
                      <a:pt x="703" y="2446"/>
                      <a:pt x="760" y="2390"/>
                      <a:pt x="833" y="2296"/>
                    </a:cubicBezTo>
                    <a:cubicBezTo>
                      <a:pt x="891" y="2225"/>
                      <a:pt x="958" y="2133"/>
                      <a:pt x="1017" y="2028"/>
                    </a:cubicBezTo>
                    <a:cubicBezTo>
                      <a:pt x="1136" y="1819"/>
                      <a:pt x="1228" y="1560"/>
                      <a:pt x="1152" y="1326"/>
                    </a:cubicBezTo>
                    <a:cubicBezTo>
                      <a:pt x="987" y="817"/>
                      <a:pt x="1" y="0"/>
                      <a:pt x="1"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119450" y="1686250"/>
                <a:ext cx="5200" cy="24000"/>
              </a:xfrm>
              <a:custGeom>
                <a:rect b="b" l="l" r="r" t="t"/>
                <a:pathLst>
                  <a:path extrusionOk="0" h="960" w="208">
                    <a:moveTo>
                      <a:pt x="83" y="1"/>
                    </a:moveTo>
                    <a:cubicBezTo>
                      <a:pt x="44" y="1"/>
                      <a:pt x="0" y="34"/>
                      <a:pt x="8" y="85"/>
                    </a:cubicBezTo>
                    <a:cubicBezTo>
                      <a:pt x="56" y="368"/>
                      <a:pt x="102" y="681"/>
                      <a:pt x="10" y="959"/>
                    </a:cubicBezTo>
                    <a:cubicBezTo>
                      <a:pt x="68" y="888"/>
                      <a:pt x="135" y="796"/>
                      <a:pt x="194" y="691"/>
                    </a:cubicBezTo>
                    <a:cubicBezTo>
                      <a:pt x="208" y="476"/>
                      <a:pt x="173" y="255"/>
                      <a:pt x="139" y="50"/>
                    </a:cubicBezTo>
                    <a:cubicBezTo>
                      <a:pt x="133" y="15"/>
                      <a:pt x="109" y="1"/>
                      <a:pt x="83"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126075" y="1767100"/>
                <a:ext cx="366400" cy="236850"/>
              </a:xfrm>
              <a:custGeom>
                <a:rect b="b" l="l" r="r" t="t"/>
                <a:pathLst>
                  <a:path extrusionOk="0" h="9474" w="14656">
                    <a:moveTo>
                      <a:pt x="3917" y="0"/>
                    </a:moveTo>
                    <a:cubicBezTo>
                      <a:pt x="3917" y="0"/>
                      <a:pt x="0" y="5398"/>
                      <a:pt x="873" y="6772"/>
                    </a:cubicBezTo>
                    <a:cubicBezTo>
                      <a:pt x="1815" y="8256"/>
                      <a:pt x="6922" y="9473"/>
                      <a:pt x="10587" y="9473"/>
                    </a:cubicBezTo>
                    <a:cubicBezTo>
                      <a:pt x="12695" y="9473"/>
                      <a:pt x="14326" y="9071"/>
                      <a:pt x="14414" y="8086"/>
                    </a:cubicBezTo>
                    <a:cubicBezTo>
                      <a:pt x="14656" y="5387"/>
                      <a:pt x="13041" y="1059"/>
                      <a:pt x="13041" y="1059"/>
                    </a:cubicBezTo>
                    <a:cubicBezTo>
                      <a:pt x="11907" y="1413"/>
                      <a:pt x="10814" y="1549"/>
                      <a:pt x="9803" y="1549"/>
                    </a:cubicBezTo>
                    <a:cubicBezTo>
                      <a:pt x="6396" y="1549"/>
                      <a:pt x="3917" y="0"/>
                      <a:pt x="3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77825" y="2795275"/>
                <a:ext cx="129275" cy="128600"/>
              </a:xfrm>
              <a:custGeom>
                <a:rect b="b" l="l" r="r" t="t"/>
                <a:pathLst>
                  <a:path extrusionOk="0" h="5144" w="5171">
                    <a:moveTo>
                      <a:pt x="4006" y="0"/>
                    </a:moveTo>
                    <a:lnTo>
                      <a:pt x="0" y="618"/>
                    </a:lnTo>
                    <a:lnTo>
                      <a:pt x="2492" y="5143"/>
                    </a:lnTo>
                    <a:lnTo>
                      <a:pt x="5170" y="4984"/>
                    </a:lnTo>
                    <a:lnTo>
                      <a:pt x="4006"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6475" y="2907825"/>
                <a:ext cx="217275" cy="92675"/>
              </a:xfrm>
              <a:custGeom>
                <a:rect b="b" l="l" r="r" t="t"/>
                <a:pathLst>
                  <a:path extrusionOk="0" h="3707" w="8691">
                    <a:moveTo>
                      <a:pt x="8547" y="0"/>
                    </a:moveTo>
                    <a:cubicBezTo>
                      <a:pt x="8328" y="0"/>
                      <a:pt x="7915" y="327"/>
                      <a:pt x="7915" y="327"/>
                    </a:cubicBezTo>
                    <a:lnTo>
                      <a:pt x="6674" y="476"/>
                    </a:lnTo>
                    <a:cubicBezTo>
                      <a:pt x="6674" y="476"/>
                      <a:pt x="6405" y="145"/>
                      <a:pt x="6036" y="145"/>
                    </a:cubicBezTo>
                    <a:cubicBezTo>
                      <a:pt x="5973" y="145"/>
                      <a:pt x="5907" y="154"/>
                      <a:pt x="5839" y="177"/>
                    </a:cubicBezTo>
                    <a:cubicBezTo>
                      <a:pt x="5371" y="332"/>
                      <a:pt x="4759" y="1098"/>
                      <a:pt x="4759" y="1098"/>
                    </a:cubicBezTo>
                    <a:cubicBezTo>
                      <a:pt x="4759" y="1098"/>
                      <a:pt x="2225" y="1909"/>
                      <a:pt x="1541" y="1953"/>
                    </a:cubicBezTo>
                    <a:cubicBezTo>
                      <a:pt x="856" y="1996"/>
                      <a:pt x="257" y="2381"/>
                      <a:pt x="0" y="3707"/>
                    </a:cubicBezTo>
                    <a:lnTo>
                      <a:pt x="8300" y="3707"/>
                    </a:lnTo>
                    <a:cubicBezTo>
                      <a:pt x="8300" y="3707"/>
                      <a:pt x="8627" y="712"/>
                      <a:pt x="8676" y="200"/>
                    </a:cubicBezTo>
                    <a:cubicBezTo>
                      <a:pt x="8691" y="53"/>
                      <a:pt x="8634" y="0"/>
                      <a:pt x="8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31175" y="2955025"/>
                <a:ext cx="63200" cy="30300"/>
              </a:xfrm>
              <a:custGeom>
                <a:rect b="b" l="l" r="r" t="t"/>
                <a:pathLst>
                  <a:path extrusionOk="0" h="1212" w="2528">
                    <a:moveTo>
                      <a:pt x="402" y="1"/>
                    </a:moveTo>
                    <a:cubicBezTo>
                      <a:pt x="306" y="1"/>
                      <a:pt x="210" y="6"/>
                      <a:pt x="113" y="17"/>
                    </a:cubicBezTo>
                    <a:lnTo>
                      <a:pt x="113" y="19"/>
                    </a:lnTo>
                    <a:cubicBezTo>
                      <a:pt x="4" y="30"/>
                      <a:pt x="0" y="198"/>
                      <a:pt x="101" y="198"/>
                    </a:cubicBezTo>
                    <a:cubicBezTo>
                      <a:pt x="105" y="198"/>
                      <a:pt x="109" y="198"/>
                      <a:pt x="113" y="198"/>
                    </a:cubicBezTo>
                    <a:cubicBezTo>
                      <a:pt x="207" y="187"/>
                      <a:pt x="300" y="182"/>
                      <a:pt x="392" y="182"/>
                    </a:cubicBezTo>
                    <a:cubicBezTo>
                      <a:pt x="1153" y="182"/>
                      <a:pt x="1879" y="541"/>
                      <a:pt x="2327" y="1172"/>
                    </a:cubicBezTo>
                    <a:cubicBezTo>
                      <a:pt x="2346" y="1200"/>
                      <a:pt x="2374" y="1212"/>
                      <a:pt x="2401" y="1212"/>
                    </a:cubicBezTo>
                    <a:cubicBezTo>
                      <a:pt x="2465" y="1212"/>
                      <a:pt x="2527" y="1148"/>
                      <a:pt x="2480" y="1082"/>
                    </a:cubicBezTo>
                    <a:cubicBezTo>
                      <a:pt x="1999" y="405"/>
                      <a:pt x="1223"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178050" y="2938200"/>
                <a:ext cx="29775" cy="49275"/>
              </a:xfrm>
              <a:custGeom>
                <a:rect b="b" l="l" r="r" t="t"/>
                <a:pathLst>
                  <a:path extrusionOk="0" h="1971" w="1191">
                    <a:moveTo>
                      <a:pt x="1096" y="1"/>
                    </a:moveTo>
                    <a:cubicBezTo>
                      <a:pt x="1086" y="1"/>
                      <a:pt x="1076" y="3"/>
                      <a:pt x="1065" y="9"/>
                    </a:cubicBezTo>
                    <a:cubicBezTo>
                      <a:pt x="371" y="401"/>
                      <a:pt x="1" y="1181"/>
                      <a:pt x="344" y="1937"/>
                    </a:cubicBezTo>
                    <a:cubicBezTo>
                      <a:pt x="354" y="1961"/>
                      <a:pt x="372" y="1970"/>
                      <a:pt x="391" y="1970"/>
                    </a:cubicBezTo>
                    <a:cubicBezTo>
                      <a:pt x="432" y="1970"/>
                      <a:pt x="477" y="1923"/>
                      <a:pt x="453" y="1872"/>
                    </a:cubicBezTo>
                    <a:cubicBezTo>
                      <a:pt x="141" y="1181"/>
                      <a:pt x="503" y="474"/>
                      <a:pt x="1129" y="121"/>
                    </a:cubicBezTo>
                    <a:cubicBezTo>
                      <a:pt x="1191" y="86"/>
                      <a:pt x="1153"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2350" y="2985325"/>
                <a:ext cx="204975" cy="5300"/>
              </a:xfrm>
              <a:custGeom>
                <a:rect b="b" l="l" r="r" t="t"/>
                <a:pathLst>
                  <a:path extrusionOk="0" h="212" w="8199">
                    <a:moveTo>
                      <a:pt x="8118" y="0"/>
                    </a:moveTo>
                    <a:cubicBezTo>
                      <a:pt x="8118" y="0"/>
                      <a:pt x="8117" y="0"/>
                      <a:pt x="8116" y="0"/>
                    </a:cubicBezTo>
                    <a:cubicBezTo>
                      <a:pt x="7618" y="4"/>
                      <a:pt x="7119" y="10"/>
                      <a:pt x="6620" y="16"/>
                    </a:cubicBezTo>
                    <a:cubicBezTo>
                      <a:pt x="4441" y="39"/>
                      <a:pt x="2262" y="62"/>
                      <a:pt x="83" y="83"/>
                    </a:cubicBezTo>
                    <a:cubicBezTo>
                      <a:pt x="1" y="85"/>
                      <a:pt x="0" y="211"/>
                      <a:pt x="81" y="211"/>
                    </a:cubicBezTo>
                    <a:cubicBezTo>
                      <a:pt x="81" y="211"/>
                      <a:pt x="82" y="211"/>
                      <a:pt x="83" y="211"/>
                    </a:cubicBezTo>
                    <a:cubicBezTo>
                      <a:pt x="581" y="208"/>
                      <a:pt x="1080" y="202"/>
                      <a:pt x="1579" y="196"/>
                    </a:cubicBezTo>
                    <a:cubicBezTo>
                      <a:pt x="3758" y="173"/>
                      <a:pt x="5937" y="152"/>
                      <a:pt x="8116" y="129"/>
                    </a:cubicBezTo>
                    <a:cubicBezTo>
                      <a:pt x="8198" y="127"/>
                      <a:pt x="8199" y="0"/>
                      <a:pt x="8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160225" y="1864675"/>
                <a:ext cx="476075" cy="964950"/>
              </a:xfrm>
              <a:custGeom>
                <a:rect b="b" l="l" r="r" t="t"/>
                <a:pathLst>
                  <a:path extrusionOk="0" h="38598" w="19043">
                    <a:moveTo>
                      <a:pt x="12966" y="1"/>
                    </a:moveTo>
                    <a:lnTo>
                      <a:pt x="12964" y="3"/>
                    </a:lnTo>
                    <a:cubicBezTo>
                      <a:pt x="12964" y="3"/>
                      <a:pt x="12964" y="3"/>
                      <a:pt x="12964" y="3"/>
                    </a:cubicBezTo>
                    <a:lnTo>
                      <a:pt x="12964" y="3"/>
                    </a:lnTo>
                    <a:cubicBezTo>
                      <a:pt x="12965" y="2"/>
                      <a:pt x="12966" y="1"/>
                      <a:pt x="12966" y="1"/>
                    </a:cubicBezTo>
                    <a:close/>
                    <a:moveTo>
                      <a:pt x="12964" y="3"/>
                    </a:moveTo>
                    <a:cubicBezTo>
                      <a:pt x="12827" y="200"/>
                      <a:pt x="3217" y="13997"/>
                      <a:pt x="1614" y="18894"/>
                    </a:cubicBezTo>
                    <a:cubicBezTo>
                      <a:pt x="0" y="23827"/>
                      <a:pt x="8329" y="38598"/>
                      <a:pt x="8329" y="38598"/>
                    </a:cubicBezTo>
                    <a:lnTo>
                      <a:pt x="15580" y="38170"/>
                    </a:lnTo>
                    <a:cubicBezTo>
                      <a:pt x="15580" y="38170"/>
                      <a:pt x="8161" y="22203"/>
                      <a:pt x="8788" y="20056"/>
                    </a:cubicBezTo>
                    <a:cubicBezTo>
                      <a:pt x="9415" y="17908"/>
                      <a:pt x="19043" y="6492"/>
                      <a:pt x="19043" y="6492"/>
                    </a:cubicBezTo>
                    <a:cubicBezTo>
                      <a:pt x="18316" y="3655"/>
                      <a:pt x="16200" y="1668"/>
                      <a:pt x="12964" y="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17075" y="2794350"/>
                <a:ext cx="226850" cy="45300"/>
              </a:xfrm>
              <a:custGeom>
                <a:rect b="b" l="l" r="r" t="t"/>
                <a:pathLst>
                  <a:path extrusionOk="0" h="1812" w="9074">
                    <a:moveTo>
                      <a:pt x="0" y="1"/>
                    </a:moveTo>
                    <a:lnTo>
                      <a:pt x="840" y="1812"/>
                    </a:lnTo>
                    <a:lnTo>
                      <a:pt x="9073" y="1693"/>
                    </a:lnTo>
                    <a:lnTo>
                      <a:pt x="8469" y="36"/>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8700" y="1905100"/>
                <a:ext cx="155175" cy="222350"/>
              </a:xfrm>
              <a:custGeom>
                <a:rect b="b" l="l" r="r" t="t"/>
                <a:pathLst>
                  <a:path extrusionOk="0" h="8894" w="6207">
                    <a:moveTo>
                      <a:pt x="5794" y="1"/>
                    </a:moveTo>
                    <a:lnTo>
                      <a:pt x="5794" y="1"/>
                    </a:lnTo>
                    <a:cubicBezTo>
                      <a:pt x="5761" y="49"/>
                      <a:pt x="5727" y="97"/>
                      <a:pt x="5694" y="147"/>
                    </a:cubicBezTo>
                    <a:cubicBezTo>
                      <a:pt x="5850" y="724"/>
                      <a:pt x="5896" y="1330"/>
                      <a:pt x="5840" y="1933"/>
                    </a:cubicBezTo>
                    <a:cubicBezTo>
                      <a:pt x="5654" y="3924"/>
                      <a:pt x="4396" y="5712"/>
                      <a:pt x="2917" y="6987"/>
                    </a:cubicBezTo>
                    <a:cubicBezTo>
                      <a:pt x="2082" y="7705"/>
                      <a:pt x="1135" y="8282"/>
                      <a:pt x="122" y="8698"/>
                    </a:cubicBezTo>
                    <a:cubicBezTo>
                      <a:pt x="82" y="8764"/>
                      <a:pt x="41" y="8829"/>
                      <a:pt x="1" y="8894"/>
                    </a:cubicBezTo>
                    <a:cubicBezTo>
                      <a:pt x="348" y="8758"/>
                      <a:pt x="688" y="8604"/>
                      <a:pt x="1020" y="8432"/>
                    </a:cubicBezTo>
                    <a:cubicBezTo>
                      <a:pt x="2771" y="7521"/>
                      <a:pt x="4311" y="6091"/>
                      <a:pt x="5232" y="4334"/>
                    </a:cubicBezTo>
                    <a:cubicBezTo>
                      <a:pt x="5928" y="3007"/>
                      <a:pt x="6207" y="1420"/>
                      <a:pt x="57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136725" y="2049975"/>
                <a:ext cx="142100" cy="180925"/>
              </a:xfrm>
              <a:custGeom>
                <a:rect b="b" l="l" r="r" t="t"/>
                <a:pathLst>
                  <a:path extrusionOk="0" h="7237" w="5684">
                    <a:moveTo>
                      <a:pt x="3455" y="0"/>
                    </a:moveTo>
                    <a:cubicBezTo>
                      <a:pt x="3223" y="0"/>
                      <a:pt x="2989" y="25"/>
                      <a:pt x="2759" y="78"/>
                    </a:cubicBezTo>
                    <a:cubicBezTo>
                      <a:pt x="1757" y="306"/>
                      <a:pt x="909" y="998"/>
                      <a:pt x="478" y="1927"/>
                    </a:cubicBezTo>
                    <a:cubicBezTo>
                      <a:pt x="0" y="2957"/>
                      <a:pt x="21" y="4123"/>
                      <a:pt x="186" y="5222"/>
                    </a:cubicBezTo>
                    <a:cubicBezTo>
                      <a:pt x="284" y="5867"/>
                      <a:pt x="397" y="6556"/>
                      <a:pt x="564" y="7237"/>
                    </a:cubicBezTo>
                    <a:cubicBezTo>
                      <a:pt x="602" y="7187"/>
                      <a:pt x="641" y="7137"/>
                      <a:pt x="677" y="7089"/>
                    </a:cubicBezTo>
                    <a:cubicBezTo>
                      <a:pt x="531" y="6477"/>
                      <a:pt x="418" y="5855"/>
                      <a:pt x="324" y="5242"/>
                    </a:cubicBezTo>
                    <a:cubicBezTo>
                      <a:pt x="152" y="4131"/>
                      <a:pt x="127" y="2938"/>
                      <a:pt x="637" y="1906"/>
                    </a:cubicBezTo>
                    <a:cubicBezTo>
                      <a:pt x="1080" y="1010"/>
                      <a:pt x="1943" y="354"/>
                      <a:pt x="2929" y="181"/>
                    </a:cubicBezTo>
                    <a:cubicBezTo>
                      <a:pt x="3105" y="150"/>
                      <a:pt x="3281" y="136"/>
                      <a:pt x="3456" y="136"/>
                    </a:cubicBezTo>
                    <a:cubicBezTo>
                      <a:pt x="4230" y="136"/>
                      <a:pt x="4984" y="427"/>
                      <a:pt x="5571" y="937"/>
                    </a:cubicBezTo>
                    <a:cubicBezTo>
                      <a:pt x="5536" y="929"/>
                      <a:pt x="5504" y="920"/>
                      <a:pt x="5471" y="912"/>
                    </a:cubicBezTo>
                    <a:cubicBezTo>
                      <a:pt x="5464" y="910"/>
                      <a:pt x="5458" y="909"/>
                      <a:pt x="5452" y="909"/>
                    </a:cubicBezTo>
                    <a:cubicBezTo>
                      <a:pt x="5382" y="909"/>
                      <a:pt x="5359" y="1021"/>
                      <a:pt x="5435" y="1041"/>
                    </a:cubicBezTo>
                    <a:cubicBezTo>
                      <a:pt x="5461" y="1048"/>
                      <a:pt x="5488" y="1056"/>
                      <a:pt x="5515" y="1062"/>
                    </a:cubicBezTo>
                    <a:cubicBezTo>
                      <a:pt x="5544" y="1029"/>
                      <a:pt x="5573" y="995"/>
                      <a:pt x="5599" y="962"/>
                    </a:cubicBezTo>
                    <a:cubicBezTo>
                      <a:pt x="5603" y="958"/>
                      <a:pt x="5607" y="952"/>
                      <a:pt x="5611" y="949"/>
                    </a:cubicBezTo>
                    <a:cubicBezTo>
                      <a:pt x="5636" y="918"/>
                      <a:pt x="5659" y="887"/>
                      <a:pt x="5684" y="858"/>
                    </a:cubicBezTo>
                    <a:cubicBezTo>
                      <a:pt x="5070" y="312"/>
                      <a:pt x="4270" y="0"/>
                      <a:pt x="34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34050" y="2166000"/>
                <a:ext cx="148725" cy="115975"/>
              </a:xfrm>
              <a:custGeom>
                <a:rect b="b" l="l" r="r" t="t"/>
                <a:pathLst>
                  <a:path extrusionOk="0" h="4639" w="5949">
                    <a:moveTo>
                      <a:pt x="77" y="0"/>
                    </a:moveTo>
                    <a:cubicBezTo>
                      <a:pt x="50" y="44"/>
                      <a:pt x="25" y="88"/>
                      <a:pt x="0" y="131"/>
                    </a:cubicBezTo>
                    <a:cubicBezTo>
                      <a:pt x="957" y="280"/>
                      <a:pt x="1888" y="585"/>
                      <a:pt x="2747" y="1067"/>
                    </a:cubicBezTo>
                    <a:cubicBezTo>
                      <a:pt x="4144" y="1848"/>
                      <a:pt x="5348" y="3115"/>
                      <a:pt x="5855" y="4639"/>
                    </a:cubicBezTo>
                    <a:cubicBezTo>
                      <a:pt x="5885" y="4596"/>
                      <a:pt x="5916" y="4554"/>
                      <a:pt x="5949" y="4510"/>
                    </a:cubicBezTo>
                    <a:cubicBezTo>
                      <a:pt x="5717" y="3852"/>
                      <a:pt x="5360" y="3238"/>
                      <a:pt x="4915" y="2692"/>
                    </a:cubicBezTo>
                    <a:cubicBezTo>
                      <a:pt x="3722" y="1224"/>
                      <a:pt x="1932" y="303"/>
                      <a:pt x="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124175" y="2221900"/>
                <a:ext cx="62750" cy="177850"/>
              </a:xfrm>
              <a:custGeom>
                <a:rect b="b" l="l" r="r" t="t"/>
                <a:pathLst>
                  <a:path extrusionOk="0" h="7114" w="2510">
                    <a:moveTo>
                      <a:pt x="2383" y="1"/>
                    </a:moveTo>
                    <a:cubicBezTo>
                      <a:pt x="2351" y="60"/>
                      <a:pt x="2318" y="118"/>
                      <a:pt x="2285" y="175"/>
                    </a:cubicBezTo>
                    <a:cubicBezTo>
                      <a:pt x="2399" y="699"/>
                      <a:pt x="2362" y="1271"/>
                      <a:pt x="2262" y="1796"/>
                    </a:cubicBezTo>
                    <a:cubicBezTo>
                      <a:pt x="1933" y="3532"/>
                      <a:pt x="1205" y="5497"/>
                      <a:pt x="1" y="6924"/>
                    </a:cubicBezTo>
                    <a:lnTo>
                      <a:pt x="3" y="6924"/>
                    </a:lnTo>
                    <a:cubicBezTo>
                      <a:pt x="7" y="6987"/>
                      <a:pt x="14" y="7050"/>
                      <a:pt x="20" y="7114"/>
                    </a:cubicBezTo>
                    <a:cubicBezTo>
                      <a:pt x="845" y="6203"/>
                      <a:pt x="1426" y="5077"/>
                      <a:pt x="1829" y="3908"/>
                    </a:cubicBezTo>
                    <a:cubicBezTo>
                      <a:pt x="2145" y="3001"/>
                      <a:pt x="2443" y="2017"/>
                      <a:pt x="2493" y="1050"/>
                    </a:cubicBezTo>
                    <a:cubicBezTo>
                      <a:pt x="2510" y="699"/>
                      <a:pt x="2479" y="339"/>
                      <a:pt x="2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55025" y="2316800"/>
                <a:ext cx="135025" cy="308450"/>
              </a:xfrm>
              <a:custGeom>
                <a:rect b="b" l="l" r="r" t="t"/>
                <a:pathLst>
                  <a:path extrusionOk="0" h="12338" w="5401">
                    <a:moveTo>
                      <a:pt x="3956" y="1"/>
                    </a:moveTo>
                    <a:cubicBezTo>
                      <a:pt x="3676" y="1"/>
                      <a:pt x="3388" y="54"/>
                      <a:pt x="3095" y="172"/>
                    </a:cubicBezTo>
                    <a:cubicBezTo>
                      <a:pt x="1862" y="669"/>
                      <a:pt x="1121" y="2002"/>
                      <a:pt x="761" y="3212"/>
                    </a:cubicBezTo>
                    <a:cubicBezTo>
                      <a:pt x="306" y="4737"/>
                      <a:pt x="363" y="6341"/>
                      <a:pt x="394" y="7914"/>
                    </a:cubicBezTo>
                    <a:cubicBezTo>
                      <a:pt x="421" y="9324"/>
                      <a:pt x="423" y="10791"/>
                      <a:pt x="1" y="12147"/>
                    </a:cubicBezTo>
                    <a:cubicBezTo>
                      <a:pt x="28" y="12211"/>
                      <a:pt x="57" y="12274"/>
                      <a:pt x="83" y="12337"/>
                    </a:cubicBezTo>
                    <a:cubicBezTo>
                      <a:pt x="973" y="9725"/>
                      <a:pt x="197" y="6817"/>
                      <a:pt x="682" y="4125"/>
                    </a:cubicBezTo>
                    <a:cubicBezTo>
                      <a:pt x="933" y="2737"/>
                      <a:pt x="1560" y="1169"/>
                      <a:pt x="2851" y="438"/>
                    </a:cubicBezTo>
                    <a:cubicBezTo>
                      <a:pt x="3219" y="231"/>
                      <a:pt x="3584" y="141"/>
                      <a:pt x="3939" y="141"/>
                    </a:cubicBezTo>
                    <a:cubicBezTo>
                      <a:pt x="4427" y="141"/>
                      <a:pt x="4895" y="310"/>
                      <a:pt x="5324" y="577"/>
                    </a:cubicBezTo>
                    <a:cubicBezTo>
                      <a:pt x="5349" y="536"/>
                      <a:pt x="5374" y="498"/>
                      <a:pt x="5401" y="458"/>
                    </a:cubicBezTo>
                    <a:cubicBezTo>
                      <a:pt x="4957" y="179"/>
                      <a:pt x="4470" y="1"/>
                      <a:pt x="39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55775" y="2487050"/>
                <a:ext cx="99850" cy="166100"/>
              </a:xfrm>
              <a:custGeom>
                <a:rect b="b" l="l" r="r" t="t"/>
                <a:pathLst>
                  <a:path extrusionOk="0" h="6644" w="3994">
                    <a:moveTo>
                      <a:pt x="1331" y="1"/>
                    </a:moveTo>
                    <a:cubicBezTo>
                      <a:pt x="1057" y="252"/>
                      <a:pt x="813" y="534"/>
                      <a:pt x="618" y="860"/>
                    </a:cubicBezTo>
                    <a:cubicBezTo>
                      <a:pt x="150" y="1631"/>
                      <a:pt x="0" y="2566"/>
                      <a:pt x="353" y="3413"/>
                    </a:cubicBezTo>
                    <a:cubicBezTo>
                      <a:pt x="716" y="4280"/>
                      <a:pt x="1462" y="4961"/>
                      <a:pt x="2191" y="5527"/>
                    </a:cubicBezTo>
                    <a:cubicBezTo>
                      <a:pt x="2753" y="5963"/>
                      <a:pt x="3357" y="6337"/>
                      <a:pt x="3994" y="6644"/>
                    </a:cubicBezTo>
                    <a:cubicBezTo>
                      <a:pt x="3967" y="6582"/>
                      <a:pt x="3942" y="6519"/>
                      <a:pt x="3915" y="6458"/>
                    </a:cubicBezTo>
                    <a:cubicBezTo>
                      <a:pt x="3309" y="6153"/>
                      <a:pt x="2732" y="5786"/>
                      <a:pt x="2200" y="5366"/>
                    </a:cubicBezTo>
                    <a:cubicBezTo>
                      <a:pt x="1485" y="4798"/>
                      <a:pt x="750" y="4116"/>
                      <a:pt x="430" y="3237"/>
                    </a:cubicBezTo>
                    <a:cubicBezTo>
                      <a:pt x="96" y="2324"/>
                      <a:pt x="391" y="1324"/>
                      <a:pt x="975" y="580"/>
                    </a:cubicBezTo>
                    <a:cubicBezTo>
                      <a:pt x="1099" y="421"/>
                      <a:pt x="1235" y="275"/>
                      <a:pt x="1381" y="137"/>
                    </a:cubicBezTo>
                    <a:cubicBezTo>
                      <a:pt x="1364" y="91"/>
                      <a:pt x="1349" y="47"/>
                      <a:pt x="1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22600" y="2661175"/>
                <a:ext cx="194150" cy="33800"/>
              </a:xfrm>
              <a:custGeom>
                <a:rect b="b" l="l" r="r" t="t"/>
                <a:pathLst>
                  <a:path extrusionOk="0" h="1352" w="7766">
                    <a:moveTo>
                      <a:pt x="4064" y="0"/>
                    </a:moveTo>
                    <a:cubicBezTo>
                      <a:pt x="3469" y="0"/>
                      <a:pt x="2872" y="77"/>
                      <a:pt x="2285" y="237"/>
                    </a:cubicBezTo>
                    <a:cubicBezTo>
                      <a:pt x="1472" y="459"/>
                      <a:pt x="716" y="809"/>
                      <a:pt x="1" y="1231"/>
                    </a:cubicBezTo>
                    <a:cubicBezTo>
                      <a:pt x="18" y="1271"/>
                      <a:pt x="39" y="1311"/>
                      <a:pt x="58" y="1351"/>
                    </a:cubicBezTo>
                    <a:cubicBezTo>
                      <a:pt x="1324" y="611"/>
                      <a:pt x="2715" y="136"/>
                      <a:pt x="4157" y="136"/>
                    </a:cubicBezTo>
                    <a:cubicBezTo>
                      <a:pt x="4589" y="136"/>
                      <a:pt x="5026" y="178"/>
                      <a:pt x="5466" y="270"/>
                    </a:cubicBezTo>
                    <a:cubicBezTo>
                      <a:pt x="6277" y="438"/>
                      <a:pt x="7050" y="741"/>
                      <a:pt x="7766" y="1152"/>
                    </a:cubicBezTo>
                    <a:cubicBezTo>
                      <a:pt x="7735" y="1085"/>
                      <a:pt x="7706" y="1016"/>
                      <a:pt x="7676" y="949"/>
                    </a:cubicBezTo>
                    <a:cubicBezTo>
                      <a:pt x="7668" y="943"/>
                      <a:pt x="7660" y="939"/>
                      <a:pt x="7653" y="935"/>
                    </a:cubicBezTo>
                    <a:cubicBezTo>
                      <a:pt x="6541" y="334"/>
                      <a:pt x="5307" y="0"/>
                      <a:pt x="40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8"/>
              <p:cNvSpPr/>
              <p:nvPr/>
            </p:nvSpPr>
            <p:spPr>
              <a:xfrm>
                <a:off x="8150" y="2736575"/>
                <a:ext cx="198175" cy="31925"/>
              </a:xfrm>
              <a:custGeom>
                <a:rect b="b" l="l" r="r" t="t"/>
                <a:pathLst>
                  <a:path extrusionOk="0" h="1277" w="7927">
                    <a:moveTo>
                      <a:pt x="0" y="718"/>
                    </a:moveTo>
                    <a:lnTo>
                      <a:pt x="0" y="720"/>
                    </a:lnTo>
                    <a:cubicBezTo>
                      <a:pt x="1" y="720"/>
                      <a:pt x="1" y="720"/>
                      <a:pt x="1" y="719"/>
                    </a:cubicBezTo>
                    <a:lnTo>
                      <a:pt x="1" y="719"/>
                    </a:lnTo>
                    <a:cubicBezTo>
                      <a:pt x="1" y="719"/>
                      <a:pt x="1" y="718"/>
                      <a:pt x="0" y="718"/>
                    </a:cubicBezTo>
                    <a:close/>
                    <a:moveTo>
                      <a:pt x="3565" y="0"/>
                    </a:moveTo>
                    <a:cubicBezTo>
                      <a:pt x="2346" y="0"/>
                      <a:pt x="1132" y="243"/>
                      <a:pt x="1" y="719"/>
                    </a:cubicBezTo>
                    <a:lnTo>
                      <a:pt x="1" y="719"/>
                    </a:lnTo>
                    <a:cubicBezTo>
                      <a:pt x="22" y="759"/>
                      <a:pt x="41" y="797"/>
                      <a:pt x="62" y="837"/>
                    </a:cubicBezTo>
                    <a:cubicBezTo>
                      <a:pt x="1165" y="368"/>
                      <a:pt x="2357" y="118"/>
                      <a:pt x="3562" y="118"/>
                    </a:cubicBezTo>
                    <a:cubicBezTo>
                      <a:pt x="3679" y="118"/>
                      <a:pt x="3796" y="120"/>
                      <a:pt x="3914" y="125"/>
                    </a:cubicBezTo>
                    <a:cubicBezTo>
                      <a:pt x="5323" y="183"/>
                      <a:pt x="6703" y="587"/>
                      <a:pt x="7926" y="1276"/>
                    </a:cubicBezTo>
                    <a:cubicBezTo>
                      <a:pt x="7896" y="1207"/>
                      <a:pt x="7863" y="1140"/>
                      <a:pt x="7832" y="1069"/>
                    </a:cubicBezTo>
                    <a:lnTo>
                      <a:pt x="7832" y="1067"/>
                    </a:lnTo>
                    <a:cubicBezTo>
                      <a:pt x="7652" y="971"/>
                      <a:pt x="7468" y="879"/>
                      <a:pt x="7280" y="795"/>
                    </a:cubicBezTo>
                    <a:cubicBezTo>
                      <a:pt x="6097" y="262"/>
                      <a:pt x="4829" y="0"/>
                      <a:pt x="3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209825" y="1792300"/>
                <a:ext cx="252725" cy="52650"/>
              </a:xfrm>
              <a:custGeom>
                <a:rect b="b" l="l" r="r" t="t"/>
                <a:pathLst>
                  <a:path extrusionOk="0" h="2106" w="10109">
                    <a:moveTo>
                      <a:pt x="114" y="1"/>
                    </a:moveTo>
                    <a:cubicBezTo>
                      <a:pt x="50" y="1"/>
                      <a:pt x="0" y="86"/>
                      <a:pt x="65" y="128"/>
                    </a:cubicBezTo>
                    <a:cubicBezTo>
                      <a:pt x="705" y="558"/>
                      <a:pt x="1386" y="924"/>
                      <a:pt x="2100" y="1217"/>
                    </a:cubicBezTo>
                    <a:cubicBezTo>
                      <a:pt x="3533" y="1806"/>
                      <a:pt x="5075" y="2105"/>
                      <a:pt x="6616" y="2105"/>
                    </a:cubicBezTo>
                    <a:cubicBezTo>
                      <a:pt x="7768" y="2105"/>
                      <a:pt x="8920" y="1938"/>
                      <a:pt x="10026" y="1599"/>
                    </a:cubicBezTo>
                    <a:cubicBezTo>
                      <a:pt x="10108" y="1575"/>
                      <a:pt x="10071" y="1460"/>
                      <a:pt x="9996" y="1460"/>
                    </a:cubicBezTo>
                    <a:cubicBezTo>
                      <a:pt x="9988" y="1460"/>
                      <a:pt x="9981" y="1461"/>
                      <a:pt x="9972" y="1463"/>
                    </a:cubicBezTo>
                    <a:cubicBezTo>
                      <a:pt x="8886" y="1796"/>
                      <a:pt x="7756" y="1959"/>
                      <a:pt x="6626" y="1959"/>
                    </a:cubicBezTo>
                    <a:cubicBezTo>
                      <a:pt x="4344" y="1959"/>
                      <a:pt x="2065" y="1293"/>
                      <a:pt x="157" y="15"/>
                    </a:cubicBezTo>
                    <a:cubicBezTo>
                      <a:pt x="143" y="5"/>
                      <a:pt x="128" y="1"/>
                      <a:pt x="1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229450" y="1777825"/>
                <a:ext cx="15075" cy="28025"/>
              </a:xfrm>
              <a:custGeom>
                <a:rect b="b" l="l" r="r" t="t"/>
                <a:pathLst>
                  <a:path extrusionOk="0" h="1121" w="603">
                    <a:moveTo>
                      <a:pt x="501" y="1"/>
                    </a:moveTo>
                    <a:cubicBezTo>
                      <a:pt x="483" y="1"/>
                      <a:pt x="464" y="9"/>
                      <a:pt x="450" y="30"/>
                    </a:cubicBezTo>
                    <a:cubicBezTo>
                      <a:pt x="237" y="337"/>
                      <a:pt x="89" y="672"/>
                      <a:pt x="13" y="1039"/>
                    </a:cubicBezTo>
                    <a:cubicBezTo>
                      <a:pt x="1" y="1090"/>
                      <a:pt x="41" y="1120"/>
                      <a:pt x="83" y="1120"/>
                    </a:cubicBezTo>
                    <a:cubicBezTo>
                      <a:pt x="115" y="1120"/>
                      <a:pt x="148" y="1102"/>
                      <a:pt x="156" y="1062"/>
                    </a:cubicBezTo>
                    <a:cubicBezTo>
                      <a:pt x="229" y="720"/>
                      <a:pt x="364" y="408"/>
                      <a:pt x="563" y="122"/>
                    </a:cubicBezTo>
                    <a:cubicBezTo>
                      <a:pt x="602" y="65"/>
                      <a:pt x="552" y="1"/>
                      <a:pt x="501"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414500" y="1802800"/>
                <a:ext cx="8350" cy="36225"/>
              </a:xfrm>
              <a:custGeom>
                <a:rect b="b" l="l" r="r" t="t"/>
                <a:pathLst>
                  <a:path extrusionOk="0" h="1449" w="334">
                    <a:moveTo>
                      <a:pt x="95" y="1"/>
                    </a:moveTo>
                    <a:cubicBezTo>
                      <a:pt x="51" y="1"/>
                      <a:pt x="1" y="44"/>
                      <a:pt x="17" y="101"/>
                    </a:cubicBezTo>
                    <a:cubicBezTo>
                      <a:pt x="136" y="515"/>
                      <a:pt x="188" y="936"/>
                      <a:pt x="172" y="1365"/>
                    </a:cubicBezTo>
                    <a:cubicBezTo>
                      <a:pt x="171" y="1418"/>
                      <a:pt x="216" y="1448"/>
                      <a:pt x="256" y="1448"/>
                    </a:cubicBezTo>
                    <a:cubicBezTo>
                      <a:pt x="288" y="1448"/>
                      <a:pt x="316" y="1430"/>
                      <a:pt x="318" y="1388"/>
                    </a:cubicBezTo>
                    <a:cubicBezTo>
                      <a:pt x="333" y="932"/>
                      <a:pt x="280" y="487"/>
                      <a:pt x="153" y="47"/>
                    </a:cubicBezTo>
                    <a:cubicBezTo>
                      <a:pt x="144" y="15"/>
                      <a:pt x="120" y="1"/>
                      <a:pt x="95"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346875" y="1806500"/>
                <a:ext cx="6000" cy="34000"/>
              </a:xfrm>
              <a:custGeom>
                <a:rect b="b" l="l" r="r" t="t"/>
                <a:pathLst>
                  <a:path extrusionOk="0" h="1360" w="240">
                    <a:moveTo>
                      <a:pt x="89" y="1"/>
                    </a:moveTo>
                    <a:cubicBezTo>
                      <a:pt x="48" y="1"/>
                      <a:pt x="10" y="29"/>
                      <a:pt x="19" y="80"/>
                    </a:cubicBezTo>
                    <a:cubicBezTo>
                      <a:pt x="92" y="481"/>
                      <a:pt x="90" y="878"/>
                      <a:pt x="11" y="1279"/>
                    </a:cubicBezTo>
                    <a:cubicBezTo>
                      <a:pt x="1" y="1330"/>
                      <a:pt x="41" y="1359"/>
                      <a:pt x="82" y="1359"/>
                    </a:cubicBezTo>
                    <a:cubicBezTo>
                      <a:pt x="115" y="1359"/>
                      <a:pt x="148" y="1341"/>
                      <a:pt x="155" y="1300"/>
                    </a:cubicBezTo>
                    <a:cubicBezTo>
                      <a:pt x="238" y="887"/>
                      <a:pt x="240" y="477"/>
                      <a:pt x="165" y="62"/>
                    </a:cubicBezTo>
                    <a:cubicBezTo>
                      <a:pt x="157" y="20"/>
                      <a:pt x="122" y="1"/>
                      <a:pt x="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294300" y="1805825"/>
                <a:ext cx="19450" cy="18175"/>
              </a:xfrm>
              <a:custGeom>
                <a:rect b="b" l="l" r="r" t="t"/>
                <a:pathLst>
                  <a:path extrusionOk="0" h="727" w="778">
                    <a:moveTo>
                      <a:pt x="390" y="1"/>
                    </a:moveTo>
                    <a:cubicBezTo>
                      <a:pt x="214" y="1"/>
                      <a:pt x="59" y="129"/>
                      <a:pt x="31" y="308"/>
                    </a:cubicBezTo>
                    <a:cubicBezTo>
                      <a:pt x="0" y="506"/>
                      <a:pt x="137" y="692"/>
                      <a:pt x="334" y="722"/>
                    </a:cubicBezTo>
                    <a:cubicBezTo>
                      <a:pt x="353" y="725"/>
                      <a:pt x="372" y="727"/>
                      <a:pt x="390" y="727"/>
                    </a:cubicBezTo>
                    <a:cubicBezTo>
                      <a:pt x="565" y="727"/>
                      <a:pt x="719" y="598"/>
                      <a:pt x="747" y="419"/>
                    </a:cubicBezTo>
                    <a:cubicBezTo>
                      <a:pt x="777" y="222"/>
                      <a:pt x="643" y="36"/>
                      <a:pt x="446" y="5"/>
                    </a:cubicBezTo>
                    <a:cubicBezTo>
                      <a:pt x="427" y="2"/>
                      <a:pt x="408" y="1"/>
                      <a:pt x="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423325" y="1837725"/>
                <a:ext cx="44900" cy="89675"/>
              </a:xfrm>
              <a:custGeom>
                <a:rect b="b" l="l" r="r" t="t"/>
                <a:pathLst>
                  <a:path extrusionOk="0" h="3587" w="1796">
                    <a:moveTo>
                      <a:pt x="64" y="1"/>
                    </a:moveTo>
                    <a:cubicBezTo>
                      <a:pt x="31" y="1"/>
                      <a:pt x="1" y="21"/>
                      <a:pt x="1" y="64"/>
                    </a:cubicBezTo>
                    <a:cubicBezTo>
                      <a:pt x="17" y="1382"/>
                      <a:pt x="209" y="3076"/>
                      <a:pt x="1661" y="3582"/>
                    </a:cubicBezTo>
                    <a:cubicBezTo>
                      <a:pt x="1670" y="3585"/>
                      <a:pt x="1678" y="3587"/>
                      <a:pt x="1687" y="3587"/>
                    </a:cubicBezTo>
                    <a:cubicBezTo>
                      <a:pt x="1760" y="3587"/>
                      <a:pt x="1796" y="3474"/>
                      <a:pt x="1714" y="3446"/>
                    </a:cubicBezTo>
                    <a:cubicBezTo>
                      <a:pt x="331" y="2965"/>
                      <a:pt x="163" y="1330"/>
                      <a:pt x="147" y="80"/>
                    </a:cubicBezTo>
                    <a:cubicBezTo>
                      <a:pt x="146" y="29"/>
                      <a:pt x="103" y="1"/>
                      <a:pt x="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167175" y="1819975"/>
                <a:ext cx="78500" cy="81000"/>
              </a:xfrm>
              <a:custGeom>
                <a:rect b="b" l="l" r="r" t="t"/>
                <a:pathLst>
                  <a:path extrusionOk="0" h="3240" w="3140">
                    <a:moveTo>
                      <a:pt x="3043" y="0"/>
                    </a:moveTo>
                    <a:cubicBezTo>
                      <a:pt x="3009" y="0"/>
                      <a:pt x="2974" y="18"/>
                      <a:pt x="2960" y="59"/>
                    </a:cubicBezTo>
                    <a:cubicBezTo>
                      <a:pt x="2502" y="1380"/>
                      <a:pt x="1744" y="3053"/>
                      <a:pt x="106" y="3076"/>
                    </a:cubicBezTo>
                    <a:cubicBezTo>
                      <a:pt x="1" y="3078"/>
                      <a:pt x="10" y="3239"/>
                      <a:pt x="113" y="3239"/>
                    </a:cubicBezTo>
                    <a:cubicBezTo>
                      <a:pt x="114" y="3239"/>
                      <a:pt x="115" y="3239"/>
                      <a:pt x="115" y="3239"/>
                    </a:cubicBezTo>
                    <a:cubicBezTo>
                      <a:pt x="1834" y="3216"/>
                      <a:pt x="2636" y="1486"/>
                      <a:pt x="3119" y="95"/>
                    </a:cubicBezTo>
                    <a:cubicBezTo>
                      <a:pt x="3140" y="37"/>
                      <a:pt x="3092" y="0"/>
                      <a:pt x="3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355450" y="2971325"/>
                <a:ext cx="71850" cy="160875"/>
              </a:xfrm>
              <a:custGeom>
                <a:rect b="b" l="l" r="r" t="t"/>
                <a:pathLst>
                  <a:path extrusionOk="0" h="6435" w="2874">
                    <a:moveTo>
                      <a:pt x="77" y="0"/>
                    </a:moveTo>
                    <a:lnTo>
                      <a:pt x="0" y="6394"/>
                    </a:lnTo>
                    <a:lnTo>
                      <a:pt x="2011" y="6434"/>
                    </a:lnTo>
                    <a:lnTo>
                      <a:pt x="2874" y="280"/>
                    </a:lnTo>
                    <a:lnTo>
                      <a:pt x="77"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329500" y="3110350"/>
                <a:ext cx="149225" cy="95250"/>
              </a:xfrm>
              <a:custGeom>
                <a:rect b="b" l="l" r="r" t="t"/>
                <a:pathLst>
                  <a:path extrusionOk="0" h="3810" w="5969">
                    <a:moveTo>
                      <a:pt x="2510" y="0"/>
                    </a:moveTo>
                    <a:cubicBezTo>
                      <a:pt x="2490" y="0"/>
                      <a:pt x="2469" y="1"/>
                      <a:pt x="2448" y="2"/>
                    </a:cubicBezTo>
                    <a:cubicBezTo>
                      <a:pt x="1501" y="67"/>
                      <a:pt x="1084" y="773"/>
                      <a:pt x="1084" y="773"/>
                    </a:cubicBezTo>
                    <a:cubicBezTo>
                      <a:pt x="1084" y="773"/>
                      <a:pt x="915" y="360"/>
                      <a:pt x="721" y="360"/>
                    </a:cubicBezTo>
                    <a:cubicBezTo>
                      <a:pt x="637" y="360"/>
                      <a:pt x="550" y="436"/>
                      <a:pt x="469" y="652"/>
                    </a:cubicBezTo>
                    <a:cubicBezTo>
                      <a:pt x="277" y="1165"/>
                      <a:pt x="123" y="2536"/>
                      <a:pt x="48" y="3292"/>
                    </a:cubicBezTo>
                    <a:cubicBezTo>
                      <a:pt x="43" y="3351"/>
                      <a:pt x="37" y="3405"/>
                      <a:pt x="33" y="3455"/>
                    </a:cubicBezTo>
                    <a:cubicBezTo>
                      <a:pt x="12" y="3674"/>
                      <a:pt x="0" y="3810"/>
                      <a:pt x="0" y="3810"/>
                    </a:cubicBezTo>
                    <a:lnTo>
                      <a:pt x="5836" y="3810"/>
                    </a:lnTo>
                    <a:cubicBezTo>
                      <a:pt x="5882" y="3664"/>
                      <a:pt x="5913" y="3526"/>
                      <a:pt x="5930" y="3394"/>
                    </a:cubicBezTo>
                    <a:cubicBezTo>
                      <a:pt x="5936" y="3338"/>
                      <a:pt x="5939" y="3284"/>
                      <a:pt x="5941" y="3231"/>
                    </a:cubicBezTo>
                    <a:cubicBezTo>
                      <a:pt x="5968" y="2482"/>
                      <a:pt x="5512" y="1993"/>
                      <a:pt x="4963" y="1915"/>
                    </a:cubicBezTo>
                    <a:cubicBezTo>
                      <a:pt x="4669" y="1874"/>
                      <a:pt x="4326" y="1575"/>
                      <a:pt x="4075" y="1312"/>
                    </a:cubicBezTo>
                    <a:cubicBezTo>
                      <a:pt x="4073" y="1278"/>
                      <a:pt x="3442" y="261"/>
                      <a:pt x="3221" y="183"/>
                    </a:cubicBezTo>
                    <a:cubicBezTo>
                      <a:pt x="3213" y="180"/>
                      <a:pt x="3205" y="178"/>
                      <a:pt x="3199" y="178"/>
                    </a:cubicBezTo>
                    <a:cubicBezTo>
                      <a:pt x="3115" y="178"/>
                      <a:pt x="3176" y="404"/>
                      <a:pt x="3112" y="541"/>
                    </a:cubicBezTo>
                    <a:cubicBezTo>
                      <a:pt x="2958" y="191"/>
                      <a:pt x="2832" y="0"/>
                      <a:pt x="25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333775" y="3148425"/>
                <a:ext cx="28275" cy="45875"/>
              </a:xfrm>
              <a:custGeom>
                <a:rect b="b" l="l" r="r" t="t"/>
                <a:pathLst>
                  <a:path extrusionOk="0" h="1835" w="1131">
                    <a:moveTo>
                      <a:pt x="91" y="1"/>
                    </a:moveTo>
                    <a:cubicBezTo>
                      <a:pt x="37" y="1"/>
                      <a:pt x="1" y="90"/>
                      <a:pt x="60" y="131"/>
                    </a:cubicBezTo>
                    <a:cubicBezTo>
                      <a:pt x="595" y="514"/>
                      <a:pt x="934" y="1113"/>
                      <a:pt x="990" y="1769"/>
                    </a:cubicBezTo>
                    <a:cubicBezTo>
                      <a:pt x="994" y="1812"/>
                      <a:pt x="1030" y="1834"/>
                      <a:pt x="1064" y="1834"/>
                    </a:cubicBezTo>
                    <a:cubicBezTo>
                      <a:pt x="1098" y="1834"/>
                      <a:pt x="1130" y="1813"/>
                      <a:pt x="1126" y="1769"/>
                    </a:cubicBezTo>
                    <a:cubicBezTo>
                      <a:pt x="1065" y="1061"/>
                      <a:pt x="704" y="428"/>
                      <a:pt x="127" y="14"/>
                    </a:cubicBezTo>
                    <a:cubicBezTo>
                      <a:pt x="115" y="5"/>
                      <a:pt x="10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387350" y="3155775"/>
                <a:ext cx="63250" cy="37625"/>
              </a:xfrm>
              <a:custGeom>
                <a:rect b="b" l="l" r="r" t="t"/>
                <a:pathLst>
                  <a:path extrusionOk="0" h="1505" w="2530">
                    <a:moveTo>
                      <a:pt x="2048" y="0"/>
                    </a:moveTo>
                    <a:cubicBezTo>
                      <a:pt x="1150" y="0"/>
                      <a:pt x="340" y="548"/>
                      <a:pt x="19" y="1421"/>
                    </a:cubicBezTo>
                    <a:cubicBezTo>
                      <a:pt x="0" y="1471"/>
                      <a:pt x="42" y="1504"/>
                      <a:pt x="83" y="1504"/>
                    </a:cubicBezTo>
                    <a:cubicBezTo>
                      <a:pt x="111" y="1504"/>
                      <a:pt x="138" y="1490"/>
                      <a:pt x="149" y="1458"/>
                    </a:cubicBezTo>
                    <a:cubicBezTo>
                      <a:pt x="448" y="649"/>
                      <a:pt x="1208" y="134"/>
                      <a:pt x="2044" y="134"/>
                    </a:cubicBezTo>
                    <a:cubicBezTo>
                      <a:pt x="2165" y="134"/>
                      <a:pt x="2288" y="144"/>
                      <a:pt x="2411" y="167"/>
                    </a:cubicBezTo>
                    <a:cubicBezTo>
                      <a:pt x="2416" y="168"/>
                      <a:pt x="2421" y="168"/>
                      <a:pt x="2425" y="168"/>
                    </a:cubicBezTo>
                    <a:cubicBezTo>
                      <a:pt x="2501" y="168"/>
                      <a:pt x="2529" y="51"/>
                      <a:pt x="2448" y="36"/>
                    </a:cubicBezTo>
                    <a:cubicBezTo>
                      <a:pt x="2313" y="12"/>
                      <a:pt x="2180" y="0"/>
                      <a:pt x="2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330325" y="3191100"/>
                <a:ext cx="147725" cy="5650"/>
              </a:xfrm>
              <a:custGeom>
                <a:rect b="b" l="l" r="r" t="t"/>
                <a:pathLst>
                  <a:path extrusionOk="0" h="226" w="5909">
                    <a:moveTo>
                      <a:pt x="5908" y="1"/>
                    </a:moveTo>
                    <a:cubicBezTo>
                      <a:pt x="5707" y="3"/>
                      <a:pt x="5507" y="4"/>
                      <a:pt x="5306" y="6"/>
                    </a:cubicBezTo>
                    <a:cubicBezTo>
                      <a:pt x="3543" y="26"/>
                      <a:pt x="1778" y="43"/>
                      <a:pt x="15" y="62"/>
                    </a:cubicBezTo>
                    <a:cubicBezTo>
                      <a:pt x="10" y="120"/>
                      <a:pt x="4" y="175"/>
                      <a:pt x="0" y="225"/>
                    </a:cubicBezTo>
                    <a:lnTo>
                      <a:pt x="111" y="225"/>
                    </a:lnTo>
                    <a:cubicBezTo>
                      <a:pt x="2039" y="204"/>
                      <a:pt x="3967" y="185"/>
                      <a:pt x="5897" y="164"/>
                    </a:cubicBezTo>
                    <a:cubicBezTo>
                      <a:pt x="5903" y="108"/>
                      <a:pt x="5906" y="54"/>
                      <a:pt x="5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257700" y="1965575"/>
                <a:ext cx="240675" cy="1065525"/>
              </a:xfrm>
              <a:custGeom>
                <a:rect b="b" l="l" r="r" t="t"/>
                <a:pathLst>
                  <a:path extrusionOk="0" h="42621" w="9627">
                    <a:moveTo>
                      <a:pt x="9174" y="1"/>
                    </a:moveTo>
                    <a:lnTo>
                      <a:pt x="1" y="663"/>
                    </a:lnTo>
                    <a:lnTo>
                      <a:pt x="2646" y="25443"/>
                    </a:lnTo>
                    <a:lnTo>
                      <a:pt x="3486" y="42620"/>
                    </a:lnTo>
                    <a:lnTo>
                      <a:pt x="7062" y="42620"/>
                    </a:lnTo>
                    <a:cubicBezTo>
                      <a:pt x="8564" y="28725"/>
                      <a:pt x="9627" y="13778"/>
                      <a:pt x="9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293150" y="2006500"/>
                <a:ext cx="195100" cy="315675"/>
              </a:xfrm>
              <a:custGeom>
                <a:rect b="b" l="l" r="r" t="t"/>
                <a:pathLst>
                  <a:path extrusionOk="0" h="12627" w="7804">
                    <a:moveTo>
                      <a:pt x="7802" y="0"/>
                    </a:moveTo>
                    <a:cubicBezTo>
                      <a:pt x="7203" y="0"/>
                      <a:pt x="6592" y="169"/>
                      <a:pt x="6056" y="445"/>
                    </a:cubicBezTo>
                    <a:cubicBezTo>
                      <a:pt x="3914" y="1546"/>
                      <a:pt x="2625" y="3829"/>
                      <a:pt x="1825" y="6012"/>
                    </a:cubicBezTo>
                    <a:cubicBezTo>
                      <a:pt x="1071" y="8063"/>
                      <a:pt x="676" y="10228"/>
                      <a:pt x="0" y="12302"/>
                    </a:cubicBezTo>
                    <a:lnTo>
                      <a:pt x="35" y="12626"/>
                    </a:lnTo>
                    <a:cubicBezTo>
                      <a:pt x="346" y="11715"/>
                      <a:pt x="599" y="10785"/>
                      <a:pt x="843" y="9852"/>
                    </a:cubicBezTo>
                    <a:cubicBezTo>
                      <a:pt x="1464" y="7483"/>
                      <a:pt x="2070" y="5043"/>
                      <a:pt x="3486" y="3002"/>
                    </a:cubicBezTo>
                    <a:cubicBezTo>
                      <a:pt x="4161" y="2026"/>
                      <a:pt x="5034" y="1134"/>
                      <a:pt x="6091" y="579"/>
                    </a:cubicBezTo>
                    <a:cubicBezTo>
                      <a:pt x="6615" y="305"/>
                      <a:pt x="7215" y="134"/>
                      <a:pt x="7804" y="134"/>
                    </a:cubicBezTo>
                    <a:cubicBezTo>
                      <a:pt x="7804" y="90"/>
                      <a:pt x="7802" y="44"/>
                      <a:pt x="7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394475" y="2079250"/>
                <a:ext cx="94975" cy="268175"/>
              </a:xfrm>
              <a:custGeom>
                <a:rect b="b" l="l" r="r" t="t"/>
                <a:pathLst>
                  <a:path extrusionOk="0" h="10727" w="3799">
                    <a:moveTo>
                      <a:pt x="3797" y="0"/>
                    </a:moveTo>
                    <a:cubicBezTo>
                      <a:pt x="2901" y="328"/>
                      <a:pt x="2109" y="917"/>
                      <a:pt x="1512" y="1667"/>
                    </a:cubicBezTo>
                    <a:cubicBezTo>
                      <a:pt x="1" y="3564"/>
                      <a:pt x="8" y="6198"/>
                      <a:pt x="1190" y="8262"/>
                    </a:cubicBezTo>
                    <a:cubicBezTo>
                      <a:pt x="1785" y="9300"/>
                      <a:pt x="2646" y="10127"/>
                      <a:pt x="3651" y="10727"/>
                    </a:cubicBezTo>
                    <a:cubicBezTo>
                      <a:pt x="3653" y="10677"/>
                      <a:pt x="3655" y="10627"/>
                      <a:pt x="3657" y="10577"/>
                    </a:cubicBezTo>
                    <a:cubicBezTo>
                      <a:pt x="3595" y="10539"/>
                      <a:pt x="3534" y="10501"/>
                      <a:pt x="3473" y="10462"/>
                    </a:cubicBezTo>
                    <a:cubicBezTo>
                      <a:pt x="1482" y="9162"/>
                      <a:pt x="216" y="6818"/>
                      <a:pt x="498" y="4418"/>
                    </a:cubicBezTo>
                    <a:cubicBezTo>
                      <a:pt x="720" y="2523"/>
                      <a:pt x="2028" y="815"/>
                      <a:pt x="3799" y="144"/>
                    </a:cubicBezTo>
                    <a:cubicBezTo>
                      <a:pt x="3799" y="96"/>
                      <a:pt x="3799" y="48"/>
                      <a:pt x="37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297700" y="2313300"/>
                <a:ext cx="124275" cy="269125"/>
              </a:xfrm>
              <a:custGeom>
                <a:rect b="b" l="l" r="r" t="t"/>
                <a:pathLst>
                  <a:path extrusionOk="0" h="10765" w="4971">
                    <a:moveTo>
                      <a:pt x="2711" y="1"/>
                    </a:moveTo>
                    <a:cubicBezTo>
                      <a:pt x="2143" y="1"/>
                      <a:pt x="1561" y="197"/>
                      <a:pt x="1107" y="509"/>
                    </a:cubicBezTo>
                    <a:cubicBezTo>
                      <a:pt x="641" y="832"/>
                      <a:pt x="286" y="1265"/>
                      <a:pt x="1" y="1749"/>
                    </a:cubicBezTo>
                    <a:lnTo>
                      <a:pt x="1" y="1751"/>
                    </a:lnTo>
                    <a:lnTo>
                      <a:pt x="26" y="1983"/>
                    </a:lnTo>
                    <a:cubicBezTo>
                      <a:pt x="388" y="1319"/>
                      <a:pt x="864" y="738"/>
                      <a:pt x="1558" y="406"/>
                    </a:cubicBezTo>
                    <a:cubicBezTo>
                      <a:pt x="1910" y="238"/>
                      <a:pt x="2297" y="148"/>
                      <a:pt x="2674" y="148"/>
                    </a:cubicBezTo>
                    <a:cubicBezTo>
                      <a:pt x="3423" y="148"/>
                      <a:pt x="4129" y="503"/>
                      <a:pt x="4426" y="1298"/>
                    </a:cubicBezTo>
                    <a:cubicBezTo>
                      <a:pt x="4844" y="2408"/>
                      <a:pt x="4484" y="3755"/>
                      <a:pt x="4173" y="4848"/>
                    </a:cubicBezTo>
                    <a:cubicBezTo>
                      <a:pt x="3565" y="6982"/>
                      <a:pt x="2448" y="8957"/>
                      <a:pt x="944" y="10584"/>
                    </a:cubicBezTo>
                    <a:lnTo>
                      <a:pt x="964" y="10764"/>
                    </a:lnTo>
                    <a:cubicBezTo>
                      <a:pt x="1838" y="9834"/>
                      <a:pt x="2588" y="8789"/>
                      <a:pt x="3185" y="7661"/>
                    </a:cubicBezTo>
                    <a:cubicBezTo>
                      <a:pt x="3814" y="6473"/>
                      <a:pt x="4278" y="5200"/>
                      <a:pt x="4549" y="3884"/>
                    </a:cubicBezTo>
                    <a:cubicBezTo>
                      <a:pt x="4775" y="2794"/>
                      <a:pt x="4971" y="1365"/>
                      <a:pt x="4071" y="509"/>
                    </a:cubicBezTo>
                    <a:cubicBezTo>
                      <a:pt x="3695" y="152"/>
                      <a:pt x="3209" y="1"/>
                      <a:pt x="27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403975" y="2462700"/>
                <a:ext cx="76850" cy="245950"/>
              </a:xfrm>
              <a:custGeom>
                <a:rect b="b" l="l" r="r" t="t"/>
                <a:pathLst>
                  <a:path extrusionOk="0" h="9838" w="3074">
                    <a:moveTo>
                      <a:pt x="3074" y="0"/>
                    </a:moveTo>
                    <a:lnTo>
                      <a:pt x="3074" y="0"/>
                    </a:lnTo>
                    <a:cubicBezTo>
                      <a:pt x="2696" y="221"/>
                      <a:pt x="2347" y="490"/>
                      <a:pt x="2032" y="796"/>
                    </a:cubicBezTo>
                    <a:cubicBezTo>
                      <a:pt x="392" y="2400"/>
                      <a:pt x="1" y="4846"/>
                      <a:pt x="691" y="6987"/>
                    </a:cubicBezTo>
                    <a:cubicBezTo>
                      <a:pt x="1040" y="8069"/>
                      <a:pt x="1652" y="9028"/>
                      <a:pt x="2429" y="9837"/>
                    </a:cubicBezTo>
                    <a:cubicBezTo>
                      <a:pt x="2433" y="9778"/>
                      <a:pt x="2439" y="9718"/>
                      <a:pt x="2442" y="9659"/>
                    </a:cubicBezTo>
                    <a:cubicBezTo>
                      <a:pt x="2416" y="9630"/>
                      <a:pt x="2391" y="9601"/>
                      <a:pt x="2364" y="9572"/>
                    </a:cubicBezTo>
                    <a:cubicBezTo>
                      <a:pt x="848" y="7900"/>
                      <a:pt x="96" y="5525"/>
                      <a:pt x="705" y="3309"/>
                    </a:cubicBezTo>
                    <a:cubicBezTo>
                      <a:pt x="1061" y="2011"/>
                      <a:pt x="1926" y="862"/>
                      <a:pt x="3064" y="163"/>
                    </a:cubicBezTo>
                    <a:cubicBezTo>
                      <a:pt x="3068" y="110"/>
                      <a:pt x="3070" y="56"/>
                      <a:pt x="3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324275" y="2607375"/>
                <a:ext cx="131650" cy="209600"/>
              </a:xfrm>
              <a:custGeom>
                <a:rect b="b" l="l" r="r" t="t"/>
                <a:pathLst>
                  <a:path extrusionOk="0" h="8384" w="5266">
                    <a:moveTo>
                      <a:pt x="710" y="0"/>
                    </a:moveTo>
                    <a:cubicBezTo>
                      <a:pt x="620" y="0"/>
                      <a:pt x="529" y="6"/>
                      <a:pt x="438" y="18"/>
                    </a:cubicBezTo>
                    <a:cubicBezTo>
                      <a:pt x="290" y="37"/>
                      <a:pt x="142" y="72"/>
                      <a:pt x="0" y="120"/>
                    </a:cubicBezTo>
                    <a:lnTo>
                      <a:pt x="8" y="267"/>
                    </a:lnTo>
                    <a:cubicBezTo>
                      <a:pt x="241" y="190"/>
                      <a:pt x="488" y="151"/>
                      <a:pt x="733" y="151"/>
                    </a:cubicBezTo>
                    <a:cubicBezTo>
                      <a:pt x="977" y="151"/>
                      <a:pt x="1218" y="190"/>
                      <a:pt x="1441" y="271"/>
                    </a:cubicBezTo>
                    <a:cubicBezTo>
                      <a:pt x="2600" y="693"/>
                      <a:pt x="3281" y="1861"/>
                      <a:pt x="3612" y="2986"/>
                    </a:cubicBezTo>
                    <a:cubicBezTo>
                      <a:pt x="3983" y="4242"/>
                      <a:pt x="4034" y="5569"/>
                      <a:pt x="4439" y="6816"/>
                    </a:cubicBezTo>
                    <a:cubicBezTo>
                      <a:pt x="4625" y="7384"/>
                      <a:pt x="4888" y="7925"/>
                      <a:pt x="5249" y="8383"/>
                    </a:cubicBezTo>
                    <a:cubicBezTo>
                      <a:pt x="5254" y="8322"/>
                      <a:pt x="5260" y="8261"/>
                      <a:pt x="5266" y="8199"/>
                    </a:cubicBezTo>
                    <a:cubicBezTo>
                      <a:pt x="4627" y="7330"/>
                      <a:pt x="4378" y="6208"/>
                      <a:pt x="4194" y="5161"/>
                    </a:cubicBezTo>
                    <a:cubicBezTo>
                      <a:pt x="3969" y="3876"/>
                      <a:pt x="3802" y="2514"/>
                      <a:pt x="3037" y="1413"/>
                    </a:cubicBezTo>
                    <a:cubicBezTo>
                      <a:pt x="2507" y="648"/>
                      <a:pt x="1665" y="0"/>
                      <a:pt x="7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331125" y="2750625"/>
                <a:ext cx="118475" cy="136600"/>
              </a:xfrm>
              <a:custGeom>
                <a:rect b="b" l="l" r="r" t="t"/>
                <a:pathLst>
                  <a:path extrusionOk="0" h="5464" w="4739">
                    <a:moveTo>
                      <a:pt x="1" y="1"/>
                    </a:moveTo>
                    <a:lnTo>
                      <a:pt x="8" y="164"/>
                    </a:lnTo>
                    <a:cubicBezTo>
                      <a:pt x="996" y="653"/>
                      <a:pt x="1896" y="1512"/>
                      <a:pt x="2571" y="2256"/>
                    </a:cubicBezTo>
                    <a:cubicBezTo>
                      <a:pt x="3440" y="3214"/>
                      <a:pt x="4161" y="4297"/>
                      <a:pt x="4714" y="5464"/>
                    </a:cubicBezTo>
                    <a:cubicBezTo>
                      <a:pt x="4721" y="5375"/>
                      <a:pt x="4731" y="5287"/>
                      <a:pt x="4739" y="5201"/>
                    </a:cubicBezTo>
                    <a:cubicBezTo>
                      <a:pt x="4583" y="4884"/>
                      <a:pt x="4415" y="4576"/>
                      <a:pt x="4234" y="4274"/>
                    </a:cubicBezTo>
                    <a:cubicBezTo>
                      <a:pt x="3659" y="3311"/>
                      <a:pt x="2962" y="2421"/>
                      <a:pt x="2163" y="1635"/>
                    </a:cubicBezTo>
                    <a:cubicBezTo>
                      <a:pt x="1530" y="1011"/>
                      <a:pt x="816" y="39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336600" y="2862500"/>
                <a:ext cx="64750" cy="160575"/>
              </a:xfrm>
              <a:custGeom>
                <a:rect b="b" l="l" r="r" t="t"/>
                <a:pathLst>
                  <a:path extrusionOk="0" h="6423" w="2590">
                    <a:moveTo>
                      <a:pt x="0" y="1"/>
                    </a:moveTo>
                    <a:lnTo>
                      <a:pt x="10" y="202"/>
                    </a:lnTo>
                    <a:cubicBezTo>
                      <a:pt x="10" y="202"/>
                      <a:pt x="10" y="204"/>
                      <a:pt x="10" y="204"/>
                    </a:cubicBezTo>
                    <a:cubicBezTo>
                      <a:pt x="1568" y="1846"/>
                      <a:pt x="2483" y="4085"/>
                      <a:pt x="2442" y="6356"/>
                    </a:cubicBezTo>
                    <a:cubicBezTo>
                      <a:pt x="2441" y="6400"/>
                      <a:pt x="2475" y="6422"/>
                      <a:pt x="2509" y="6422"/>
                    </a:cubicBezTo>
                    <a:cubicBezTo>
                      <a:pt x="2543" y="6422"/>
                      <a:pt x="2578" y="6400"/>
                      <a:pt x="2578" y="6356"/>
                    </a:cubicBezTo>
                    <a:cubicBezTo>
                      <a:pt x="2590" y="5642"/>
                      <a:pt x="2513" y="4931"/>
                      <a:pt x="2348" y="4236"/>
                    </a:cubicBezTo>
                    <a:cubicBezTo>
                      <a:pt x="1970" y="2644"/>
                      <a:pt x="1146" y="116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335300" y="2994000"/>
                <a:ext cx="112150" cy="45450"/>
              </a:xfrm>
              <a:custGeom>
                <a:rect b="b" l="l" r="r" t="t"/>
                <a:pathLst>
                  <a:path extrusionOk="0" h="1818" w="4486">
                    <a:moveTo>
                      <a:pt x="93" y="1"/>
                    </a:moveTo>
                    <a:lnTo>
                      <a:pt x="1" y="1685"/>
                    </a:lnTo>
                    <a:lnTo>
                      <a:pt x="4309" y="1817"/>
                    </a:lnTo>
                    <a:lnTo>
                      <a:pt x="4485" y="154"/>
                    </a:lnTo>
                    <a:lnTo>
                      <a:pt x="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255650" y="1858525"/>
                <a:ext cx="25425" cy="226525"/>
              </a:xfrm>
              <a:custGeom>
                <a:rect b="b" l="l" r="r" t="t"/>
                <a:pathLst>
                  <a:path extrusionOk="0" h="9061" w="1017">
                    <a:moveTo>
                      <a:pt x="907" y="0"/>
                    </a:moveTo>
                    <a:cubicBezTo>
                      <a:pt x="872" y="0"/>
                      <a:pt x="839" y="20"/>
                      <a:pt x="829" y="65"/>
                    </a:cubicBezTo>
                    <a:cubicBezTo>
                      <a:pt x="160" y="2984"/>
                      <a:pt x="0" y="6002"/>
                      <a:pt x="365" y="8975"/>
                    </a:cubicBezTo>
                    <a:cubicBezTo>
                      <a:pt x="372" y="9032"/>
                      <a:pt x="420" y="9061"/>
                      <a:pt x="465" y="9061"/>
                    </a:cubicBezTo>
                    <a:cubicBezTo>
                      <a:pt x="510" y="9061"/>
                      <a:pt x="551" y="9032"/>
                      <a:pt x="543" y="8975"/>
                    </a:cubicBezTo>
                    <a:cubicBezTo>
                      <a:pt x="183" y="6017"/>
                      <a:pt x="336" y="3017"/>
                      <a:pt x="1002" y="113"/>
                    </a:cubicBezTo>
                    <a:cubicBezTo>
                      <a:pt x="1017" y="45"/>
                      <a:pt x="960" y="0"/>
                      <a:pt x="9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264100" y="1870300"/>
                <a:ext cx="38025" cy="87850"/>
              </a:xfrm>
              <a:custGeom>
                <a:rect b="b" l="l" r="r" t="t"/>
                <a:pathLst>
                  <a:path extrusionOk="0" h="3514" w="1521">
                    <a:moveTo>
                      <a:pt x="1411" y="1"/>
                    </a:moveTo>
                    <a:cubicBezTo>
                      <a:pt x="1376" y="1"/>
                      <a:pt x="1343" y="20"/>
                      <a:pt x="1335" y="66"/>
                    </a:cubicBezTo>
                    <a:cubicBezTo>
                      <a:pt x="1220" y="681"/>
                      <a:pt x="1105" y="1295"/>
                      <a:pt x="988" y="1911"/>
                    </a:cubicBezTo>
                    <a:cubicBezTo>
                      <a:pt x="900" y="2379"/>
                      <a:pt x="842" y="3335"/>
                      <a:pt x="204" y="3335"/>
                    </a:cubicBezTo>
                    <a:cubicBezTo>
                      <a:pt x="175" y="3335"/>
                      <a:pt x="145" y="3333"/>
                      <a:pt x="113" y="3329"/>
                    </a:cubicBezTo>
                    <a:cubicBezTo>
                      <a:pt x="109" y="3328"/>
                      <a:pt x="104" y="3328"/>
                      <a:pt x="100" y="3328"/>
                    </a:cubicBezTo>
                    <a:cubicBezTo>
                      <a:pt x="0" y="3328"/>
                      <a:pt x="6" y="3494"/>
                      <a:pt x="113" y="3507"/>
                    </a:cubicBezTo>
                    <a:cubicBezTo>
                      <a:pt x="149" y="3512"/>
                      <a:pt x="184" y="3514"/>
                      <a:pt x="217" y="3514"/>
                    </a:cubicBezTo>
                    <a:cubicBezTo>
                      <a:pt x="735" y="3514"/>
                      <a:pt x="967" y="2964"/>
                      <a:pt x="1057" y="2513"/>
                    </a:cubicBezTo>
                    <a:cubicBezTo>
                      <a:pt x="1218" y="1717"/>
                      <a:pt x="1358" y="913"/>
                      <a:pt x="1508" y="114"/>
                    </a:cubicBezTo>
                    <a:cubicBezTo>
                      <a:pt x="1520" y="45"/>
                      <a:pt x="1463" y="1"/>
                      <a:pt x="1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350150" y="1551875"/>
                <a:ext cx="16100" cy="61200"/>
              </a:xfrm>
              <a:custGeom>
                <a:rect b="b" l="l" r="r" t="t"/>
                <a:pathLst>
                  <a:path extrusionOk="0" h="2448" w="644">
                    <a:moveTo>
                      <a:pt x="493" y="1"/>
                    </a:moveTo>
                    <a:cubicBezTo>
                      <a:pt x="455" y="1"/>
                      <a:pt x="417" y="26"/>
                      <a:pt x="421" y="75"/>
                    </a:cubicBezTo>
                    <a:cubicBezTo>
                      <a:pt x="496" y="858"/>
                      <a:pt x="362" y="1629"/>
                      <a:pt x="28" y="2340"/>
                    </a:cubicBezTo>
                    <a:cubicBezTo>
                      <a:pt x="1" y="2398"/>
                      <a:pt x="51" y="2448"/>
                      <a:pt x="99" y="2448"/>
                    </a:cubicBezTo>
                    <a:cubicBezTo>
                      <a:pt x="122" y="2448"/>
                      <a:pt x="144" y="2437"/>
                      <a:pt x="157" y="2410"/>
                    </a:cubicBezTo>
                    <a:cubicBezTo>
                      <a:pt x="504" y="1675"/>
                      <a:pt x="644" y="875"/>
                      <a:pt x="569" y="67"/>
                    </a:cubicBezTo>
                    <a:cubicBezTo>
                      <a:pt x="564" y="22"/>
                      <a:pt x="529" y="1"/>
                      <a:pt x="493" y="1"/>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178825" y="1407100"/>
                <a:ext cx="365250" cy="423950"/>
              </a:xfrm>
              <a:custGeom>
                <a:rect b="b" l="l" r="r" t="t"/>
                <a:pathLst>
                  <a:path extrusionOk="0" h="16958" w="14610">
                    <a:moveTo>
                      <a:pt x="9582" y="0"/>
                    </a:moveTo>
                    <a:lnTo>
                      <a:pt x="6985" y="38"/>
                    </a:lnTo>
                    <a:cubicBezTo>
                      <a:pt x="6985" y="38"/>
                      <a:pt x="6074" y="386"/>
                      <a:pt x="5024" y="769"/>
                    </a:cubicBezTo>
                    <a:cubicBezTo>
                      <a:pt x="4443" y="984"/>
                      <a:pt x="3820" y="1207"/>
                      <a:pt x="3286" y="1389"/>
                    </a:cubicBezTo>
                    <a:cubicBezTo>
                      <a:pt x="3286" y="1389"/>
                      <a:pt x="2820" y="2881"/>
                      <a:pt x="2920" y="5162"/>
                    </a:cubicBezTo>
                    <a:cubicBezTo>
                      <a:pt x="3020" y="7441"/>
                      <a:pt x="1817" y="12701"/>
                      <a:pt x="0" y="14026"/>
                    </a:cubicBezTo>
                    <a:cubicBezTo>
                      <a:pt x="0" y="14026"/>
                      <a:pt x="2725" y="16958"/>
                      <a:pt x="8102" y="16958"/>
                    </a:cubicBezTo>
                    <a:cubicBezTo>
                      <a:pt x="9214" y="16958"/>
                      <a:pt x="10440" y="16832"/>
                      <a:pt x="11778" y="16530"/>
                    </a:cubicBezTo>
                    <a:cubicBezTo>
                      <a:pt x="11778" y="16530"/>
                      <a:pt x="10618" y="14055"/>
                      <a:pt x="11539" y="10811"/>
                    </a:cubicBezTo>
                    <a:cubicBezTo>
                      <a:pt x="12459" y="7568"/>
                      <a:pt x="14610" y="4218"/>
                      <a:pt x="14426" y="3223"/>
                    </a:cubicBezTo>
                    <a:cubicBezTo>
                      <a:pt x="14278" y="2417"/>
                      <a:pt x="12352" y="1329"/>
                      <a:pt x="10975" y="646"/>
                    </a:cubicBezTo>
                    <a:cubicBezTo>
                      <a:pt x="10190" y="257"/>
                      <a:pt x="9582" y="0"/>
                      <a:pt x="95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257650" y="1423875"/>
                <a:ext cx="200875" cy="69575"/>
              </a:xfrm>
              <a:custGeom>
                <a:rect b="b" l="l" r="r" t="t"/>
                <a:pathLst>
                  <a:path extrusionOk="0" h="2783" w="8035">
                    <a:moveTo>
                      <a:pt x="7870" y="0"/>
                    </a:moveTo>
                    <a:cubicBezTo>
                      <a:pt x="7549" y="1362"/>
                      <a:pt x="6270" y="2335"/>
                      <a:pt x="4873" y="2550"/>
                    </a:cubicBezTo>
                    <a:cubicBezTo>
                      <a:pt x="4630" y="2587"/>
                      <a:pt x="4388" y="2605"/>
                      <a:pt x="4148" y="2605"/>
                    </a:cubicBezTo>
                    <a:cubicBezTo>
                      <a:pt x="2661" y="2605"/>
                      <a:pt x="1250" y="1925"/>
                      <a:pt x="41" y="1077"/>
                    </a:cubicBezTo>
                    <a:cubicBezTo>
                      <a:pt x="28" y="1134"/>
                      <a:pt x="14" y="1197"/>
                      <a:pt x="1" y="1266"/>
                    </a:cubicBezTo>
                    <a:cubicBezTo>
                      <a:pt x="1228" y="2119"/>
                      <a:pt x="2658" y="2783"/>
                      <a:pt x="4155" y="2783"/>
                    </a:cubicBezTo>
                    <a:cubicBezTo>
                      <a:pt x="4474" y="2783"/>
                      <a:pt x="4795" y="2752"/>
                      <a:pt x="5119" y="2688"/>
                    </a:cubicBezTo>
                    <a:cubicBezTo>
                      <a:pt x="6485" y="2415"/>
                      <a:pt x="7697" y="1416"/>
                      <a:pt x="8035" y="83"/>
                    </a:cubicBezTo>
                    <a:cubicBezTo>
                      <a:pt x="7979" y="54"/>
                      <a:pt x="7923" y="27"/>
                      <a:pt x="7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232050" y="1498975"/>
                <a:ext cx="90700" cy="161000"/>
              </a:xfrm>
              <a:custGeom>
                <a:rect b="b" l="l" r="r" t="t"/>
                <a:pathLst>
                  <a:path extrusionOk="0" h="6440" w="3628">
                    <a:moveTo>
                      <a:pt x="1629" y="1"/>
                    </a:moveTo>
                    <a:cubicBezTo>
                      <a:pt x="1553" y="1"/>
                      <a:pt x="1503" y="118"/>
                      <a:pt x="1583" y="171"/>
                    </a:cubicBezTo>
                    <a:cubicBezTo>
                      <a:pt x="2811" y="950"/>
                      <a:pt x="3430" y="2557"/>
                      <a:pt x="2999" y="3956"/>
                    </a:cubicBezTo>
                    <a:cubicBezTo>
                      <a:pt x="2600" y="5239"/>
                      <a:pt x="1370" y="6148"/>
                      <a:pt x="54" y="6256"/>
                    </a:cubicBezTo>
                    <a:cubicBezTo>
                      <a:pt x="37" y="6317"/>
                      <a:pt x="18" y="6380"/>
                      <a:pt x="1" y="6440"/>
                    </a:cubicBezTo>
                    <a:cubicBezTo>
                      <a:pt x="1416" y="6354"/>
                      <a:pt x="2746" y="5377"/>
                      <a:pt x="3171" y="4004"/>
                    </a:cubicBezTo>
                    <a:cubicBezTo>
                      <a:pt x="3628" y="2527"/>
                      <a:pt x="2968" y="837"/>
                      <a:pt x="1675" y="16"/>
                    </a:cubicBezTo>
                    <a:cubicBezTo>
                      <a:pt x="1659" y="5"/>
                      <a:pt x="1643" y="1"/>
                      <a:pt x="1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192100" y="1520950"/>
                <a:ext cx="300175" cy="240450"/>
              </a:xfrm>
              <a:custGeom>
                <a:rect b="b" l="l" r="r" t="t"/>
                <a:pathLst>
                  <a:path extrusionOk="0" h="9618" w="12007">
                    <a:moveTo>
                      <a:pt x="10089" y="1"/>
                    </a:moveTo>
                    <a:cubicBezTo>
                      <a:pt x="9986" y="1"/>
                      <a:pt x="9883" y="9"/>
                      <a:pt x="9782" y="25"/>
                    </a:cubicBezTo>
                    <a:cubicBezTo>
                      <a:pt x="8706" y="194"/>
                      <a:pt x="7894" y="1059"/>
                      <a:pt x="7330" y="1934"/>
                    </a:cubicBezTo>
                    <a:cubicBezTo>
                      <a:pt x="6613" y="3046"/>
                      <a:pt x="6189" y="4310"/>
                      <a:pt x="5658" y="5517"/>
                    </a:cubicBezTo>
                    <a:cubicBezTo>
                      <a:pt x="5165" y="6635"/>
                      <a:pt x="4558" y="7765"/>
                      <a:pt x="3595" y="8548"/>
                    </a:cubicBezTo>
                    <a:cubicBezTo>
                      <a:pt x="2930" y="9088"/>
                      <a:pt x="2083" y="9438"/>
                      <a:pt x="1233" y="9438"/>
                    </a:cubicBezTo>
                    <a:cubicBezTo>
                      <a:pt x="865" y="9438"/>
                      <a:pt x="497" y="9372"/>
                      <a:pt x="143" y="9229"/>
                    </a:cubicBezTo>
                    <a:cubicBezTo>
                      <a:pt x="131" y="9224"/>
                      <a:pt x="119" y="9221"/>
                      <a:pt x="109" y="9221"/>
                    </a:cubicBezTo>
                    <a:cubicBezTo>
                      <a:pt x="27" y="9221"/>
                      <a:pt x="1" y="9362"/>
                      <a:pt x="95" y="9401"/>
                    </a:cubicBezTo>
                    <a:cubicBezTo>
                      <a:pt x="462" y="9550"/>
                      <a:pt x="846" y="9618"/>
                      <a:pt x="1230" y="9618"/>
                    </a:cubicBezTo>
                    <a:cubicBezTo>
                      <a:pt x="1999" y="9618"/>
                      <a:pt x="2769" y="9346"/>
                      <a:pt x="3409" y="8910"/>
                    </a:cubicBezTo>
                    <a:cubicBezTo>
                      <a:pt x="5391" y="7560"/>
                      <a:pt x="5940" y="5020"/>
                      <a:pt x="6941" y="2994"/>
                    </a:cubicBezTo>
                    <a:cubicBezTo>
                      <a:pt x="7459" y="1947"/>
                      <a:pt x="8176" y="790"/>
                      <a:pt x="9312" y="339"/>
                    </a:cubicBezTo>
                    <a:cubicBezTo>
                      <a:pt x="9551" y="244"/>
                      <a:pt x="9815" y="197"/>
                      <a:pt x="10080" y="197"/>
                    </a:cubicBezTo>
                    <a:cubicBezTo>
                      <a:pt x="10888" y="197"/>
                      <a:pt x="11702" y="640"/>
                      <a:pt x="11825" y="1517"/>
                    </a:cubicBezTo>
                    <a:lnTo>
                      <a:pt x="11823" y="1515"/>
                    </a:lnTo>
                    <a:lnTo>
                      <a:pt x="11823" y="1515"/>
                    </a:lnTo>
                    <a:cubicBezTo>
                      <a:pt x="11830" y="1561"/>
                      <a:pt x="11861" y="1581"/>
                      <a:pt x="11896" y="1581"/>
                    </a:cubicBezTo>
                    <a:cubicBezTo>
                      <a:pt x="11948" y="1581"/>
                      <a:pt x="12007" y="1536"/>
                      <a:pt x="11997" y="1467"/>
                    </a:cubicBezTo>
                    <a:cubicBezTo>
                      <a:pt x="11869" y="560"/>
                      <a:pt x="10961" y="1"/>
                      <a:pt x="10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321000" y="1657425"/>
                <a:ext cx="125775" cy="173625"/>
              </a:xfrm>
              <a:custGeom>
                <a:rect b="b" l="l" r="r" t="t"/>
                <a:pathLst>
                  <a:path extrusionOk="0" h="6945" w="5031">
                    <a:moveTo>
                      <a:pt x="3828" y="1"/>
                    </a:moveTo>
                    <a:cubicBezTo>
                      <a:pt x="3343" y="1"/>
                      <a:pt x="2858" y="96"/>
                      <a:pt x="2405" y="282"/>
                    </a:cubicBezTo>
                    <a:cubicBezTo>
                      <a:pt x="947" y="883"/>
                      <a:pt x="47" y="2425"/>
                      <a:pt x="204" y="3992"/>
                    </a:cubicBezTo>
                    <a:cubicBezTo>
                      <a:pt x="337" y="5300"/>
                      <a:pt x="1223" y="6432"/>
                      <a:pt x="2410" y="6944"/>
                    </a:cubicBezTo>
                    <a:cubicBezTo>
                      <a:pt x="2577" y="6944"/>
                      <a:pt x="2746" y="6942"/>
                      <a:pt x="2919" y="6937"/>
                    </a:cubicBezTo>
                    <a:cubicBezTo>
                      <a:pt x="1114" y="6430"/>
                      <a:pt x="1" y="4550"/>
                      <a:pt x="490" y="2728"/>
                    </a:cubicBezTo>
                    <a:cubicBezTo>
                      <a:pt x="904" y="1182"/>
                      <a:pt x="2322" y="183"/>
                      <a:pt x="3841" y="183"/>
                    </a:cubicBezTo>
                    <a:cubicBezTo>
                      <a:pt x="4186" y="183"/>
                      <a:pt x="4537" y="235"/>
                      <a:pt x="4883" y="344"/>
                    </a:cubicBezTo>
                    <a:cubicBezTo>
                      <a:pt x="4893" y="347"/>
                      <a:pt x="4902" y="348"/>
                      <a:pt x="4911" y="348"/>
                    </a:cubicBezTo>
                    <a:cubicBezTo>
                      <a:pt x="5001" y="348"/>
                      <a:pt x="5030" y="202"/>
                      <a:pt x="4931" y="169"/>
                    </a:cubicBezTo>
                    <a:cubicBezTo>
                      <a:pt x="4572" y="57"/>
                      <a:pt x="4200" y="1"/>
                      <a:pt x="3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221725" y="1767650"/>
                <a:ext cx="118725" cy="61050"/>
              </a:xfrm>
              <a:custGeom>
                <a:rect b="b" l="l" r="r" t="t"/>
                <a:pathLst>
                  <a:path extrusionOk="0" h="2442" w="4749">
                    <a:moveTo>
                      <a:pt x="1522" y="0"/>
                    </a:moveTo>
                    <a:cubicBezTo>
                      <a:pt x="967" y="0"/>
                      <a:pt x="436" y="208"/>
                      <a:pt x="49" y="726"/>
                    </a:cubicBezTo>
                    <a:cubicBezTo>
                      <a:pt x="0" y="791"/>
                      <a:pt x="63" y="855"/>
                      <a:pt x="129" y="855"/>
                    </a:cubicBezTo>
                    <a:cubicBezTo>
                      <a:pt x="156" y="855"/>
                      <a:pt x="184" y="844"/>
                      <a:pt x="204" y="817"/>
                    </a:cubicBezTo>
                    <a:cubicBezTo>
                      <a:pt x="549" y="354"/>
                      <a:pt x="1019" y="173"/>
                      <a:pt x="1513" y="173"/>
                    </a:cubicBezTo>
                    <a:cubicBezTo>
                      <a:pt x="2183" y="173"/>
                      <a:pt x="2897" y="507"/>
                      <a:pt x="3400" y="928"/>
                    </a:cubicBezTo>
                    <a:cubicBezTo>
                      <a:pt x="3815" y="1275"/>
                      <a:pt x="4160" y="1701"/>
                      <a:pt x="4419" y="2175"/>
                    </a:cubicBezTo>
                    <a:cubicBezTo>
                      <a:pt x="4457" y="2246"/>
                      <a:pt x="4501" y="2328"/>
                      <a:pt x="4545" y="2416"/>
                    </a:cubicBezTo>
                    <a:cubicBezTo>
                      <a:pt x="4613" y="2426"/>
                      <a:pt x="4680" y="2434"/>
                      <a:pt x="4749" y="2441"/>
                    </a:cubicBezTo>
                    <a:cubicBezTo>
                      <a:pt x="4739" y="2420"/>
                      <a:pt x="4730" y="2399"/>
                      <a:pt x="4720" y="2378"/>
                    </a:cubicBezTo>
                    <a:cubicBezTo>
                      <a:pt x="4434" y="1745"/>
                      <a:pt x="3997" y="1177"/>
                      <a:pt x="3454" y="742"/>
                    </a:cubicBezTo>
                    <a:cubicBezTo>
                      <a:pt x="2919" y="312"/>
                      <a:pt x="2202" y="0"/>
                      <a:pt x="1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435300" y="1568350"/>
                <a:ext cx="50225" cy="168950"/>
              </a:xfrm>
              <a:custGeom>
                <a:rect b="b" l="l" r="r" t="t"/>
                <a:pathLst>
                  <a:path extrusionOk="0" h="6758" w="2009">
                    <a:moveTo>
                      <a:pt x="1913" y="1"/>
                    </a:moveTo>
                    <a:cubicBezTo>
                      <a:pt x="1894" y="1"/>
                      <a:pt x="1875" y="9"/>
                      <a:pt x="1861" y="30"/>
                    </a:cubicBezTo>
                    <a:cubicBezTo>
                      <a:pt x="1199" y="1025"/>
                      <a:pt x="802" y="2203"/>
                      <a:pt x="505" y="3352"/>
                    </a:cubicBezTo>
                    <a:cubicBezTo>
                      <a:pt x="228" y="4426"/>
                      <a:pt x="0" y="5574"/>
                      <a:pt x="62" y="6690"/>
                    </a:cubicBezTo>
                    <a:cubicBezTo>
                      <a:pt x="64" y="6735"/>
                      <a:pt x="102" y="6758"/>
                      <a:pt x="136" y="6758"/>
                    </a:cubicBezTo>
                    <a:cubicBezTo>
                      <a:pt x="169" y="6758"/>
                      <a:pt x="199" y="6737"/>
                      <a:pt x="196" y="6696"/>
                    </a:cubicBezTo>
                    <a:cubicBezTo>
                      <a:pt x="134" y="5591"/>
                      <a:pt x="359" y="4457"/>
                      <a:pt x="633" y="3393"/>
                    </a:cubicBezTo>
                    <a:cubicBezTo>
                      <a:pt x="927" y="2255"/>
                      <a:pt x="1318" y="1089"/>
                      <a:pt x="1974" y="103"/>
                    </a:cubicBezTo>
                    <a:cubicBezTo>
                      <a:pt x="2008" y="52"/>
                      <a:pt x="1961" y="1"/>
                      <a:pt x="1913"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191575" y="1498025"/>
                <a:ext cx="66450" cy="146725"/>
              </a:xfrm>
              <a:custGeom>
                <a:rect b="b" l="l" r="r" t="t"/>
                <a:pathLst>
                  <a:path extrusionOk="0" h="5869" w="2658">
                    <a:moveTo>
                      <a:pt x="2414" y="0"/>
                    </a:moveTo>
                    <a:lnTo>
                      <a:pt x="2414" y="0"/>
                    </a:lnTo>
                    <a:cubicBezTo>
                      <a:pt x="2414" y="0"/>
                      <a:pt x="2414" y="15"/>
                      <a:pt x="2416" y="44"/>
                    </a:cubicBezTo>
                    <a:lnTo>
                      <a:pt x="2416" y="44"/>
                    </a:lnTo>
                    <a:cubicBezTo>
                      <a:pt x="2415" y="15"/>
                      <a:pt x="2414" y="0"/>
                      <a:pt x="2414" y="0"/>
                    </a:cubicBezTo>
                    <a:close/>
                    <a:moveTo>
                      <a:pt x="2416" y="44"/>
                    </a:moveTo>
                    <a:cubicBezTo>
                      <a:pt x="2418" y="243"/>
                      <a:pt x="2365" y="1091"/>
                      <a:pt x="1374" y="2148"/>
                    </a:cubicBezTo>
                    <a:cubicBezTo>
                      <a:pt x="1" y="3612"/>
                      <a:pt x="1888" y="5346"/>
                      <a:pt x="2291" y="5841"/>
                    </a:cubicBezTo>
                    <a:cubicBezTo>
                      <a:pt x="2306" y="5860"/>
                      <a:pt x="2320" y="5869"/>
                      <a:pt x="2334" y="5869"/>
                    </a:cubicBezTo>
                    <a:cubicBezTo>
                      <a:pt x="2658" y="5869"/>
                      <a:pt x="2439" y="584"/>
                      <a:pt x="2416" y="4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353100" y="1414050"/>
                <a:ext cx="207525" cy="450700"/>
              </a:xfrm>
              <a:custGeom>
                <a:rect b="b" l="l" r="r" t="t"/>
                <a:pathLst>
                  <a:path extrusionOk="0" h="18028" w="8301">
                    <a:moveTo>
                      <a:pt x="3236" y="0"/>
                    </a:moveTo>
                    <a:lnTo>
                      <a:pt x="3236" y="0"/>
                    </a:lnTo>
                    <a:cubicBezTo>
                      <a:pt x="4063" y="1036"/>
                      <a:pt x="3591" y="4128"/>
                      <a:pt x="2112" y="5575"/>
                    </a:cubicBezTo>
                    <a:cubicBezTo>
                      <a:pt x="633" y="7021"/>
                      <a:pt x="1953" y="9618"/>
                      <a:pt x="1182" y="11583"/>
                    </a:cubicBezTo>
                    <a:cubicBezTo>
                      <a:pt x="411" y="13545"/>
                      <a:pt x="0" y="17727"/>
                      <a:pt x="934" y="17811"/>
                    </a:cubicBezTo>
                    <a:cubicBezTo>
                      <a:pt x="1658" y="17875"/>
                      <a:pt x="2878" y="18027"/>
                      <a:pt x="4157" y="18027"/>
                    </a:cubicBezTo>
                    <a:cubicBezTo>
                      <a:pt x="4525" y="18027"/>
                      <a:pt x="4898" y="18015"/>
                      <a:pt x="5266" y="17984"/>
                    </a:cubicBezTo>
                    <a:cubicBezTo>
                      <a:pt x="6119" y="17911"/>
                      <a:pt x="6382" y="17508"/>
                      <a:pt x="6332" y="16821"/>
                    </a:cubicBezTo>
                    <a:cubicBezTo>
                      <a:pt x="6286" y="16182"/>
                      <a:pt x="5972" y="15298"/>
                      <a:pt x="5613" y="14203"/>
                    </a:cubicBezTo>
                    <a:cubicBezTo>
                      <a:pt x="4867" y="11930"/>
                      <a:pt x="5866" y="7811"/>
                      <a:pt x="7084" y="6622"/>
                    </a:cubicBezTo>
                    <a:cubicBezTo>
                      <a:pt x="8301" y="5435"/>
                      <a:pt x="8230" y="3016"/>
                      <a:pt x="7508" y="2030"/>
                    </a:cubicBezTo>
                    <a:cubicBezTo>
                      <a:pt x="7023" y="1362"/>
                      <a:pt x="5241" y="672"/>
                      <a:pt x="4138" y="292"/>
                    </a:cubicBezTo>
                    <a:cubicBezTo>
                      <a:pt x="3609" y="111"/>
                      <a:pt x="3236" y="0"/>
                      <a:pt x="32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390500" y="1641475"/>
                <a:ext cx="59050" cy="15500"/>
              </a:xfrm>
              <a:custGeom>
                <a:rect b="b" l="l" r="r" t="t"/>
                <a:pathLst>
                  <a:path extrusionOk="0" h="620" w="2362">
                    <a:moveTo>
                      <a:pt x="129" y="1"/>
                    </a:moveTo>
                    <a:cubicBezTo>
                      <a:pt x="51" y="1"/>
                      <a:pt x="1" y="119"/>
                      <a:pt x="83" y="170"/>
                    </a:cubicBezTo>
                    <a:cubicBezTo>
                      <a:pt x="574" y="468"/>
                      <a:pt x="1121" y="620"/>
                      <a:pt x="1682" y="620"/>
                    </a:cubicBezTo>
                    <a:cubicBezTo>
                      <a:pt x="1872" y="620"/>
                      <a:pt x="2063" y="602"/>
                      <a:pt x="2254" y="567"/>
                    </a:cubicBezTo>
                    <a:cubicBezTo>
                      <a:pt x="2362" y="547"/>
                      <a:pt x="2324" y="391"/>
                      <a:pt x="2224" y="391"/>
                    </a:cubicBezTo>
                    <a:cubicBezTo>
                      <a:pt x="2218" y="391"/>
                      <a:pt x="2212" y="392"/>
                      <a:pt x="2206" y="393"/>
                    </a:cubicBezTo>
                    <a:cubicBezTo>
                      <a:pt x="2030" y="425"/>
                      <a:pt x="1853" y="441"/>
                      <a:pt x="1678" y="441"/>
                    </a:cubicBezTo>
                    <a:cubicBezTo>
                      <a:pt x="1151" y="441"/>
                      <a:pt x="635" y="296"/>
                      <a:pt x="173" y="15"/>
                    </a:cubicBezTo>
                    <a:lnTo>
                      <a:pt x="175" y="15"/>
                    </a:lnTo>
                    <a:cubicBezTo>
                      <a:pt x="159" y="5"/>
                      <a:pt x="143" y="1"/>
                      <a:pt x="12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353100" y="1414050"/>
                <a:ext cx="159575" cy="450700"/>
              </a:xfrm>
              <a:custGeom>
                <a:rect b="b" l="l" r="r" t="t"/>
                <a:pathLst>
                  <a:path extrusionOk="0" h="18028" w="6383">
                    <a:moveTo>
                      <a:pt x="3236" y="0"/>
                    </a:moveTo>
                    <a:lnTo>
                      <a:pt x="3236" y="0"/>
                    </a:lnTo>
                    <a:cubicBezTo>
                      <a:pt x="4063" y="1036"/>
                      <a:pt x="3591" y="4128"/>
                      <a:pt x="2112" y="5575"/>
                    </a:cubicBezTo>
                    <a:cubicBezTo>
                      <a:pt x="633" y="7021"/>
                      <a:pt x="1953" y="9618"/>
                      <a:pt x="1182" y="11583"/>
                    </a:cubicBezTo>
                    <a:cubicBezTo>
                      <a:pt x="411" y="13545"/>
                      <a:pt x="0" y="17727"/>
                      <a:pt x="934" y="17811"/>
                    </a:cubicBezTo>
                    <a:cubicBezTo>
                      <a:pt x="1658" y="17875"/>
                      <a:pt x="2878" y="18027"/>
                      <a:pt x="4157" y="18027"/>
                    </a:cubicBezTo>
                    <a:cubicBezTo>
                      <a:pt x="4525" y="18027"/>
                      <a:pt x="4898" y="18015"/>
                      <a:pt x="5266" y="17984"/>
                    </a:cubicBezTo>
                    <a:cubicBezTo>
                      <a:pt x="6119" y="17911"/>
                      <a:pt x="6382" y="17508"/>
                      <a:pt x="6332" y="16821"/>
                    </a:cubicBezTo>
                    <a:lnTo>
                      <a:pt x="6332" y="16821"/>
                    </a:lnTo>
                    <a:cubicBezTo>
                      <a:pt x="5731" y="17304"/>
                      <a:pt x="4536" y="17427"/>
                      <a:pt x="3476" y="17427"/>
                    </a:cubicBezTo>
                    <a:cubicBezTo>
                      <a:pt x="2377" y="17427"/>
                      <a:pt x="1422" y="17295"/>
                      <a:pt x="1422" y="17295"/>
                    </a:cubicBezTo>
                    <a:cubicBezTo>
                      <a:pt x="802" y="16672"/>
                      <a:pt x="1193" y="14017"/>
                      <a:pt x="1832" y="12593"/>
                    </a:cubicBezTo>
                    <a:cubicBezTo>
                      <a:pt x="2471" y="11172"/>
                      <a:pt x="2041" y="8454"/>
                      <a:pt x="2239" y="7050"/>
                    </a:cubicBezTo>
                    <a:cubicBezTo>
                      <a:pt x="2438" y="5648"/>
                      <a:pt x="3683" y="4926"/>
                      <a:pt x="4182" y="2858"/>
                    </a:cubicBezTo>
                    <a:cubicBezTo>
                      <a:pt x="4464" y="1688"/>
                      <a:pt x="4318" y="823"/>
                      <a:pt x="4138" y="292"/>
                    </a:cubicBezTo>
                    <a:cubicBezTo>
                      <a:pt x="3609" y="111"/>
                      <a:pt x="3236" y="0"/>
                      <a:pt x="3236"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150275" y="1412075"/>
                <a:ext cx="188800" cy="411150"/>
              </a:xfrm>
              <a:custGeom>
                <a:rect b="b" l="l" r="r" t="t"/>
                <a:pathLst>
                  <a:path extrusionOk="0" h="16446" w="7552">
                    <a:moveTo>
                      <a:pt x="7551" y="1"/>
                    </a:moveTo>
                    <a:cubicBezTo>
                      <a:pt x="7551" y="1"/>
                      <a:pt x="6924" y="194"/>
                      <a:pt x="6189" y="390"/>
                    </a:cubicBezTo>
                    <a:cubicBezTo>
                      <a:pt x="5635" y="540"/>
                      <a:pt x="5017" y="689"/>
                      <a:pt x="4559" y="762"/>
                    </a:cubicBezTo>
                    <a:cubicBezTo>
                      <a:pt x="3494" y="931"/>
                      <a:pt x="3640" y="1911"/>
                      <a:pt x="3511" y="3187"/>
                    </a:cubicBezTo>
                    <a:cubicBezTo>
                      <a:pt x="3381" y="4462"/>
                      <a:pt x="1449" y="5435"/>
                      <a:pt x="1785" y="6789"/>
                    </a:cubicBezTo>
                    <a:cubicBezTo>
                      <a:pt x="2123" y="8143"/>
                      <a:pt x="2992" y="8268"/>
                      <a:pt x="2781" y="9258"/>
                    </a:cubicBezTo>
                    <a:cubicBezTo>
                      <a:pt x="2625" y="9979"/>
                      <a:pt x="1183" y="11591"/>
                      <a:pt x="450" y="12791"/>
                    </a:cubicBezTo>
                    <a:cubicBezTo>
                      <a:pt x="176" y="13240"/>
                      <a:pt x="1" y="13633"/>
                      <a:pt x="28" y="13900"/>
                    </a:cubicBezTo>
                    <a:cubicBezTo>
                      <a:pt x="128" y="14886"/>
                      <a:pt x="3302" y="16250"/>
                      <a:pt x="4187" y="16446"/>
                    </a:cubicBezTo>
                    <a:cubicBezTo>
                      <a:pt x="4187" y="16446"/>
                      <a:pt x="4369" y="11428"/>
                      <a:pt x="4802" y="9847"/>
                    </a:cubicBezTo>
                    <a:cubicBezTo>
                      <a:pt x="5339" y="7881"/>
                      <a:pt x="5092" y="7037"/>
                      <a:pt x="5790" y="5560"/>
                    </a:cubicBezTo>
                    <a:cubicBezTo>
                      <a:pt x="6488" y="4084"/>
                      <a:pt x="5059" y="1957"/>
                      <a:pt x="7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206475" y="1464025"/>
                <a:ext cx="43725" cy="71350"/>
              </a:xfrm>
              <a:custGeom>
                <a:rect b="b" l="l" r="r" t="t"/>
                <a:pathLst>
                  <a:path extrusionOk="0" h="2854" w="1749">
                    <a:moveTo>
                      <a:pt x="1662" y="1"/>
                    </a:moveTo>
                    <a:cubicBezTo>
                      <a:pt x="1617" y="1"/>
                      <a:pt x="1568" y="29"/>
                      <a:pt x="1563" y="86"/>
                    </a:cubicBezTo>
                    <a:cubicBezTo>
                      <a:pt x="1459" y="1122"/>
                      <a:pt x="916" y="2068"/>
                      <a:pt x="78" y="2682"/>
                    </a:cubicBezTo>
                    <a:cubicBezTo>
                      <a:pt x="0" y="2737"/>
                      <a:pt x="49" y="2854"/>
                      <a:pt x="121" y="2854"/>
                    </a:cubicBezTo>
                    <a:cubicBezTo>
                      <a:pt x="136" y="2854"/>
                      <a:pt x="152" y="2849"/>
                      <a:pt x="168" y="2837"/>
                    </a:cubicBezTo>
                    <a:cubicBezTo>
                      <a:pt x="1062" y="2181"/>
                      <a:pt x="1630" y="1189"/>
                      <a:pt x="1743" y="86"/>
                    </a:cubicBezTo>
                    <a:cubicBezTo>
                      <a:pt x="1749" y="29"/>
                      <a:pt x="1707" y="1"/>
                      <a:pt x="166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213225" y="1616550"/>
                <a:ext cx="49550" cy="14125"/>
              </a:xfrm>
              <a:custGeom>
                <a:rect b="b" l="l" r="r" t="t"/>
                <a:pathLst>
                  <a:path extrusionOk="0" h="565" w="1982">
                    <a:moveTo>
                      <a:pt x="127" y="0"/>
                    </a:moveTo>
                    <a:cubicBezTo>
                      <a:pt x="50" y="0"/>
                      <a:pt x="0" y="118"/>
                      <a:pt x="82" y="170"/>
                    </a:cubicBezTo>
                    <a:cubicBezTo>
                      <a:pt x="509" y="433"/>
                      <a:pt x="979" y="564"/>
                      <a:pt x="1467" y="564"/>
                    </a:cubicBezTo>
                    <a:cubicBezTo>
                      <a:pt x="1601" y="564"/>
                      <a:pt x="1737" y="554"/>
                      <a:pt x="1874" y="534"/>
                    </a:cubicBezTo>
                    <a:cubicBezTo>
                      <a:pt x="1982" y="518"/>
                      <a:pt x="1943" y="360"/>
                      <a:pt x="1842" y="360"/>
                    </a:cubicBezTo>
                    <a:cubicBezTo>
                      <a:pt x="1836" y="360"/>
                      <a:pt x="1831" y="361"/>
                      <a:pt x="1826" y="362"/>
                    </a:cubicBezTo>
                    <a:cubicBezTo>
                      <a:pt x="1705" y="379"/>
                      <a:pt x="1586" y="388"/>
                      <a:pt x="1467" y="388"/>
                    </a:cubicBezTo>
                    <a:cubicBezTo>
                      <a:pt x="1010" y="388"/>
                      <a:pt x="570" y="260"/>
                      <a:pt x="172" y="14"/>
                    </a:cubicBezTo>
                    <a:cubicBezTo>
                      <a:pt x="157" y="5"/>
                      <a:pt x="141" y="0"/>
                      <a:pt x="127"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150275" y="1412075"/>
                <a:ext cx="188800" cy="411150"/>
              </a:xfrm>
              <a:custGeom>
                <a:rect b="b" l="l" r="r" t="t"/>
                <a:pathLst>
                  <a:path extrusionOk="0" h="16446" w="7552">
                    <a:moveTo>
                      <a:pt x="7551" y="1"/>
                    </a:moveTo>
                    <a:cubicBezTo>
                      <a:pt x="7551" y="1"/>
                      <a:pt x="6924" y="194"/>
                      <a:pt x="6189" y="390"/>
                    </a:cubicBezTo>
                    <a:cubicBezTo>
                      <a:pt x="5708" y="1042"/>
                      <a:pt x="5100" y="2114"/>
                      <a:pt x="5244" y="3227"/>
                    </a:cubicBezTo>
                    <a:cubicBezTo>
                      <a:pt x="5476" y="5019"/>
                      <a:pt x="4369" y="6256"/>
                      <a:pt x="4344" y="7591"/>
                    </a:cubicBezTo>
                    <a:cubicBezTo>
                      <a:pt x="4319" y="8926"/>
                      <a:pt x="3128" y="14169"/>
                      <a:pt x="3373" y="15220"/>
                    </a:cubicBezTo>
                    <a:cubicBezTo>
                      <a:pt x="3373" y="15220"/>
                      <a:pt x="1273" y="14236"/>
                      <a:pt x="450" y="12791"/>
                    </a:cubicBezTo>
                    <a:cubicBezTo>
                      <a:pt x="176" y="13240"/>
                      <a:pt x="1" y="13633"/>
                      <a:pt x="28" y="13900"/>
                    </a:cubicBezTo>
                    <a:cubicBezTo>
                      <a:pt x="128" y="14886"/>
                      <a:pt x="3302" y="16250"/>
                      <a:pt x="4187" y="16446"/>
                    </a:cubicBezTo>
                    <a:cubicBezTo>
                      <a:pt x="4187" y="16446"/>
                      <a:pt x="4369" y="11428"/>
                      <a:pt x="4802" y="9847"/>
                    </a:cubicBezTo>
                    <a:cubicBezTo>
                      <a:pt x="5339" y="7881"/>
                      <a:pt x="5092" y="7037"/>
                      <a:pt x="5790" y="5560"/>
                    </a:cubicBezTo>
                    <a:cubicBezTo>
                      <a:pt x="6488" y="4084"/>
                      <a:pt x="5059" y="1959"/>
                      <a:pt x="755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458700" y="1456625"/>
                <a:ext cx="256400" cy="485000"/>
              </a:xfrm>
              <a:custGeom>
                <a:rect b="b" l="l" r="r" t="t"/>
                <a:pathLst>
                  <a:path extrusionOk="0" h="19400" w="10256">
                    <a:moveTo>
                      <a:pt x="2952" y="1"/>
                    </a:moveTo>
                    <a:cubicBezTo>
                      <a:pt x="2952" y="1"/>
                      <a:pt x="1092" y="3643"/>
                      <a:pt x="885" y="6258"/>
                    </a:cubicBezTo>
                    <a:cubicBezTo>
                      <a:pt x="787" y="7486"/>
                      <a:pt x="4251" y="10282"/>
                      <a:pt x="4217" y="10697"/>
                    </a:cubicBezTo>
                    <a:cubicBezTo>
                      <a:pt x="4174" y="11226"/>
                      <a:pt x="2364" y="13029"/>
                      <a:pt x="1182" y="14332"/>
                    </a:cubicBezTo>
                    <a:cubicBezTo>
                      <a:pt x="0" y="15634"/>
                      <a:pt x="783" y="16018"/>
                      <a:pt x="1333" y="17773"/>
                    </a:cubicBezTo>
                    <a:cubicBezTo>
                      <a:pt x="1658" y="18807"/>
                      <a:pt x="2193" y="19400"/>
                      <a:pt x="2880" y="19400"/>
                    </a:cubicBezTo>
                    <a:cubicBezTo>
                      <a:pt x="3359" y="19400"/>
                      <a:pt x="3912" y="19112"/>
                      <a:pt x="4518" y="18485"/>
                    </a:cubicBezTo>
                    <a:cubicBezTo>
                      <a:pt x="5676" y="17284"/>
                      <a:pt x="6729" y="15899"/>
                      <a:pt x="8582" y="13662"/>
                    </a:cubicBezTo>
                    <a:cubicBezTo>
                      <a:pt x="8889" y="13290"/>
                      <a:pt x="9150" y="12970"/>
                      <a:pt x="9361" y="12674"/>
                    </a:cubicBezTo>
                    <a:cubicBezTo>
                      <a:pt x="10200" y="11497"/>
                      <a:pt x="10255" y="10727"/>
                      <a:pt x="9402" y="8823"/>
                    </a:cubicBezTo>
                    <a:cubicBezTo>
                      <a:pt x="9179" y="8324"/>
                      <a:pt x="8893" y="7746"/>
                      <a:pt x="8542" y="7064"/>
                    </a:cubicBezTo>
                    <a:cubicBezTo>
                      <a:pt x="6430" y="2949"/>
                      <a:pt x="2952" y="1"/>
                      <a:pt x="29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663275" y="1677175"/>
                <a:ext cx="51825" cy="96325"/>
              </a:xfrm>
              <a:custGeom>
                <a:rect b="b" l="l" r="r" t="t"/>
                <a:pathLst>
                  <a:path extrusionOk="0" h="3853" w="2073">
                    <a:moveTo>
                      <a:pt x="1219" y="1"/>
                    </a:moveTo>
                    <a:lnTo>
                      <a:pt x="1219" y="1"/>
                    </a:lnTo>
                    <a:cubicBezTo>
                      <a:pt x="492" y="432"/>
                      <a:pt x="0" y="2682"/>
                      <a:pt x="1178" y="3852"/>
                    </a:cubicBezTo>
                    <a:cubicBezTo>
                      <a:pt x="2017" y="2675"/>
                      <a:pt x="2072" y="1905"/>
                      <a:pt x="121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473950" y="1459100"/>
                <a:ext cx="58950" cy="67350"/>
              </a:xfrm>
              <a:custGeom>
                <a:rect b="b" l="l" r="r" t="t"/>
                <a:pathLst>
                  <a:path extrusionOk="0" h="2694" w="2358">
                    <a:moveTo>
                      <a:pt x="2228" y="1"/>
                    </a:moveTo>
                    <a:cubicBezTo>
                      <a:pt x="2224" y="1"/>
                      <a:pt x="2220" y="1"/>
                      <a:pt x="2216" y="1"/>
                    </a:cubicBezTo>
                    <a:cubicBezTo>
                      <a:pt x="927" y="185"/>
                      <a:pt x="0" y="1315"/>
                      <a:pt x="62" y="2616"/>
                    </a:cubicBezTo>
                    <a:cubicBezTo>
                      <a:pt x="64" y="2668"/>
                      <a:pt x="105" y="2694"/>
                      <a:pt x="145" y="2694"/>
                    </a:cubicBezTo>
                    <a:cubicBezTo>
                      <a:pt x="185" y="2694"/>
                      <a:pt x="225" y="2668"/>
                      <a:pt x="223" y="2616"/>
                    </a:cubicBezTo>
                    <a:cubicBezTo>
                      <a:pt x="165" y="1381"/>
                      <a:pt x="1038" y="331"/>
                      <a:pt x="2260" y="157"/>
                    </a:cubicBezTo>
                    <a:cubicBezTo>
                      <a:pt x="2357" y="144"/>
                      <a:pt x="2321" y="1"/>
                      <a:pt x="2228"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443700" y="1594675"/>
                <a:ext cx="55000" cy="56750"/>
              </a:xfrm>
              <a:custGeom>
                <a:rect b="b" l="l" r="r" t="t"/>
                <a:pathLst>
                  <a:path extrusionOk="0" h="2270" w="2200">
                    <a:moveTo>
                      <a:pt x="128" y="0"/>
                    </a:moveTo>
                    <a:cubicBezTo>
                      <a:pt x="61" y="0"/>
                      <a:pt x="1" y="90"/>
                      <a:pt x="61" y="155"/>
                    </a:cubicBezTo>
                    <a:cubicBezTo>
                      <a:pt x="711" y="851"/>
                      <a:pt x="1362" y="1547"/>
                      <a:pt x="2010" y="2242"/>
                    </a:cubicBezTo>
                    <a:lnTo>
                      <a:pt x="2012" y="2242"/>
                    </a:lnTo>
                    <a:cubicBezTo>
                      <a:pt x="2030" y="2261"/>
                      <a:pt x="2051" y="2270"/>
                      <a:pt x="2071" y="2270"/>
                    </a:cubicBezTo>
                    <a:cubicBezTo>
                      <a:pt x="2138" y="2270"/>
                      <a:pt x="2199" y="2180"/>
                      <a:pt x="2139" y="2115"/>
                    </a:cubicBezTo>
                    <a:cubicBezTo>
                      <a:pt x="1488" y="1419"/>
                      <a:pt x="838" y="724"/>
                      <a:pt x="188" y="28"/>
                    </a:cubicBezTo>
                    <a:cubicBezTo>
                      <a:pt x="170" y="8"/>
                      <a:pt x="149" y="0"/>
                      <a:pt x="128"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562375" y="1697725"/>
                <a:ext cx="58675" cy="28550"/>
              </a:xfrm>
              <a:custGeom>
                <a:rect b="b" l="l" r="r" t="t"/>
                <a:pathLst>
                  <a:path extrusionOk="0" h="1142" w="2347">
                    <a:moveTo>
                      <a:pt x="2225" y="1"/>
                    </a:moveTo>
                    <a:cubicBezTo>
                      <a:pt x="2216" y="1"/>
                      <a:pt x="2207" y="2"/>
                      <a:pt x="2197" y="5"/>
                    </a:cubicBezTo>
                    <a:cubicBezTo>
                      <a:pt x="1453" y="237"/>
                      <a:pt x="747" y="562"/>
                      <a:pt x="83" y="974"/>
                    </a:cubicBezTo>
                    <a:cubicBezTo>
                      <a:pt x="1" y="1024"/>
                      <a:pt x="51" y="1142"/>
                      <a:pt x="129" y="1142"/>
                    </a:cubicBezTo>
                    <a:cubicBezTo>
                      <a:pt x="143" y="1142"/>
                      <a:pt x="159" y="1137"/>
                      <a:pt x="175" y="1128"/>
                    </a:cubicBezTo>
                    <a:cubicBezTo>
                      <a:pt x="823" y="725"/>
                      <a:pt x="1514" y="406"/>
                      <a:pt x="2245" y="178"/>
                    </a:cubicBezTo>
                    <a:cubicBezTo>
                      <a:pt x="2346" y="147"/>
                      <a:pt x="2315" y="1"/>
                      <a:pt x="2225"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580750" y="1695225"/>
                <a:ext cx="20600" cy="20075"/>
              </a:xfrm>
              <a:custGeom>
                <a:rect b="b" l="l" r="r" t="t"/>
                <a:pathLst>
                  <a:path extrusionOk="0" h="803" w="824">
                    <a:moveTo>
                      <a:pt x="690" y="1"/>
                    </a:moveTo>
                    <a:cubicBezTo>
                      <a:pt x="669" y="1"/>
                      <a:pt x="648" y="8"/>
                      <a:pt x="629" y="25"/>
                    </a:cubicBezTo>
                    <a:cubicBezTo>
                      <a:pt x="420" y="215"/>
                      <a:pt x="228" y="422"/>
                      <a:pt x="54" y="644"/>
                    </a:cubicBezTo>
                    <a:cubicBezTo>
                      <a:pt x="0" y="713"/>
                      <a:pt x="60" y="803"/>
                      <a:pt x="122" y="803"/>
                    </a:cubicBezTo>
                    <a:cubicBezTo>
                      <a:pt x="143" y="803"/>
                      <a:pt x="163" y="793"/>
                      <a:pt x="180" y="771"/>
                    </a:cubicBezTo>
                    <a:cubicBezTo>
                      <a:pt x="355" y="548"/>
                      <a:pt x="547" y="341"/>
                      <a:pt x="758" y="151"/>
                    </a:cubicBezTo>
                    <a:lnTo>
                      <a:pt x="756" y="151"/>
                    </a:lnTo>
                    <a:cubicBezTo>
                      <a:pt x="823" y="90"/>
                      <a:pt x="761" y="1"/>
                      <a:pt x="690"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490675" y="1809575"/>
                <a:ext cx="78575" cy="117100"/>
              </a:xfrm>
              <a:custGeom>
                <a:rect b="b" l="l" r="r" t="t"/>
                <a:pathLst>
                  <a:path extrusionOk="0" h="4684" w="3143">
                    <a:moveTo>
                      <a:pt x="144" y="0"/>
                    </a:moveTo>
                    <a:cubicBezTo>
                      <a:pt x="58" y="0"/>
                      <a:pt x="1" y="122"/>
                      <a:pt x="93" y="162"/>
                    </a:cubicBezTo>
                    <a:cubicBezTo>
                      <a:pt x="920" y="525"/>
                      <a:pt x="1627" y="1115"/>
                      <a:pt x="2128" y="1867"/>
                    </a:cubicBezTo>
                    <a:cubicBezTo>
                      <a:pt x="2368" y="2228"/>
                      <a:pt x="2560" y="2621"/>
                      <a:pt x="2692" y="3036"/>
                    </a:cubicBezTo>
                    <a:cubicBezTo>
                      <a:pt x="2840" y="3498"/>
                      <a:pt x="2999" y="4094"/>
                      <a:pt x="2759" y="4547"/>
                    </a:cubicBezTo>
                    <a:cubicBezTo>
                      <a:pt x="2722" y="4619"/>
                      <a:pt x="2785" y="4684"/>
                      <a:pt x="2845" y="4684"/>
                    </a:cubicBezTo>
                    <a:cubicBezTo>
                      <a:pt x="2872" y="4684"/>
                      <a:pt x="2898" y="4671"/>
                      <a:pt x="2915" y="4639"/>
                    </a:cubicBezTo>
                    <a:cubicBezTo>
                      <a:pt x="3143" y="4206"/>
                      <a:pt x="3055" y="3697"/>
                      <a:pt x="2938" y="3243"/>
                    </a:cubicBezTo>
                    <a:cubicBezTo>
                      <a:pt x="2821" y="2778"/>
                      <a:pt x="2629" y="2332"/>
                      <a:pt x="2377" y="1925"/>
                    </a:cubicBezTo>
                    <a:cubicBezTo>
                      <a:pt x="1859" y="1081"/>
                      <a:pt x="1092" y="406"/>
                      <a:pt x="183" y="9"/>
                    </a:cubicBezTo>
                    <a:cubicBezTo>
                      <a:pt x="169" y="3"/>
                      <a:pt x="156" y="0"/>
                      <a:pt x="14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398950" y="1856475"/>
                <a:ext cx="121975" cy="100000"/>
              </a:xfrm>
              <a:custGeom>
                <a:rect b="b" l="l" r="r" t="t"/>
                <a:pathLst>
                  <a:path extrusionOk="0" h="4000" w="4879">
                    <a:moveTo>
                      <a:pt x="2980" y="1"/>
                    </a:moveTo>
                    <a:cubicBezTo>
                      <a:pt x="2917" y="1"/>
                      <a:pt x="2862" y="11"/>
                      <a:pt x="2820" y="35"/>
                    </a:cubicBezTo>
                    <a:cubicBezTo>
                      <a:pt x="2478" y="229"/>
                      <a:pt x="194" y="1489"/>
                      <a:pt x="35" y="1913"/>
                    </a:cubicBezTo>
                    <a:cubicBezTo>
                      <a:pt x="1" y="2004"/>
                      <a:pt x="64" y="2040"/>
                      <a:pt x="184" y="2040"/>
                    </a:cubicBezTo>
                    <a:cubicBezTo>
                      <a:pt x="621" y="2040"/>
                      <a:pt x="1809" y="1568"/>
                      <a:pt x="1809" y="1568"/>
                    </a:cubicBezTo>
                    <a:lnTo>
                      <a:pt x="1809" y="1568"/>
                    </a:lnTo>
                    <a:cubicBezTo>
                      <a:pt x="1809" y="1568"/>
                      <a:pt x="200" y="2731"/>
                      <a:pt x="464" y="2967"/>
                    </a:cubicBezTo>
                    <a:cubicBezTo>
                      <a:pt x="491" y="2990"/>
                      <a:pt x="535" y="3001"/>
                      <a:pt x="590" y="3001"/>
                    </a:cubicBezTo>
                    <a:cubicBezTo>
                      <a:pt x="1078" y="3001"/>
                      <a:pt x="2524" y="2174"/>
                      <a:pt x="2525" y="2174"/>
                    </a:cubicBezTo>
                    <a:lnTo>
                      <a:pt x="2525" y="2174"/>
                    </a:lnTo>
                    <a:cubicBezTo>
                      <a:pt x="2524" y="2174"/>
                      <a:pt x="1523" y="3108"/>
                      <a:pt x="1491" y="3390"/>
                    </a:cubicBezTo>
                    <a:cubicBezTo>
                      <a:pt x="1482" y="3465"/>
                      <a:pt x="1522" y="3496"/>
                      <a:pt x="1594" y="3496"/>
                    </a:cubicBezTo>
                    <a:cubicBezTo>
                      <a:pt x="1971" y="3496"/>
                      <a:pt x="3234" y="2650"/>
                      <a:pt x="3234" y="2650"/>
                    </a:cubicBezTo>
                    <a:lnTo>
                      <a:pt x="3234" y="2650"/>
                    </a:lnTo>
                    <a:cubicBezTo>
                      <a:pt x="3234" y="2650"/>
                      <a:pt x="2697" y="3761"/>
                      <a:pt x="2860" y="3945"/>
                    </a:cubicBezTo>
                    <a:cubicBezTo>
                      <a:pt x="2894" y="3983"/>
                      <a:pt x="2977" y="4000"/>
                      <a:pt x="3087" y="4000"/>
                    </a:cubicBezTo>
                    <a:cubicBezTo>
                      <a:pt x="3513" y="4000"/>
                      <a:pt x="4343" y="3752"/>
                      <a:pt x="4285" y="3550"/>
                    </a:cubicBezTo>
                    <a:cubicBezTo>
                      <a:pt x="4249" y="3424"/>
                      <a:pt x="4152" y="3390"/>
                      <a:pt x="4048" y="3390"/>
                    </a:cubicBezTo>
                    <a:cubicBezTo>
                      <a:pt x="3928" y="3390"/>
                      <a:pt x="3797" y="3435"/>
                      <a:pt x="3738" y="3435"/>
                    </a:cubicBezTo>
                    <a:cubicBezTo>
                      <a:pt x="3727" y="3435"/>
                      <a:pt x="3719" y="3434"/>
                      <a:pt x="3714" y="3431"/>
                    </a:cubicBezTo>
                    <a:cubicBezTo>
                      <a:pt x="3647" y="3387"/>
                      <a:pt x="4773" y="3059"/>
                      <a:pt x="4826" y="2629"/>
                    </a:cubicBezTo>
                    <a:cubicBezTo>
                      <a:pt x="4878" y="2199"/>
                      <a:pt x="4285" y="521"/>
                      <a:pt x="4285" y="521"/>
                    </a:cubicBezTo>
                    <a:lnTo>
                      <a:pt x="4284" y="521"/>
                    </a:lnTo>
                    <a:cubicBezTo>
                      <a:pt x="4284" y="521"/>
                      <a:pt x="3423" y="1"/>
                      <a:pt x="2980"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395250" y="1133725"/>
                <a:ext cx="141800" cy="105200"/>
              </a:xfrm>
              <a:custGeom>
                <a:rect b="b" l="l" r="r" t="t"/>
                <a:pathLst>
                  <a:path extrusionOk="0" h="4208" w="5672">
                    <a:moveTo>
                      <a:pt x="2797" y="1"/>
                    </a:moveTo>
                    <a:cubicBezTo>
                      <a:pt x="1018" y="1"/>
                      <a:pt x="0" y="2471"/>
                      <a:pt x="1658" y="3682"/>
                    </a:cubicBezTo>
                    <a:cubicBezTo>
                      <a:pt x="1734" y="3740"/>
                      <a:pt x="1817" y="3795"/>
                      <a:pt x="1901" y="3853"/>
                    </a:cubicBezTo>
                    <a:cubicBezTo>
                      <a:pt x="2273" y="4100"/>
                      <a:pt x="2628" y="4207"/>
                      <a:pt x="2954" y="4207"/>
                    </a:cubicBezTo>
                    <a:cubicBezTo>
                      <a:pt x="4754" y="4207"/>
                      <a:pt x="5671" y="955"/>
                      <a:pt x="3609" y="166"/>
                    </a:cubicBezTo>
                    <a:cubicBezTo>
                      <a:pt x="3570" y="151"/>
                      <a:pt x="3532" y="137"/>
                      <a:pt x="3495" y="124"/>
                    </a:cubicBezTo>
                    <a:cubicBezTo>
                      <a:pt x="3253" y="39"/>
                      <a:pt x="3019" y="1"/>
                      <a:pt x="2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339525" y="1308725"/>
                <a:ext cx="89750" cy="131550"/>
              </a:xfrm>
              <a:custGeom>
                <a:rect b="b" l="l" r="r" t="t"/>
                <a:pathLst>
                  <a:path extrusionOk="0" h="5262" w="3590">
                    <a:moveTo>
                      <a:pt x="3263" y="1"/>
                    </a:moveTo>
                    <a:lnTo>
                      <a:pt x="724" y="1259"/>
                    </a:lnTo>
                    <a:lnTo>
                      <a:pt x="530" y="2057"/>
                    </a:lnTo>
                    <a:lnTo>
                      <a:pt x="254" y="3197"/>
                    </a:lnTo>
                    <a:lnTo>
                      <a:pt x="0" y="4240"/>
                    </a:lnTo>
                    <a:cubicBezTo>
                      <a:pt x="218" y="5007"/>
                      <a:pt x="758" y="5261"/>
                      <a:pt x="1358" y="5261"/>
                    </a:cubicBezTo>
                    <a:cubicBezTo>
                      <a:pt x="2289" y="5261"/>
                      <a:pt x="3362" y="4649"/>
                      <a:pt x="3589" y="4394"/>
                    </a:cubicBezTo>
                    <a:lnTo>
                      <a:pt x="3263" y="1"/>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342200" y="1340950"/>
                <a:ext cx="63475" cy="62825"/>
              </a:xfrm>
              <a:custGeom>
                <a:rect b="b" l="l" r="r" t="t"/>
                <a:pathLst>
                  <a:path extrusionOk="0" h="2513" w="2539">
                    <a:moveTo>
                      <a:pt x="2539" y="1"/>
                    </a:moveTo>
                    <a:lnTo>
                      <a:pt x="423" y="768"/>
                    </a:lnTo>
                    <a:lnTo>
                      <a:pt x="1" y="2508"/>
                    </a:lnTo>
                    <a:cubicBezTo>
                      <a:pt x="16" y="2511"/>
                      <a:pt x="32" y="2512"/>
                      <a:pt x="49" y="2512"/>
                    </a:cubicBezTo>
                    <a:cubicBezTo>
                      <a:pt x="422" y="2512"/>
                      <a:pt x="1430" y="1842"/>
                      <a:pt x="253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302275" y="1200750"/>
                <a:ext cx="175950" cy="164400"/>
              </a:xfrm>
              <a:custGeom>
                <a:rect b="b" l="l" r="r" t="t"/>
                <a:pathLst>
                  <a:path extrusionOk="0" h="6576" w="7038">
                    <a:moveTo>
                      <a:pt x="2779" y="0"/>
                    </a:moveTo>
                    <a:cubicBezTo>
                      <a:pt x="2006" y="0"/>
                      <a:pt x="1250" y="266"/>
                      <a:pt x="667" y="777"/>
                    </a:cubicBezTo>
                    <a:cubicBezTo>
                      <a:pt x="641" y="800"/>
                      <a:pt x="616" y="823"/>
                      <a:pt x="591" y="848"/>
                    </a:cubicBezTo>
                    <a:lnTo>
                      <a:pt x="589" y="848"/>
                    </a:lnTo>
                    <a:cubicBezTo>
                      <a:pt x="196" y="1375"/>
                      <a:pt x="545" y="2190"/>
                      <a:pt x="332" y="3606"/>
                    </a:cubicBezTo>
                    <a:cubicBezTo>
                      <a:pt x="1" y="5827"/>
                      <a:pt x="702" y="6575"/>
                      <a:pt x="2310" y="6575"/>
                    </a:cubicBezTo>
                    <a:cubicBezTo>
                      <a:pt x="2351" y="6575"/>
                      <a:pt x="2392" y="6575"/>
                      <a:pt x="2434" y="6574"/>
                    </a:cubicBezTo>
                    <a:cubicBezTo>
                      <a:pt x="2902" y="6564"/>
                      <a:pt x="3831" y="6263"/>
                      <a:pt x="4400" y="5595"/>
                    </a:cubicBezTo>
                    <a:cubicBezTo>
                      <a:pt x="5039" y="4849"/>
                      <a:pt x="5283" y="4596"/>
                      <a:pt x="5563" y="3806"/>
                    </a:cubicBezTo>
                    <a:cubicBezTo>
                      <a:pt x="5964" y="2670"/>
                      <a:pt x="7038" y="199"/>
                      <a:pt x="2935" y="4"/>
                    </a:cubicBezTo>
                    <a:cubicBezTo>
                      <a:pt x="2883" y="1"/>
                      <a:pt x="2831" y="0"/>
                      <a:pt x="2779"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334000" y="1276350"/>
                <a:ext cx="15675" cy="28300"/>
              </a:xfrm>
              <a:custGeom>
                <a:rect b="b" l="l" r="r" t="t"/>
                <a:pathLst>
                  <a:path extrusionOk="0" h="1132" w="627">
                    <a:moveTo>
                      <a:pt x="549" y="0"/>
                    </a:moveTo>
                    <a:cubicBezTo>
                      <a:pt x="514" y="0"/>
                      <a:pt x="484" y="26"/>
                      <a:pt x="478" y="62"/>
                    </a:cubicBezTo>
                    <a:lnTo>
                      <a:pt x="423" y="457"/>
                    </a:lnTo>
                    <a:lnTo>
                      <a:pt x="62" y="534"/>
                    </a:lnTo>
                    <a:cubicBezTo>
                      <a:pt x="35" y="540"/>
                      <a:pt x="14" y="561"/>
                      <a:pt x="7" y="586"/>
                    </a:cubicBezTo>
                    <a:cubicBezTo>
                      <a:pt x="1" y="613"/>
                      <a:pt x="8" y="642"/>
                      <a:pt x="30" y="659"/>
                    </a:cubicBezTo>
                    <a:cubicBezTo>
                      <a:pt x="158" y="774"/>
                      <a:pt x="381" y="995"/>
                      <a:pt x="423" y="1089"/>
                    </a:cubicBezTo>
                    <a:cubicBezTo>
                      <a:pt x="432" y="1112"/>
                      <a:pt x="455" y="1127"/>
                      <a:pt x="478" y="1131"/>
                    </a:cubicBezTo>
                    <a:cubicBezTo>
                      <a:pt x="482" y="1131"/>
                      <a:pt x="485" y="1131"/>
                      <a:pt x="488" y="1131"/>
                    </a:cubicBezTo>
                    <a:cubicBezTo>
                      <a:pt x="499" y="1131"/>
                      <a:pt x="509" y="1129"/>
                      <a:pt x="519" y="1125"/>
                    </a:cubicBezTo>
                    <a:cubicBezTo>
                      <a:pt x="553" y="1110"/>
                      <a:pt x="571" y="1067"/>
                      <a:pt x="553" y="1031"/>
                    </a:cubicBezTo>
                    <a:cubicBezTo>
                      <a:pt x="507" y="924"/>
                      <a:pt x="338" y="753"/>
                      <a:pt x="227" y="647"/>
                    </a:cubicBezTo>
                    <a:lnTo>
                      <a:pt x="501" y="588"/>
                    </a:lnTo>
                    <a:cubicBezTo>
                      <a:pt x="530" y="580"/>
                      <a:pt x="553" y="557"/>
                      <a:pt x="557" y="528"/>
                    </a:cubicBezTo>
                    <a:lnTo>
                      <a:pt x="620" y="81"/>
                    </a:lnTo>
                    <a:cubicBezTo>
                      <a:pt x="626" y="43"/>
                      <a:pt x="599" y="7"/>
                      <a:pt x="559" y="1"/>
                    </a:cubicBezTo>
                    <a:cubicBezTo>
                      <a:pt x="556" y="0"/>
                      <a:pt x="552"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362500" y="1273900"/>
                <a:ext cx="7875" cy="10125"/>
              </a:xfrm>
              <a:custGeom>
                <a:rect b="b" l="l" r="r" t="t"/>
                <a:pathLst>
                  <a:path extrusionOk="0" h="405" w="315">
                    <a:moveTo>
                      <a:pt x="151" y="1"/>
                    </a:moveTo>
                    <a:cubicBezTo>
                      <a:pt x="150" y="1"/>
                      <a:pt x="148" y="1"/>
                      <a:pt x="146" y="1"/>
                    </a:cubicBezTo>
                    <a:cubicBezTo>
                      <a:pt x="64" y="5"/>
                      <a:pt x="0" y="99"/>
                      <a:pt x="6" y="210"/>
                    </a:cubicBezTo>
                    <a:cubicBezTo>
                      <a:pt x="12" y="319"/>
                      <a:pt x="82" y="404"/>
                      <a:pt x="162" y="404"/>
                    </a:cubicBezTo>
                    <a:cubicBezTo>
                      <a:pt x="164" y="404"/>
                      <a:pt x="165" y="404"/>
                      <a:pt x="167" y="404"/>
                    </a:cubicBezTo>
                    <a:cubicBezTo>
                      <a:pt x="252" y="400"/>
                      <a:pt x="315" y="306"/>
                      <a:pt x="309" y="195"/>
                    </a:cubicBezTo>
                    <a:cubicBezTo>
                      <a:pt x="302" y="86"/>
                      <a:pt x="233"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328925" y="1273150"/>
                <a:ext cx="7900" cy="10100"/>
              </a:xfrm>
              <a:custGeom>
                <a:rect b="b" l="l" r="r" t="t"/>
                <a:pathLst>
                  <a:path extrusionOk="0" h="404" w="316">
                    <a:moveTo>
                      <a:pt x="156" y="0"/>
                    </a:moveTo>
                    <a:cubicBezTo>
                      <a:pt x="153" y="0"/>
                      <a:pt x="151" y="0"/>
                      <a:pt x="148" y="0"/>
                    </a:cubicBezTo>
                    <a:cubicBezTo>
                      <a:pt x="64" y="4"/>
                      <a:pt x="0" y="98"/>
                      <a:pt x="8" y="209"/>
                    </a:cubicBezTo>
                    <a:cubicBezTo>
                      <a:pt x="14" y="318"/>
                      <a:pt x="82" y="403"/>
                      <a:pt x="164" y="403"/>
                    </a:cubicBezTo>
                    <a:cubicBezTo>
                      <a:pt x="166" y="403"/>
                      <a:pt x="167" y="403"/>
                      <a:pt x="169" y="403"/>
                    </a:cubicBezTo>
                    <a:cubicBezTo>
                      <a:pt x="252" y="397"/>
                      <a:pt x="315" y="303"/>
                      <a:pt x="309" y="194"/>
                    </a:cubicBezTo>
                    <a:cubicBezTo>
                      <a:pt x="304" y="86"/>
                      <a:pt x="235" y="0"/>
                      <a:pt x="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335650" y="1333750"/>
                <a:ext cx="15575" cy="5350"/>
              </a:xfrm>
              <a:custGeom>
                <a:rect b="b" l="l" r="r" t="t"/>
                <a:pathLst>
                  <a:path extrusionOk="0" h="214" w="623">
                    <a:moveTo>
                      <a:pt x="514" y="0"/>
                    </a:moveTo>
                    <a:cubicBezTo>
                      <a:pt x="499" y="0"/>
                      <a:pt x="484" y="5"/>
                      <a:pt x="470" y="16"/>
                    </a:cubicBezTo>
                    <a:cubicBezTo>
                      <a:pt x="423" y="54"/>
                      <a:pt x="370" y="69"/>
                      <a:pt x="317" y="69"/>
                    </a:cubicBezTo>
                    <a:cubicBezTo>
                      <a:pt x="253" y="69"/>
                      <a:pt x="188" y="48"/>
                      <a:pt x="127" y="22"/>
                    </a:cubicBezTo>
                    <a:cubicBezTo>
                      <a:pt x="116" y="18"/>
                      <a:pt x="106" y="15"/>
                      <a:pt x="97" y="15"/>
                    </a:cubicBezTo>
                    <a:cubicBezTo>
                      <a:pt x="30" y="15"/>
                      <a:pt x="1" y="126"/>
                      <a:pt x="77" y="158"/>
                    </a:cubicBezTo>
                    <a:cubicBezTo>
                      <a:pt x="155" y="193"/>
                      <a:pt x="237" y="214"/>
                      <a:pt x="318" y="214"/>
                    </a:cubicBezTo>
                    <a:cubicBezTo>
                      <a:pt x="404" y="214"/>
                      <a:pt x="488" y="189"/>
                      <a:pt x="564" y="130"/>
                    </a:cubicBezTo>
                    <a:cubicBezTo>
                      <a:pt x="623" y="82"/>
                      <a:pt x="573" y="0"/>
                      <a:pt x="514"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367000" y="1291825"/>
                <a:ext cx="21700" cy="11200"/>
              </a:xfrm>
              <a:custGeom>
                <a:rect b="b" l="l" r="r" t="t"/>
                <a:pathLst>
                  <a:path extrusionOk="0" h="448" w="868">
                    <a:moveTo>
                      <a:pt x="386" y="1"/>
                    </a:moveTo>
                    <a:cubicBezTo>
                      <a:pt x="183" y="1"/>
                      <a:pt x="21" y="78"/>
                      <a:pt x="10" y="188"/>
                    </a:cubicBezTo>
                    <a:cubicBezTo>
                      <a:pt x="1" y="310"/>
                      <a:pt x="181" y="425"/>
                      <a:pt x="415" y="445"/>
                    </a:cubicBezTo>
                    <a:cubicBezTo>
                      <a:pt x="438" y="446"/>
                      <a:pt x="460" y="447"/>
                      <a:pt x="482" y="447"/>
                    </a:cubicBezTo>
                    <a:cubicBezTo>
                      <a:pt x="686" y="447"/>
                      <a:pt x="848" y="370"/>
                      <a:pt x="858" y="260"/>
                    </a:cubicBezTo>
                    <a:cubicBezTo>
                      <a:pt x="868" y="138"/>
                      <a:pt x="687" y="23"/>
                      <a:pt x="453" y="3"/>
                    </a:cubicBezTo>
                    <a:cubicBezTo>
                      <a:pt x="430" y="2"/>
                      <a:pt x="408" y="1"/>
                      <a:pt x="386"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8"/>
              <p:cNvSpPr/>
              <p:nvPr/>
            </p:nvSpPr>
            <p:spPr>
              <a:xfrm>
                <a:off x="309550" y="1289775"/>
                <a:ext cx="18350" cy="11200"/>
              </a:xfrm>
              <a:custGeom>
                <a:rect b="b" l="l" r="r" t="t"/>
                <a:pathLst>
                  <a:path extrusionOk="0" h="448" w="734">
                    <a:moveTo>
                      <a:pt x="249" y="0"/>
                    </a:moveTo>
                    <a:cubicBezTo>
                      <a:pt x="173" y="0"/>
                      <a:pt x="102" y="10"/>
                      <a:pt x="43" y="30"/>
                    </a:cubicBezTo>
                    <a:cubicBezTo>
                      <a:pt x="43" y="36"/>
                      <a:pt x="43" y="39"/>
                      <a:pt x="41" y="43"/>
                    </a:cubicBezTo>
                    <a:cubicBezTo>
                      <a:pt x="25" y="153"/>
                      <a:pt x="12" y="260"/>
                      <a:pt x="0" y="364"/>
                    </a:cubicBezTo>
                    <a:cubicBezTo>
                      <a:pt x="71" y="406"/>
                      <a:pt x="169" y="436"/>
                      <a:pt x="281" y="444"/>
                    </a:cubicBezTo>
                    <a:cubicBezTo>
                      <a:pt x="305" y="446"/>
                      <a:pt x="329" y="447"/>
                      <a:pt x="353" y="447"/>
                    </a:cubicBezTo>
                    <a:cubicBezTo>
                      <a:pt x="554" y="447"/>
                      <a:pt x="713" y="370"/>
                      <a:pt x="722" y="260"/>
                    </a:cubicBezTo>
                    <a:cubicBezTo>
                      <a:pt x="733" y="139"/>
                      <a:pt x="551" y="24"/>
                      <a:pt x="317" y="3"/>
                    </a:cubicBezTo>
                    <a:cubicBezTo>
                      <a:pt x="294" y="1"/>
                      <a:pt x="272" y="0"/>
                      <a:pt x="249"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8"/>
              <p:cNvSpPr/>
              <p:nvPr/>
            </p:nvSpPr>
            <p:spPr>
              <a:xfrm>
                <a:off x="301400" y="1186300"/>
                <a:ext cx="161300" cy="121875"/>
              </a:xfrm>
              <a:custGeom>
                <a:rect b="b" l="l" r="r" t="t"/>
                <a:pathLst>
                  <a:path extrusionOk="0" h="4875" w="6452">
                    <a:moveTo>
                      <a:pt x="2848" y="0"/>
                    </a:moveTo>
                    <a:cubicBezTo>
                      <a:pt x="2057" y="0"/>
                      <a:pt x="1247" y="257"/>
                      <a:pt x="526" y="923"/>
                    </a:cubicBezTo>
                    <a:cubicBezTo>
                      <a:pt x="1" y="1521"/>
                      <a:pt x="278" y="2768"/>
                      <a:pt x="394" y="2768"/>
                    </a:cubicBezTo>
                    <a:cubicBezTo>
                      <a:pt x="413" y="2768"/>
                      <a:pt x="428" y="2736"/>
                      <a:pt x="434" y="2663"/>
                    </a:cubicBezTo>
                    <a:cubicBezTo>
                      <a:pt x="520" y="1673"/>
                      <a:pt x="997" y="1098"/>
                      <a:pt x="1310" y="1098"/>
                    </a:cubicBezTo>
                    <a:cubicBezTo>
                      <a:pt x="1387" y="1098"/>
                      <a:pt x="1453" y="1132"/>
                      <a:pt x="1502" y="1203"/>
                    </a:cubicBezTo>
                    <a:cubicBezTo>
                      <a:pt x="1502" y="1203"/>
                      <a:pt x="3400" y="3506"/>
                      <a:pt x="4760" y="3506"/>
                    </a:cubicBezTo>
                    <a:cubicBezTo>
                      <a:pt x="4773" y="3506"/>
                      <a:pt x="4787" y="3506"/>
                      <a:pt x="4800" y="3505"/>
                    </a:cubicBezTo>
                    <a:cubicBezTo>
                      <a:pt x="4800" y="3505"/>
                      <a:pt x="5013" y="4533"/>
                      <a:pt x="5765" y="4875"/>
                    </a:cubicBezTo>
                    <a:cubicBezTo>
                      <a:pt x="6344" y="3758"/>
                      <a:pt x="6451" y="2289"/>
                      <a:pt x="5861" y="1171"/>
                    </a:cubicBezTo>
                    <a:cubicBezTo>
                      <a:pt x="5127" y="552"/>
                      <a:pt x="4008"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8"/>
              <p:cNvSpPr/>
              <p:nvPr/>
            </p:nvSpPr>
            <p:spPr>
              <a:xfrm>
                <a:off x="417675" y="1166375"/>
                <a:ext cx="66825" cy="70425"/>
              </a:xfrm>
              <a:custGeom>
                <a:rect b="b" l="l" r="r" t="t"/>
                <a:pathLst>
                  <a:path extrusionOk="0" h="2817" w="2673">
                    <a:moveTo>
                      <a:pt x="129" y="0"/>
                    </a:moveTo>
                    <a:cubicBezTo>
                      <a:pt x="35" y="0"/>
                      <a:pt x="1" y="144"/>
                      <a:pt x="99" y="163"/>
                    </a:cubicBezTo>
                    <a:lnTo>
                      <a:pt x="101" y="163"/>
                    </a:lnTo>
                    <a:cubicBezTo>
                      <a:pt x="1340" y="379"/>
                      <a:pt x="2437" y="1444"/>
                      <a:pt x="2504" y="2737"/>
                    </a:cubicBezTo>
                    <a:cubicBezTo>
                      <a:pt x="2507" y="2790"/>
                      <a:pt x="2550" y="2817"/>
                      <a:pt x="2592" y="2817"/>
                    </a:cubicBezTo>
                    <a:cubicBezTo>
                      <a:pt x="2633" y="2817"/>
                      <a:pt x="2672" y="2790"/>
                      <a:pt x="2669" y="2737"/>
                    </a:cubicBezTo>
                    <a:cubicBezTo>
                      <a:pt x="2600" y="1375"/>
                      <a:pt x="1459" y="232"/>
                      <a:pt x="145" y="1"/>
                    </a:cubicBezTo>
                    <a:cubicBezTo>
                      <a:pt x="140" y="0"/>
                      <a:pt x="134" y="0"/>
                      <a:pt x="1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358975" y="1257525"/>
                <a:ext cx="24525" cy="15400"/>
              </a:xfrm>
              <a:custGeom>
                <a:rect b="b" l="l" r="r" t="t"/>
                <a:pathLst>
                  <a:path extrusionOk="0" h="616" w="981">
                    <a:moveTo>
                      <a:pt x="348" y="1"/>
                    </a:moveTo>
                    <a:cubicBezTo>
                      <a:pt x="287" y="1"/>
                      <a:pt x="226" y="9"/>
                      <a:pt x="164" y="27"/>
                    </a:cubicBezTo>
                    <a:cubicBezTo>
                      <a:pt x="0" y="74"/>
                      <a:pt x="29" y="321"/>
                      <a:pt x="176" y="321"/>
                    </a:cubicBezTo>
                    <a:cubicBezTo>
                      <a:pt x="189" y="321"/>
                      <a:pt x="203" y="319"/>
                      <a:pt x="218" y="315"/>
                    </a:cubicBezTo>
                    <a:cubicBezTo>
                      <a:pt x="259" y="303"/>
                      <a:pt x="302" y="297"/>
                      <a:pt x="346" y="297"/>
                    </a:cubicBezTo>
                    <a:cubicBezTo>
                      <a:pt x="484" y="297"/>
                      <a:pt x="621" y="359"/>
                      <a:pt x="663" y="505"/>
                    </a:cubicBezTo>
                    <a:cubicBezTo>
                      <a:pt x="685" y="581"/>
                      <a:pt x="751" y="616"/>
                      <a:pt x="815" y="616"/>
                    </a:cubicBezTo>
                    <a:cubicBezTo>
                      <a:pt x="899" y="616"/>
                      <a:pt x="980" y="555"/>
                      <a:pt x="951" y="451"/>
                    </a:cubicBezTo>
                    <a:cubicBezTo>
                      <a:pt x="869" y="174"/>
                      <a:pt x="621"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a:off x="314700" y="1253300"/>
                <a:ext cx="25850" cy="14950"/>
              </a:xfrm>
              <a:custGeom>
                <a:rect b="b" l="l" r="r" t="t"/>
                <a:pathLst>
                  <a:path extrusionOk="0" h="598" w="1034">
                    <a:moveTo>
                      <a:pt x="694" y="1"/>
                    </a:moveTo>
                    <a:cubicBezTo>
                      <a:pt x="461" y="1"/>
                      <a:pt x="269" y="158"/>
                      <a:pt x="101" y="332"/>
                    </a:cubicBezTo>
                    <a:cubicBezTo>
                      <a:pt x="1" y="437"/>
                      <a:pt x="94" y="598"/>
                      <a:pt x="201" y="598"/>
                    </a:cubicBezTo>
                    <a:cubicBezTo>
                      <a:pt x="231" y="598"/>
                      <a:pt x="262" y="586"/>
                      <a:pt x="289" y="557"/>
                    </a:cubicBezTo>
                    <a:lnTo>
                      <a:pt x="291" y="557"/>
                    </a:lnTo>
                    <a:cubicBezTo>
                      <a:pt x="396" y="445"/>
                      <a:pt x="526" y="293"/>
                      <a:pt x="686" y="293"/>
                    </a:cubicBezTo>
                    <a:cubicBezTo>
                      <a:pt x="714" y="293"/>
                      <a:pt x="742" y="297"/>
                      <a:pt x="771" y="307"/>
                    </a:cubicBezTo>
                    <a:cubicBezTo>
                      <a:pt x="788" y="313"/>
                      <a:pt x="805" y="316"/>
                      <a:pt x="820" y="316"/>
                    </a:cubicBezTo>
                    <a:cubicBezTo>
                      <a:pt x="966" y="316"/>
                      <a:pt x="1034" y="86"/>
                      <a:pt x="873" y="31"/>
                    </a:cubicBezTo>
                    <a:cubicBezTo>
                      <a:pt x="810" y="10"/>
                      <a:pt x="751"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325850" y="1308875"/>
                <a:ext cx="38925" cy="21175"/>
              </a:xfrm>
              <a:custGeom>
                <a:rect b="b" l="l" r="r" t="t"/>
                <a:pathLst>
                  <a:path extrusionOk="0" h="847" w="1557">
                    <a:moveTo>
                      <a:pt x="1556" y="0"/>
                    </a:moveTo>
                    <a:lnTo>
                      <a:pt x="1556" y="0"/>
                    </a:lnTo>
                    <a:cubicBezTo>
                      <a:pt x="1175" y="66"/>
                      <a:pt x="860" y="87"/>
                      <a:pt x="616" y="87"/>
                    </a:cubicBezTo>
                    <a:cubicBezTo>
                      <a:pt x="213" y="87"/>
                      <a:pt x="1" y="31"/>
                      <a:pt x="1" y="31"/>
                    </a:cubicBezTo>
                    <a:lnTo>
                      <a:pt x="1" y="31"/>
                    </a:lnTo>
                    <a:cubicBezTo>
                      <a:pt x="1" y="31"/>
                      <a:pt x="22" y="785"/>
                      <a:pt x="653" y="843"/>
                    </a:cubicBezTo>
                    <a:cubicBezTo>
                      <a:pt x="680" y="845"/>
                      <a:pt x="706" y="846"/>
                      <a:pt x="732" y="846"/>
                    </a:cubicBezTo>
                    <a:cubicBezTo>
                      <a:pt x="1409" y="846"/>
                      <a:pt x="1556" y="1"/>
                      <a:pt x="15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398025" y="1268675"/>
                <a:ext cx="49050" cy="55100"/>
              </a:xfrm>
              <a:custGeom>
                <a:rect b="b" l="l" r="r" t="t"/>
                <a:pathLst>
                  <a:path extrusionOk="0" h="2204" w="1962">
                    <a:moveTo>
                      <a:pt x="1271" y="0"/>
                    </a:moveTo>
                    <a:cubicBezTo>
                      <a:pt x="908" y="0"/>
                      <a:pt x="506" y="435"/>
                      <a:pt x="277" y="730"/>
                    </a:cubicBezTo>
                    <a:cubicBezTo>
                      <a:pt x="83" y="975"/>
                      <a:pt x="1" y="1296"/>
                      <a:pt x="75" y="1599"/>
                    </a:cubicBezTo>
                    <a:cubicBezTo>
                      <a:pt x="137" y="1848"/>
                      <a:pt x="296" y="2092"/>
                      <a:pt x="651" y="2176"/>
                    </a:cubicBezTo>
                    <a:cubicBezTo>
                      <a:pt x="729" y="2195"/>
                      <a:pt x="804" y="2204"/>
                      <a:pt x="875" y="2204"/>
                    </a:cubicBezTo>
                    <a:cubicBezTo>
                      <a:pt x="1447" y="2204"/>
                      <a:pt x="1773" y="1634"/>
                      <a:pt x="1861" y="1175"/>
                    </a:cubicBezTo>
                    <a:cubicBezTo>
                      <a:pt x="1961" y="657"/>
                      <a:pt x="1936" y="139"/>
                      <a:pt x="1365" y="11"/>
                    </a:cubicBezTo>
                    <a:cubicBezTo>
                      <a:pt x="1334" y="4"/>
                      <a:pt x="1303" y="0"/>
                      <a:pt x="1271"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419125" y="1313750"/>
                <a:ext cx="6800" cy="29025"/>
              </a:xfrm>
              <a:custGeom>
                <a:rect b="b" l="l" r="r" t="t"/>
                <a:pathLst>
                  <a:path extrusionOk="0" h="1161" w="272">
                    <a:moveTo>
                      <a:pt x="208" y="0"/>
                    </a:moveTo>
                    <a:cubicBezTo>
                      <a:pt x="181" y="0"/>
                      <a:pt x="157" y="22"/>
                      <a:pt x="152" y="49"/>
                    </a:cubicBezTo>
                    <a:lnTo>
                      <a:pt x="5" y="1096"/>
                    </a:lnTo>
                    <a:cubicBezTo>
                      <a:pt x="1" y="1127"/>
                      <a:pt x="22" y="1156"/>
                      <a:pt x="52" y="1160"/>
                    </a:cubicBezTo>
                    <a:cubicBezTo>
                      <a:pt x="56" y="1160"/>
                      <a:pt x="59" y="1161"/>
                      <a:pt x="62" y="1161"/>
                    </a:cubicBezTo>
                    <a:cubicBezTo>
                      <a:pt x="91" y="1161"/>
                      <a:pt x="114" y="1139"/>
                      <a:pt x="118" y="1112"/>
                    </a:cubicBezTo>
                    <a:lnTo>
                      <a:pt x="267" y="64"/>
                    </a:lnTo>
                    <a:cubicBezTo>
                      <a:pt x="271" y="34"/>
                      <a:pt x="250" y="5"/>
                      <a:pt x="217" y="1"/>
                    </a:cubicBezTo>
                    <a:cubicBezTo>
                      <a:pt x="214" y="1"/>
                      <a:pt x="211" y="0"/>
                      <a:pt x="2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410025" y="1337225"/>
                <a:ext cx="19825" cy="18575"/>
              </a:xfrm>
              <a:custGeom>
                <a:rect b="b" l="l" r="r" t="t"/>
                <a:pathLst>
                  <a:path extrusionOk="0" h="743" w="793">
                    <a:moveTo>
                      <a:pt x="396" y="0"/>
                    </a:moveTo>
                    <a:cubicBezTo>
                      <a:pt x="214" y="0"/>
                      <a:pt x="55" y="133"/>
                      <a:pt x="29" y="319"/>
                    </a:cubicBezTo>
                    <a:cubicBezTo>
                      <a:pt x="0" y="522"/>
                      <a:pt x="140" y="710"/>
                      <a:pt x="344" y="739"/>
                    </a:cubicBezTo>
                    <a:cubicBezTo>
                      <a:pt x="361" y="741"/>
                      <a:pt x="379" y="742"/>
                      <a:pt x="396" y="742"/>
                    </a:cubicBezTo>
                    <a:cubicBezTo>
                      <a:pt x="578" y="742"/>
                      <a:pt x="737" y="608"/>
                      <a:pt x="764" y="422"/>
                    </a:cubicBezTo>
                    <a:cubicBezTo>
                      <a:pt x="792" y="221"/>
                      <a:pt x="650" y="33"/>
                      <a:pt x="449" y="4"/>
                    </a:cubicBezTo>
                    <a:cubicBezTo>
                      <a:pt x="431" y="1"/>
                      <a:pt x="414" y="0"/>
                      <a:pt x="3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415350" y="1279575"/>
                <a:ext cx="22250" cy="29875"/>
              </a:xfrm>
              <a:custGeom>
                <a:rect b="b" l="l" r="r" t="t"/>
                <a:pathLst>
                  <a:path extrusionOk="0" h="1195" w="890">
                    <a:moveTo>
                      <a:pt x="670" y="1"/>
                    </a:moveTo>
                    <a:cubicBezTo>
                      <a:pt x="501" y="1"/>
                      <a:pt x="343" y="103"/>
                      <a:pt x="230" y="238"/>
                    </a:cubicBezTo>
                    <a:cubicBezTo>
                      <a:pt x="21" y="490"/>
                      <a:pt x="0" y="821"/>
                      <a:pt x="21" y="1136"/>
                    </a:cubicBezTo>
                    <a:cubicBezTo>
                      <a:pt x="24" y="1175"/>
                      <a:pt x="55" y="1194"/>
                      <a:pt x="86" y="1194"/>
                    </a:cubicBezTo>
                    <a:cubicBezTo>
                      <a:pt x="120" y="1194"/>
                      <a:pt x="155" y="1172"/>
                      <a:pt x="152" y="1128"/>
                    </a:cubicBezTo>
                    <a:cubicBezTo>
                      <a:pt x="136" y="912"/>
                      <a:pt x="136" y="687"/>
                      <a:pt x="226" y="488"/>
                    </a:cubicBezTo>
                    <a:cubicBezTo>
                      <a:pt x="297" y="334"/>
                      <a:pt x="468" y="127"/>
                      <a:pt x="660" y="127"/>
                    </a:cubicBezTo>
                    <a:cubicBezTo>
                      <a:pt x="693" y="127"/>
                      <a:pt x="726" y="133"/>
                      <a:pt x="760" y="146"/>
                    </a:cubicBezTo>
                    <a:cubicBezTo>
                      <a:pt x="768" y="149"/>
                      <a:pt x="777" y="151"/>
                      <a:pt x="785" y="151"/>
                    </a:cubicBezTo>
                    <a:cubicBezTo>
                      <a:pt x="850" y="151"/>
                      <a:pt x="889" y="57"/>
                      <a:pt x="821" y="29"/>
                    </a:cubicBezTo>
                    <a:cubicBezTo>
                      <a:pt x="771" y="10"/>
                      <a:pt x="720"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8"/>
            <p:cNvGrpSpPr/>
            <p:nvPr/>
          </p:nvGrpSpPr>
          <p:grpSpPr>
            <a:xfrm>
              <a:off x="4013670" y="1313512"/>
              <a:ext cx="267669" cy="218487"/>
              <a:chOff x="5717825" y="3704150"/>
              <a:chExt cx="191575" cy="156375"/>
            </a:xfrm>
          </p:grpSpPr>
          <p:sp>
            <p:nvSpPr>
              <p:cNvPr id="531" name="Google Shape;531;p28"/>
              <p:cNvSpPr/>
              <p:nvPr/>
            </p:nvSpPr>
            <p:spPr>
              <a:xfrm>
                <a:off x="5747375" y="3704150"/>
                <a:ext cx="162025" cy="137400"/>
              </a:xfrm>
              <a:custGeom>
                <a:rect b="b" l="l" r="r" t="t"/>
                <a:pathLst>
                  <a:path extrusionOk="0" h="5496" w="6481">
                    <a:moveTo>
                      <a:pt x="194" y="0"/>
                    </a:moveTo>
                    <a:cubicBezTo>
                      <a:pt x="87" y="0"/>
                      <a:pt x="0" y="86"/>
                      <a:pt x="0" y="194"/>
                    </a:cubicBezTo>
                    <a:lnTo>
                      <a:pt x="0" y="5302"/>
                    </a:lnTo>
                    <a:cubicBezTo>
                      <a:pt x="0" y="5410"/>
                      <a:pt x="87" y="5496"/>
                      <a:pt x="194" y="5496"/>
                    </a:cubicBezTo>
                    <a:lnTo>
                      <a:pt x="6286" y="5496"/>
                    </a:lnTo>
                    <a:cubicBezTo>
                      <a:pt x="6394" y="5496"/>
                      <a:pt x="6480" y="5410"/>
                      <a:pt x="6480" y="5302"/>
                    </a:cubicBezTo>
                    <a:lnTo>
                      <a:pt x="6480" y="194"/>
                    </a:lnTo>
                    <a:cubicBezTo>
                      <a:pt x="6480" y="86"/>
                      <a:pt x="6394" y="0"/>
                      <a:pt x="6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5717825" y="3806375"/>
                <a:ext cx="64000" cy="54150"/>
              </a:xfrm>
              <a:custGeom>
                <a:rect b="b" l="l" r="r" t="t"/>
                <a:pathLst>
                  <a:path extrusionOk="0" h="2166" w="2560">
                    <a:moveTo>
                      <a:pt x="1190" y="1"/>
                    </a:moveTo>
                    <a:lnTo>
                      <a:pt x="79" y="1879"/>
                    </a:lnTo>
                    <a:cubicBezTo>
                      <a:pt x="0" y="2012"/>
                      <a:pt x="104" y="2166"/>
                      <a:pt x="241" y="2166"/>
                    </a:cubicBezTo>
                    <a:cubicBezTo>
                      <a:pt x="263" y="2166"/>
                      <a:pt x="286" y="2162"/>
                      <a:pt x="310" y="2153"/>
                    </a:cubicBezTo>
                    <a:lnTo>
                      <a:pt x="2560" y="1298"/>
                    </a:lnTo>
                    <a:lnTo>
                      <a:pt x="11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5786125" y="3739900"/>
                <a:ext cx="93450" cy="62825"/>
              </a:xfrm>
              <a:custGeom>
                <a:rect b="b" l="l" r="r" t="t"/>
                <a:pathLst>
                  <a:path extrusionOk="0" h="2513" w="3738">
                    <a:moveTo>
                      <a:pt x="3593" y="1"/>
                    </a:moveTo>
                    <a:cubicBezTo>
                      <a:pt x="3566" y="1"/>
                      <a:pt x="3540" y="9"/>
                      <a:pt x="3516" y="26"/>
                    </a:cubicBezTo>
                    <a:lnTo>
                      <a:pt x="576" y="2176"/>
                    </a:lnTo>
                    <a:lnTo>
                      <a:pt x="265" y="1217"/>
                    </a:lnTo>
                    <a:cubicBezTo>
                      <a:pt x="248" y="1163"/>
                      <a:pt x="198" y="1128"/>
                      <a:pt x="144" y="1128"/>
                    </a:cubicBezTo>
                    <a:cubicBezTo>
                      <a:pt x="131" y="1128"/>
                      <a:pt x="117" y="1130"/>
                      <a:pt x="104" y="1135"/>
                    </a:cubicBezTo>
                    <a:cubicBezTo>
                      <a:pt x="37" y="1156"/>
                      <a:pt x="0" y="1229"/>
                      <a:pt x="21" y="1296"/>
                    </a:cubicBezTo>
                    <a:lnTo>
                      <a:pt x="386" y="2424"/>
                    </a:lnTo>
                    <a:cubicBezTo>
                      <a:pt x="399" y="2462"/>
                      <a:pt x="430" y="2493"/>
                      <a:pt x="468" y="2506"/>
                    </a:cubicBezTo>
                    <a:cubicBezTo>
                      <a:pt x="482" y="2510"/>
                      <a:pt x="495" y="2512"/>
                      <a:pt x="509" y="2512"/>
                    </a:cubicBezTo>
                    <a:cubicBezTo>
                      <a:pt x="535" y="2512"/>
                      <a:pt x="560" y="2504"/>
                      <a:pt x="583" y="2487"/>
                    </a:cubicBezTo>
                    <a:lnTo>
                      <a:pt x="3668" y="231"/>
                    </a:lnTo>
                    <a:cubicBezTo>
                      <a:pt x="3724" y="191"/>
                      <a:pt x="3737" y="110"/>
                      <a:pt x="3695" y="53"/>
                    </a:cubicBezTo>
                    <a:cubicBezTo>
                      <a:pt x="3670" y="19"/>
                      <a:pt x="3632" y="1"/>
                      <a:pt x="35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28"/>
            <p:cNvGrpSpPr/>
            <p:nvPr/>
          </p:nvGrpSpPr>
          <p:grpSpPr>
            <a:xfrm>
              <a:off x="1998818" y="1314021"/>
              <a:ext cx="574253" cy="902668"/>
              <a:chOff x="5007550" y="3794525"/>
              <a:chExt cx="470275" cy="739225"/>
            </a:xfrm>
          </p:grpSpPr>
          <p:sp>
            <p:nvSpPr>
              <p:cNvPr id="535" name="Google Shape;535;p28"/>
              <p:cNvSpPr/>
              <p:nvPr/>
            </p:nvSpPr>
            <p:spPr>
              <a:xfrm>
                <a:off x="5007550" y="3794525"/>
                <a:ext cx="470275" cy="575900"/>
              </a:xfrm>
              <a:custGeom>
                <a:rect b="b" l="l" r="r" t="t"/>
                <a:pathLst>
                  <a:path extrusionOk="0" h="23036" w="18811">
                    <a:moveTo>
                      <a:pt x="9344" y="1"/>
                    </a:moveTo>
                    <a:cubicBezTo>
                      <a:pt x="9308" y="1"/>
                      <a:pt x="9273" y="1"/>
                      <a:pt x="9239" y="3"/>
                    </a:cubicBezTo>
                    <a:cubicBezTo>
                      <a:pt x="4117" y="95"/>
                      <a:pt x="1" y="4281"/>
                      <a:pt x="14" y="9421"/>
                    </a:cubicBezTo>
                    <a:cubicBezTo>
                      <a:pt x="18" y="11129"/>
                      <a:pt x="478" y="12730"/>
                      <a:pt x="1280" y="14110"/>
                    </a:cubicBezTo>
                    <a:cubicBezTo>
                      <a:pt x="2339" y="15934"/>
                      <a:pt x="3363" y="17779"/>
                      <a:pt x="4328" y="19655"/>
                    </a:cubicBezTo>
                    <a:cubicBezTo>
                      <a:pt x="4660" y="20300"/>
                      <a:pt x="4984" y="20946"/>
                      <a:pt x="5301" y="21598"/>
                    </a:cubicBezTo>
                    <a:lnTo>
                      <a:pt x="5999" y="23035"/>
                    </a:lnTo>
                    <a:lnTo>
                      <a:pt x="11702" y="23022"/>
                    </a:lnTo>
                    <a:lnTo>
                      <a:pt x="12891" y="23018"/>
                    </a:lnTo>
                    <a:lnTo>
                      <a:pt x="13900" y="20919"/>
                    </a:lnTo>
                    <a:cubicBezTo>
                      <a:pt x="14420" y="19838"/>
                      <a:pt x="14965" y="18769"/>
                      <a:pt x="15531" y="17710"/>
                    </a:cubicBezTo>
                    <a:cubicBezTo>
                      <a:pt x="16177" y="16498"/>
                      <a:pt x="16850" y="15299"/>
                      <a:pt x="17541" y="14110"/>
                    </a:cubicBezTo>
                    <a:cubicBezTo>
                      <a:pt x="18350" y="12717"/>
                      <a:pt x="18811" y="11098"/>
                      <a:pt x="18807" y="9374"/>
                    </a:cubicBezTo>
                    <a:cubicBezTo>
                      <a:pt x="18794" y="4271"/>
                      <a:pt x="14683" y="112"/>
                      <a:pt x="9617" y="3"/>
                    </a:cubicBezTo>
                    <a:cubicBezTo>
                      <a:pt x="9525" y="1"/>
                      <a:pt x="9434" y="1"/>
                      <a:pt x="93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5115750" y="3794525"/>
                <a:ext cx="362075" cy="575900"/>
              </a:xfrm>
              <a:custGeom>
                <a:rect b="b" l="l" r="r" t="t"/>
                <a:pathLst>
                  <a:path extrusionOk="0" h="23036" w="14483">
                    <a:moveTo>
                      <a:pt x="5016" y="1"/>
                    </a:moveTo>
                    <a:cubicBezTo>
                      <a:pt x="4980" y="1"/>
                      <a:pt x="4945" y="1"/>
                      <a:pt x="4911" y="3"/>
                    </a:cubicBezTo>
                    <a:cubicBezTo>
                      <a:pt x="6856" y="596"/>
                      <a:pt x="12074" y="3266"/>
                      <a:pt x="11339" y="9410"/>
                    </a:cubicBezTo>
                    <a:cubicBezTo>
                      <a:pt x="10681" y="14901"/>
                      <a:pt x="6388" y="19716"/>
                      <a:pt x="1046" y="19716"/>
                    </a:cubicBezTo>
                    <a:cubicBezTo>
                      <a:pt x="701" y="19716"/>
                      <a:pt x="352" y="19696"/>
                      <a:pt x="0" y="19655"/>
                    </a:cubicBezTo>
                    <a:lnTo>
                      <a:pt x="0" y="19655"/>
                    </a:lnTo>
                    <a:cubicBezTo>
                      <a:pt x="332" y="20300"/>
                      <a:pt x="656" y="20946"/>
                      <a:pt x="973" y="21598"/>
                    </a:cubicBezTo>
                    <a:lnTo>
                      <a:pt x="1671" y="23035"/>
                    </a:lnTo>
                    <a:lnTo>
                      <a:pt x="7374" y="23022"/>
                    </a:lnTo>
                    <a:lnTo>
                      <a:pt x="8563" y="23018"/>
                    </a:lnTo>
                    <a:lnTo>
                      <a:pt x="9572" y="20919"/>
                    </a:lnTo>
                    <a:cubicBezTo>
                      <a:pt x="10092" y="19838"/>
                      <a:pt x="10637" y="18769"/>
                      <a:pt x="11203" y="17710"/>
                    </a:cubicBezTo>
                    <a:cubicBezTo>
                      <a:pt x="11849" y="16498"/>
                      <a:pt x="12522" y="15299"/>
                      <a:pt x="13213" y="14110"/>
                    </a:cubicBezTo>
                    <a:cubicBezTo>
                      <a:pt x="14022" y="12717"/>
                      <a:pt x="14483" y="11098"/>
                      <a:pt x="14479" y="9374"/>
                    </a:cubicBezTo>
                    <a:cubicBezTo>
                      <a:pt x="14464" y="4271"/>
                      <a:pt x="10355" y="112"/>
                      <a:pt x="5287" y="3"/>
                    </a:cubicBezTo>
                    <a:cubicBezTo>
                      <a:pt x="5197" y="1"/>
                      <a:pt x="5106" y="1"/>
                      <a:pt x="50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5157550" y="4067575"/>
                <a:ext cx="38050" cy="302600"/>
              </a:xfrm>
              <a:custGeom>
                <a:rect b="b" l="l" r="r" t="t"/>
                <a:pathLst>
                  <a:path extrusionOk="0" h="12104" w="1522">
                    <a:moveTo>
                      <a:pt x="128" y="1"/>
                    </a:moveTo>
                    <a:cubicBezTo>
                      <a:pt x="123" y="1"/>
                      <a:pt x="119" y="1"/>
                      <a:pt x="114" y="1"/>
                    </a:cubicBezTo>
                    <a:cubicBezTo>
                      <a:pt x="49" y="7"/>
                      <a:pt x="1" y="67"/>
                      <a:pt x="8" y="132"/>
                    </a:cubicBezTo>
                    <a:lnTo>
                      <a:pt x="1278" y="11998"/>
                    </a:lnTo>
                    <a:cubicBezTo>
                      <a:pt x="1286" y="12060"/>
                      <a:pt x="1338" y="12104"/>
                      <a:pt x="1397" y="12104"/>
                    </a:cubicBezTo>
                    <a:lnTo>
                      <a:pt x="1411" y="12104"/>
                    </a:lnTo>
                    <a:cubicBezTo>
                      <a:pt x="1476" y="12096"/>
                      <a:pt x="1522" y="12038"/>
                      <a:pt x="1516" y="11973"/>
                    </a:cubicBezTo>
                    <a:lnTo>
                      <a:pt x="244" y="107"/>
                    </a:lnTo>
                    <a:cubicBezTo>
                      <a:pt x="239" y="46"/>
                      <a:pt x="187"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5293550" y="4067575"/>
                <a:ext cx="38125" cy="302600"/>
              </a:xfrm>
              <a:custGeom>
                <a:rect b="b" l="l" r="r" t="t"/>
                <a:pathLst>
                  <a:path extrusionOk="0" h="12104" w="1525">
                    <a:moveTo>
                      <a:pt x="1397" y="1"/>
                    </a:moveTo>
                    <a:cubicBezTo>
                      <a:pt x="1338" y="1"/>
                      <a:pt x="1286" y="46"/>
                      <a:pt x="1280" y="107"/>
                    </a:cubicBezTo>
                    <a:lnTo>
                      <a:pt x="1137" y="1436"/>
                    </a:lnTo>
                    <a:lnTo>
                      <a:pt x="1137" y="1438"/>
                    </a:lnTo>
                    <a:lnTo>
                      <a:pt x="1056" y="2196"/>
                    </a:lnTo>
                    <a:lnTo>
                      <a:pt x="9" y="11973"/>
                    </a:lnTo>
                    <a:cubicBezTo>
                      <a:pt x="1" y="12038"/>
                      <a:pt x="49" y="12096"/>
                      <a:pt x="114" y="12104"/>
                    </a:cubicBezTo>
                    <a:lnTo>
                      <a:pt x="128" y="12104"/>
                    </a:lnTo>
                    <a:cubicBezTo>
                      <a:pt x="187" y="12104"/>
                      <a:pt x="239" y="12060"/>
                      <a:pt x="246" y="11998"/>
                    </a:cubicBezTo>
                    <a:lnTo>
                      <a:pt x="1372" y="1482"/>
                    </a:lnTo>
                    <a:lnTo>
                      <a:pt x="1445" y="782"/>
                    </a:lnTo>
                    <a:lnTo>
                      <a:pt x="1516" y="132"/>
                    </a:lnTo>
                    <a:cubicBezTo>
                      <a:pt x="1524" y="67"/>
                      <a:pt x="1476" y="7"/>
                      <a:pt x="1411" y="1"/>
                    </a:cubicBezTo>
                    <a:cubicBezTo>
                      <a:pt x="1406" y="1"/>
                      <a:pt x="1402" y="1"/>
                      <a:pt x="1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5164425" y="4086600"/>
                <a:ext cx="165325" cy="36500"/>
              </a:xfrm>
              <a:custGeom>
                <a:rect b="b" l="l" r="r" t="t"/>
                <a:pathLst>
                  <a:path extrusionOk="0" h="1460" w="6613">
                    <a:moveTo>
                      <a:pt x="5469" y="0"/>
                    </a:moveTo>
                    <a:cubicBezTo>
                      <a:pt x="5319" y="0"/>
                      <a:pt x="5193" y="98"/>
                      <a:pt x="5156" y="244"/>
                    </a:cubicBezTo>
                    <a:lnTo>
                      <a:pt x="4922" y="1157"/>
                    </a:lnTo>
                    <a:cubicBezTo>
                      <a:pt x="4907" y="1216"/>
                      <a:pt x="4857" y="1220"/>
                      <a:pt x="4840" y="1220"/>
                    </a:cubicBezTo>
                    <a:cubicBezTo>
                      <a:pt x="4825" y="1220"/>
                      <a:pt x="4775" y="1216"/>
                      <a:pt x="4759" y="1157"/>
                    </a:cubicBezTo>
                    <a:lnTo>
                      <a:pt x="4525" y="244"/>
                    </a:lnTo>
                    <a:cubicBezTo>
                      <a:pt x="4506" y="171"/>
                      <a:pt x="4466" y="111"/>
                      <a:pt x="4410" y="67"/>
                    </a:cubicBezTo>
                    <a:cubicBezTo>
                      <a:pt x="4355" y="25"/>
                      <a:pt x="4287" y="2"/>
                      <a:pt x="4211" y="2"/>
                    </a:cubicBezTo>
                    <a:cubicBezTo>
                      <a:pt x="4063" y="2"/>
                      <a:pt x="3936" y="98"/>
                      <a:pt x="3900" y="244"/>
                    </a:cubicBezTo>
                    <a:lnTo>
                      <a:pt x="3664" y="1157"/>
                    </a:lnTo>
                    <a:cubicBezTo>
                      <a:pt x="3651" y="1216"/>
                      <a:pt x="3599" y="1220"/>
                      <a:pt x="3583" y="1220"/>
                    </a:cubicBezTo>
                    <a:cubicBezTo>
                      <a:pt x="3568" y="1220"/>
                      <a:pt x="3516" y="1216"/>
                      <a:pt x="3501" y="1157"/>
                    </a:cubicBezTo>
                    <a:lnTo>
                      <a:pt x="3267" y="244"/>
                    </a:lnTo>
                    <a:cubicBezTo>
                      <a:pt x="3230" y="98"/>
                      <a:pt x="3106" y="2"/>
                      <a:pt x="2954" y="2"/>
                    </a:cubicBezTo>
                    <a:cubicBezTo>
                      <a:pt x="2805" y="2"/>
                      <a:pt x="2680" y="100"/>
                      <a:pt x="2642" y="244"/>
                    </a:cubicBezTo>
                    <a:lnTo>
                      <a:pt x="2408" y="1157"/>
                    </a:lnTo>
                    <a:cubicBezTo>
                      <a:pt x="2394" y="1214"/>
                      <a:pt x="2342" y="1220"/>
                      <a:pt x="2327" y="1220"/>
                    </a:cubicBezTo>
                    <a:cubicBezTo>
                      <a:pt x="2312" y="1220"/>
                      <a:pt x="2260" y="1214"/>
                      <a:pt x="2244" y="1157"/>
                    </a:cubicBezTo>
                    <a:lnTo>
                      <a:pt x="2010" y="244"/>
                    </a:lnTo>
                    <a:cubicBezTo>
                      <a:pt x="1993" y="171"/>
                      <a:pt x="1953" y="111"/>
                      <a:pt x="1897" y="67"/>
                    </a:cubicBezTo>
                    <a:cubicBezTo>
                      <a:pt x="1842" y="27"/>
                      <a:pt x="1773" y="2"/>
                      <a:pt x="1698" y="2"/>
                    </a:cubicBezTo>
                    <a:cubicBezTo>
                      <a:pt x="1548" y="2"/>
                      <a:pt x="1423" y="100"/>
                      <a:pt x="1385" y="244"/>
                    </a:cubicBezTo>
                    <a:lnTo>
                      <a:pt x="1151" y="1157"/>
                    </a:lnTo>
                    <a:cubicBezTo>
                      <a:pt x="1138" y="1214"/>
                      <a:pt x="1086" y="1220"/>
                      <a:pt x="1070" y="1220"/>
                    </a:cubicBezTo>
                    <a:cubicBezTo>
                      <a:pt x="1055" y="1220"/>
                      <a:pt x="1003" y="1214"/>
                      <a:pt x="988" y="1157"/>
                    </a:cubicBezTo>
                    <a:lnTo>
                      <a:pt x="756" y="244"/>
                    </a:lnTo>
                    <a:cubicBezTo>
                      <a:pt x="737" y="173"/>
                      <a:pt x="696" y="111"/>
                      <a:pt x="641" y="69"/>
                    </a:cubicBezTo>
                    <a:cubicBezTo>
                      <a:pt x="585" y="27"/>
                      <a:pt x="518" y="2"/>
                      <a:pt x="441" y="2"/>
                    </a:cubicBezTo>
                    <a:cubicBezTo>
                      <a:pt x="292" y="2"/>
                      <a:pt x="167" y="100"/>
                      <a:pt x="129" y="246"/>
                    </a:cubicBezTo>
                    <a:lnTo>
                      <a:pt x="0" y="746"/>
                    </a:lnTo>
                    <a:lnTo>
                      <a:pt x="63" y="1341"/>
                    </a:lnTo>
                    <a:cubicBezTo>
                      <a:pt x="92" y="1304"/>
                      <a:pt x="113" y="1262"/>
                      <a:pt x="127" y="1216"/>
                    </a:cubicBezTo>
                    <a:lnTo>
                      <a:pt x="361" y="305"/>
                    </a:lnTo>
                    <a:cubicBezTo>
                      <a:pt x="376" y="246"/>
                      <a:pt x="426" y="240"/>
                      <a:pt x="441" y="240"/>
                    </a:cubicBezTo>
                    <a:cubicBezTo>
                      <a:pt x="459" y="240"/>
                      <a:pt x="508" y="246"/>
                      <a:pt x="524" y="305"/>
                    </a:cubicBezTo>
                    <a:lnTo>
                      <a:pt x="758" y="1214"/>
                    </a:lnTo>
                    <a:cubicBezTo>
                      <a:pt x="777" y="1287"/>
                      <a:pt x="817" y="1349"/>
                      <a:pt x="871" y="1391"/>
                    </a:cubicBezTo>
                    <a:cubicBezTo>
                      <a:pt x="927" y="1433"/>
                      <a:pt x="996" y="1458"/>
                      <a:pt x="1070" y="1458"/>
                    </a:cubicBezTo>
                    <a:cubicBezTo>
                      <a:pt x="1220" y="1458"/>
                      <a:pt x="1347" y="1360"/>
                      <a:pt x="1383" y="1214"/>
                    </a:cubicBezTo>
                    <a:lnTo>
                      <a:pt x="1617" y="303"/>
                    </a:lnTo>
                    <a:cubicBezTo>
                      <a:pt x="1633" y="244"/>
                      <a:pt x="1682" y="240"/>
                      <a:pt x="1698" y="240"/>
                    </a:cubicBezTo>
                    <a:cubicBezTo>
                      <a:pt x="1713" y="240"/>
                      <a:pt x="1765" y="244"/>
                      <a:pt x="1780" y="303"/>
                    </a:cubicBezTo>
                    <a:lnTo>
                      <a:pt x="2014" y="1214"/>
                    </a:lnTo>
                    <a:cubicBezTo>
                      <a:pt x="2051" y="1360"/>
                      <a:pt x="2177" y="1458"/>
                      <a:pt x="2327" y="1458"/>
                    </a:cubicBezTo>
                    <a:cubicBezTo>
                      <a:pt x="2477" y="1458"/>
                      <a:pt x="2601" y="1360"/>
                      <a:pt x="2640" y="1216"/>
                    </a:cubicBezTo>
                    <a:lnTo>
                      <a:pt x="2872" y="303"/>
                    </a:lnTo>
                    <a:cubicBezTo>
                      <a:pt x="2887" y="244"/>
                      <a:pt x="2939" y="240"/>
                      <a:pt x="2956" y="240"/>
                    </a:cubicBezTo>
                    <a:cubicBezTo>
                      <a:pt x="2970" y="240"/>
                      <a:pt x="3021" y="244"/>
                      <a:pt x="3037" y="303"/>
                    </a:cubicBezTo>
                    <a:lnTo>
                      <a:pt x="3271" y="1216"/>
                    </a:lnTo>
                    <a:cubicBezTo>
                      <a:pt x="3307" y="1362"/>
                      <a:pt x="3434" y="1460"/>
                      <a:pt x="3583" y="1460"/>
                    </a:cubicBezTo>
                    <a:cubicBezTo>
                      <a:pt x="3733" y="1460"/>
                      <a:pt x="3860" y="1362"/>
                      <a:pt x="3896" y="1216"/>
                    </a:cubicBezTo>
                    <a:lnTo>
                      <a:pt x="4130" y="303"/>
                    </a:lnTo>
                    <a:cubicBezTo>
                      <a:pt x="4145" y="244"/>
                      <a:pt x="4195" y="240"/>
                      <a:pt x="4213" y="240"/>
                    </a:cubicBezTo>
                    <a:cubicBezTo>
                      <a:pt x="4228" y="240"/>
                      <a:pt x="4278" y="244"/>
                      <a:pt x="4293" y="303"/>
                    </a:cubicBezTo>
                    <a:lnTo>
                      <a:pt x="4527" y="1216"/>
                    </a:lnTo>
                    <a:cubicBezTo>
                      <a:pt x="4566" y="1362"/>
                      <a:pt x="4692" y="1460"/>
                      <a:pt x="4840" y="1460"/>
                    </a:cubicBezTo>
                    <a:cubicBezTo>
                      <a:pt x="4989" y="1460"/>
                      <a:pt x="5116" y="1362"/>
                      <a:pt x="5153" y="1216"/>
                    </a:cubicBezTo>
                    <a:lnTo>
                      <a:pt x="5387" y="303"/>
                    </a:lnTo>
                    <a:cubicBezTo>
                      <a:pt x="5402" y="244"/>
                      <a:pt x="5454" y="240"/>
                      <a:pt x="5469" y="240"/>
                    </a:cubicBezTo>
                    <a:cubicBezTo>
                      <a:pt x="5484" y="240"/>
                      <a:pt x="5536" y="244"/>
                      <a:pt x="5552" y="303"/>
                    </a:cubicBezTo>
                    <a:lnTo>
                      <a:pt x="5786" y="1216"/>
                    </a:lnTo>
                    <a:cubicBezTo>
                      <a:pt x="5822" y="1360"/>
                      <a:pt x="5949" y="1458"/>
                      <a:pt x="6096" y="1458"/>
                    </a:cubicBezTo>
                    <a:cubicBezTo>
                      <a:pt x="6142" y="1458"/>
                      <a:pt x="6183" y="1450"/>
                      <a:pt x="6221" y="1435"/>
                    </a:cubicBezTo>
                    <a:cubicBezTo>
                      <a:pt x="6313" y="1398"/>
                      <a:pt x="6384" y="1320"/>
                      <a:pt x="6411" y="1216"/>
                    </a:cubicBezTo>
                    <a:lnTo>
                      <a:pt x="6537" y="721"/>
                    </a:lnTo>
                    <a:lnTo>
                      <a:pt x="6612" y="21"/>
                    </a:lnTo>
                    <a:lnTo>
                      <a:pt x="6610" y="21"/>
                    </a:lnTo>
                    <a:cubicBezTo>
                      <a:pt x="6514" y="56"/>
                      <a:pt x="6440" y="136"/>
                      <a:pt x="6413" y="242"/>
                    </a:cubicBezTo>
                    <a:lnTo>
                      <a:pt x="6302" y="673"/>
                    </a:lnTo>
                    <a:lnTo>
                      <a:pt x="6302" y="677"/>
                    </a:lnTo>
                    <a:lnTo>
                      <a:pt x="6179" y="1157"/>
                    </a:lnTo>
                    <a:cubicBezTo>
                      <a:pt x="6163" y="1214"/>
                      <a:pt x="6112" y="1220"/>
                      <a:pt x="6096" y="1220"/>
                    </a:cubicBezTo>
                    <a:cubicBezTo>
                      <a:pt x="6081" y="1220"/>
                      <a:pt x="6029" y="1214"/>
                      <a:pt x="6016" y="1157"/>
                    </a:cubicBezTo>
                    <a:lnTo>
                      <a:pt x="5782" y="244"/>
                    </a:lnTo>
                    <a:cubicBezTo>
                      <a:pt x="5743" y="98"/>
                      <a:pt x="5619" y="0"/>
                      <a:pt x="5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5203775" y="4455750"/>
                <a:ext cx="78025" cy="78000"/>
              </a:xfrm>
              <a:custGeom>
                <a:rect b="b" l="l" r="r" t="t"/>
                <a:pathLst>
                  <a:path extrusionOk="0" h="3120" w="3121">
                    <a:moveTo>
                      <a:pt x="1561" y="1"/>
                    </a:moveTo>
                    <a:cubicBezTo>
                      <a:pt x="699" y="1"/>
                      <a:pt x="1" y="699"/>
                      <a:pt x="1" y="1560"/>
                    </a:cubicBezTo>
                    <a:cubicBezTo>
                      <a:pt x="1" y="2422"/>
                      <a:pt x="699" y="3120"/>
                      <a:pt x="1561" y="3120"/>
                    </a:cubicBezTo>
                    <a:cubicBezTo>
                      <a:pt x="2422" y="3120"/>
                      <a:pt x="3120" y="2422"/>
                      <a:pt x="3120" y="1560"/>
                    </a:cubicBezTo>
                    <a:cubicBezTo>
                      <a:pt x="3120" y="699"/>
                      <a:pt x="2422" y="1"/>
                      <a:pt x="1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5128775" y="4367175"/>
                <a:ext cx="235650" cy="54750"/>
              </a:xfrm>
              <a:custGeom>
                <a:rect b="b" l="l" r="r" t="t"/>
                <a:pathLst>
                  <a:path extrusionOk="0" h="2190" w="9426">
                    <a:moveTo>
                      <a:pt x="76" y="1"/>
                    </a:moveTo>
                    <a:cubicBezTo>
                      <a:pt x="33" y="1"/>
                      <a:pt x="1" y="35"/>
                      <a:pt x="1" y="76"/>
                    </a:cubicBezTo>
                    <a:lnTo>
                      <a:pt x="1" y="2115"/>
                    </a:lnTo>
                    <a:cubicBezTo>
                      <a:pt x="1" y="2155"/>
                      <a:pt x="33" y="2189"/>
                      <a:pt x="76" y="2189"/>
                    </a:cubicBezTo>
                    <a:lnTo>
                      <a:pt x="9350" y="2189"/>
                    </a:lnTo>
                    <a:cubicBezTo>
                      <a:pt x="9391" y="2189"/>
                      <a:pt x="9425" y="2155"/>
                      <a:pt x="9425" y="2115"/>
                    </a:cubicBezTo>
                    <a:lnTo>
                      <a:pt x="9425" y="76"/>
                    </a:lnTo>
                    <a:cubicBezTo>
                      <a:pt x="9425" y="35"/>
                      <a:pt x="9391" y="1"/>
                      <a:pt x="9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8"/>
              <p:cNvSpPr/>
              <p:nvPr/>
            </p:nvSpPr>
            <p:spPr>
              <a:xfrm>
                <a:off x="5128775" y="4421900"/>
                <a:ext cx="235650" cy="54750"/>
              </a:xfrm>
              <a:custGeom>
                <a:rect b="b" l="l" r="r" t="t"/>
                <a:pathLst>
                  <a:path extrusionOk="0" h="2190" w="9426">
                    <a:moveTo>
                      <a:pt x="76" y="0"/>
                    </a:moveTo>
                    <a:cubicBezTo>
                      <a:pt x="33" y="0"/>
                      <a:pt x="1" y="35"/>
                      <a:pt x="1" y="75"/>
                    </a:cubicBezTo>
                    <a:lnTo>
                      <a:pt x="1" y="2114"/>
                    </a:lnTo>
                    <a:cubicBezTo>
                      <a:pt x="1" y="2155"/>
                      <a:pt x="33" y="2189"/>
                      <a:pt x="76" y="2189"/>
                    </a:cubicBezTo>
                    <a:lnTo>
                      <a:pt x="9350" y="2189"/>
                    </a:lnTo>
                    <a:cubicBezTo>
                      <a:pt x="9391" y="2189"/>
                      <a:pt x="9425" y="2155"/>
                      <a:pt x="9425" y="2114"/>
                    </a:cubicBezTo>
                    <a:lnTo>
                      <a:pt x="9425" y="75"/>
                    </a:lnTo>
                    <a:cubicBezTo>
                      <a:pt x="9425" y="35"/>
                      <a:pt x="9391" y="0"/>
                      <a:pt x="9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8"/>
              <p:cNvSpPr/>
              <p:nvPr/>
            </p:nvSpPr>
            <p:spPr>
              <a:xfrm>
                <a:off x="5187675" y="4458500"/>
                <a:ext cx="117850" cy="36275"/>
              </a:xfrm>
              <a:custGeom>
                <a:rect b="b" l="l" r="r" t="t"/>
                <a:pathLst>
                  <a:path extrusionOk="0" h="1451" w="4714">
                    <a:moveTo>
                      <a:pt x="50" y="0"/>
                    </a:moveTo>
                    <a:cubicBezTo>
                      <a:pt x="23" y="0"/>
                      <a:pt x="0" y="23"/>
                      <a:pt x="0" y="50"/>
                    </a:cubicBezTo>
                    <a:lnTo>
                      <a:pt x="0" y="1400"/>
                    </a:lnTo>
                    <a:cubicBezTo>
                      <a:pt x="0" y="1427"/>
                      <a:pt x="23" y="1450"/>
                      <a:pt x="50" y="1450"/>
                    </a:cubicBezTo>
                    <a:lnTo>
                      <a:pt x="4664" y="1450"/>
                    </a:lnTo>
                    <a:cubicBezTo>
                      <a:pt x="4691" y="1450"/>
                      <a:pt x="4714" y="1427"/>
                      <a:pt x="4714" y="1400"/>
                    </a:cubicBezTo>
                    <a:lnTo>
                      <a:pt x="4714" y="50"/>
                    </a:lnTo>
                    <a:cubicBezTo>
                      <a:pt x="4714" y="23"/>
                      <a:pt x="4691" y="0"/>
                      <a:pt x="46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28"/>
            <p:cNvSpPr/>
            <p:nvPr/>
          </p:nvSpPr>
          <p:spPr>
            <a:xfrm>
              <a:off x="3976123" y="2366077"/>
              <a:ext cx="184300" cy="180413"/>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28"/>
            <p:cNvGrpSpPr/>
            <p:nvPr/>
          </p:nvGrpSpPr>
          <p:grpSpPr>
            <a:xfrm>
              <a:off x="888262" y="2232099"/>
              <a:ext cx="433831" cy="339205"/>
              <a:chOff x="4408425" y="3794200"/>
              <a:chExt cx="310500" cy="242775"/>
            </a:xfrm>
          </p:grpSpPr>
          <p:sp>
            <p:nvSpPr>
              <p:cNvPr id="546" name="Google Shape;546;p28"/>
              <p:cNvSpPr/>
              <p:nvPr/>
            </p:nvSpPr>
            <p:spPr>
              <a:xfrm>
                <a:off x="4408425" y="3831500"/>
                <a:ext cx="258025" cy="205425"/>
              </a:xfrm>
              <a:custGeom>
                <a:rect b="b" l="l" r="r" t="t"/>
                <a:pathLst>
                  <a:path extrusionOk="0" h="8217" w="10321">
                    <a:moveTo>
                      <a:pt x="3087" y="1"/>
                    </a:moveTo>
                    <a:lnTo>
                      <a:pt x="528" y="11"/>
                    </a:lnTo>
                    <a:cubicBezTo>
                      <a:pt x="237" y="11"/>
                      <a:pt x="1" y="248"/>
                      <a:pt x="3" y="540"/>
                    </a:cubicBezTo>
                    <a:lnTo>
                      <a:pt x="26" y="7400"/>
                    </a:lnTo>
                    <a:cubicBezTo>
                      <a:pt x="28" y="7851"/>
                      <a:pt x="394" y="8217"/>
                      <a:pt x="845" y="8217"/>
                    </a:cubicBezTo>
                    <a:cubicBezTo>
                      <a:pt x="846" y="8217"/>
                      <a:pt x="848" y="8217"/>
                      <a:pt x="849" y="8217"/>
                    </a:cubicBezTo>
                    <a:lnTo>
                      <a:pt x="9826" y="8186"/>
                    </a:lnTo>
                    <a:cubicBezTo>
                      <a:pt x="10098" y="8184"/>
                      <a:pt x="10321" y="7962"/>
                      <a:pt x="10319" y="7687"/>
                    </a:cubicBezTo>
                    <a:lnTo>
                      <a:pt x="10298" y="1300"/>
                    </a:lnTo>
                    <a:cubicBezTo>
                      <a:pt x="10296" y="1062"/>
                      <a:pt x="10104" y="870"/>
                      <a:pt x="9866" y="870"/>
                    </a:cubicBezTo>
                    <a:lnTo>
                      <a:pt x="4631" y="889"/>
                    </a:lnTo>
                    <a:lnTo>
                      <a:pt x="30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4408725" y="3912750"/>
                <a:ext cx="257725" cy="124225"/>
              </a:xfrm>
              <a:custGeom>
                <a:rect b="b" l="l" r="r" t="t"/>
                <a:pathLst>
                  <a:path extrusionOk="0" h="4969" w="10309">
                    <a:moveTo>
                      <a:pt x="10292" y="0"/>
                    </a:moveTo>
                    <a:lnTo>
                      <a:pt x="0" y="37"/>
                    </a:lnTo>
                    <a:lnTo>
                      <a:pt x="16" y="4474"/>
                    </a:lnTo>
                    <a:cubicBezTo>
                      <a:pt x="16" y="4748"/>
                      <a:pt x="238" y="4969"/>
                      <a:pt x="513" y="4969"/>
                    </a:cubicBezTo>
                    <a:lnTo>
                      <a:pt x="9814" y="4936"/>
                    </a:lnTo>
                    <a:cubicBezTo>
                      <a:pt x="10086" y="4936"/>
                      <a:pt x="10309" y="4712"/>
                      <a:pt x="10307" y="4439"/>
                    </a:cubicBezTo>
                    <a:lnTo>
                      <a:pt x="10307" y="4437"/>
                    </a:lnTo>
                    <a:lnTo>
                      <a:pt x="102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4422925" y="3880675"/>
                <a:ext cx="228000" cy="32950"/>
              </a:xfrm>
              <a:custGeom>
                <a:rect b="b" l="l" r="r" t="t"/>
                <a:pathLst>
                  <a:path extrusionOk="0" h="1318" w="9120">
                    <a:moveTo>
                      <a:pt x="8935" y="0"/>
                    </a:moveTo>
                    <a:lnTo>
                      <a:pt x="180" y="31"/>
                    </a:lnTo>
                    <a:cubicBezTo>
                      <a:pt x="81" y="31"/>
                      <a:pt x="0" y="111"/>
                      <a:pt x="0" y="211"/>
                    </a:cubicBezTo>
                    <a:lnTo>
                      <a:pt x="4" y="1318"/>
                    </a:lnTo>
                    <a:lnTo>
                      <a:pt x="9119" y="1285"/>
                    </a:lnTo>
                    <a:lnTo>
                      <a:pt x="9116" y="180"/>
                    </a:lnTo>
                    <a:cubicBezTo>
                      <a:pt x="9116" y="81"/>
                      <a:pt x="9035" y="0"/>
                      <a:pt x="89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4621550" y="3892425"/>
                <a:ext cx="10100" cy="20500"/>
              </a:xfrm>
              <a:custGeom>
                <a:rect b="b" l="l" r="r" t="t"/>
                <a:pathLst>
                  <a:path extrusionOk="0" h="820" w="404">
                    <a:moveTo>
                      <a:pt x="200" y="0"/>
                    </a:moveTo>
                    <a:cubicBezTo>
                      <a:pt x="89" y="0"/>
                      <a:pt x="1" y="90"/>
                      <a:pt x="1" y="202"/>
                    </a:cubicBezTo>
                    <a:lnTo>
                      <a:pt x="2" y="819"/>
                    </a:lnTo>
                    <a:lnTo>
                      <a:pt x="403" y="819"/>
                    </a:lnTo>
                    <a:lnTo>
                      <a:pt x="400" y="200"/>
                    </a:lnTo>
                    <a:cubicBezTo>
                      <a:pt x="400" y="90"/>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4598975" y="3892500"/>
                <a:ext cx="10075" cy="20525"/>
              </a:xfrm>
              <a:custGeom>
                <a:rect b="b" l="l" r="r" t="t"/>
                <a:pathLst>
                  <a:path extrusionOk="0" h="821" w="403">
                    <a:moveTo>
                      <a:pt x="200" y="1"/>
                    </a:moveTo>
                    <a:cubicBezTo>
                      <a:pt x="90" y="1"/>
                      <a:pt x="0" y="91"/>
                      <a:pt x="0" y="200"/>
                    </a:cubicBezTo>
                    <a:lnTo>
                      <a:pt x="4" y="820"/>
                    </a:lnTo>
                    <a:lnTo>
                      <a:pt x="403" y="818"/>
                    </a:lnTo>
                    <a:lnTo>
                      <a:pt x="401" y="200"/>
                    </a:lnTo>
                    <a:cubicBezTo>
                      <a:pt x="401" y="89"/>
                      <a:pt x="311"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4576425" y="3892550"/>
                <a:ext cx="10100" cy="20550"/>
              </a:xfrm>
              <a:custGeom>
                <a:rect b="b" l="l" r="r" t="t"/>
                <a:pathLst>
                  <a:path extrusionOk="0" h="822" w="404">
                    <a:moveTo>
                      <a:pt x="200" y="1"/>
                    </a:moveTo>
                    <a:cubicBezTo>
                      <a:pt x="91" y="3"/>
                      <a:pt x="0" y="93"/>
                      <a:pt x="0" y="202"/>
                    </a:cubicBezTo>
                    <a:lnTo>
                      <a:pt x="2" y="822"/>
                    </a:lnTo>
                    <a:lnTo>
                      <a:pt x="403" y="820"/>
                    </a:lnTo>
                    <a:lnTo>
                      <a:pt x="401" y="200"/>
                    </a:lnTo>
                    <a:cubicBezTo>
                      <a:pt x="399" y="91"/>
                      <a:pt x="309"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4553875" y="3892650"/>
                <a:ext cx="10100" cy="20500"/>
              </a:xfrm>
              <a:custGeom>
                <a:rect b="b" l="l" r="r" t="t"/>
                <a:pathLst>
                  <a:path extrusionOk="0" h="820" w="404">
                    <a:moveTo>
                      <a:pt x="200" y="1"/>
                    </a:moveTo>
                    <a:cubicBezTo>
                      <a:pt x="91" y="1"/>
                      <a:pt x="1" y="91"/>
                      <a:pt x="1" y="202"/>
                    </a:cubicBezTo>
                    <a:lnTo>
                      <a:pt x="3" y="820"/>
                    </a:lnTo>
                    <a:lnTo>
                      <a:pt x="404" y="820"/>
                    </a:lnTo>
                    <a:lnTo>
                      <a:pt x="400" y="200"/>
                    </a:lnTo>
                    <a:lnTo>
                      <a:pt x="402" y="200"/>
                    </a:lnTo>
                    <a:cubicBezTo>
                      <a:pt x="400" y="91"/>
                      <a:pt x="310"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8"/>
              <p:cNvSpPr/>
              <p:nvPr/>
            </p:nvSpPr>
            <p:spPr>
              <a:xfrm>
                <a:off x="4531300" y="3892750"/>
                <a:ext cx="10100" cy="20500"/>
              </a:xfrm>
              <a:custGeom>
                <a:rect b="b" l="l" r="r" t="t"/>
                <a:pathLst>
                  <a:path extrusionOk="0" h="820" w="404">
                    <a:moveTo>
                      <a:pt x="203" y="1"/>
                    </a:moveTo>
                    <a:cubicBezTo>
                      <a:pt x="202" y="1"/>
                      <a:pt x="201" y="1"/>
                      <a:pt x="200" y="1"/>
                    </a:cubicBezTo>
                    <a:cubicBezTo>
                      <a:pt x="91" y="1"/>
                      <a:pt x="0" y="91"/>
                      <a:pt x="2" y="200"/>
                    </a:cubicBezTo>
                    <a:lnTo>
                      <a:pt x="4" y="820"/>
                    </a:lnTo>
                    <a:lnTo>
                      <a:pt x="403" y="818"/>
                    </a:lnTo>
                    <a:lnTo>
                      <a:pt x="401" y="200"/>
                    </a:lnTo>
                    <a:cubicBezTo>
                      <a:pt x="401" y="90"/>
                      <a:pt x="313"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8"/>
              <p:cNvSpPr/>
              <p:nvPr/>
            </p:nvSpPr>
            <p:spPr>
              <a:xfrm>
                <a:off x="4508750" y="3892800"/>
                <a:ext cx="10100" cy="20550"/>
              </a:xfrm>
              <a:custGeom>
                <a:rect b="b" l="l" r="r" t="t"/>
                <a:pathLst>
                  <a:path extrusionOk="0" h="822" w="404">
                    <a:moveTo>
                      <a:pt x="200" y="0"/>
                    </a:moveTo>
                    <a:cubicBezTo>
                      <a:pt x="91" y="2"/>
                      <a:pt x="1" y="93"/>
                      <a:pt x="1" y="202"/>
                    </a:cubicBezTo>
                    <a:lnTo>
                      <a:pt x="3" y="821"/>
                    </a:lnTo>
                    <a:lnTo>
                      <a:pt x="404" y="820"/>
                    </a:lnTo>
                    <a:lnTo>
                      <a:pt x="402" y="200"/>
                    </a:lnTo>
                    <a:cubicBezTo>
                      <a:pt x="400" y="91"/>
                      <a:pt x="310"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4486225" y="3892900"/>
                <a:ext cx="10050" cy="20500"/>
              </a:xfrm>
              <a:custGeom>
                <a:rect b="b" l="l" r="r" t="t"/>
                <a:pathLst>
                  <a:path extrusionOk="0" h="820" w="402">
                    <a:moveTo>
                      <a:pt x="200" y="0"/>
                    </a:moveTo>
                    <a:cubicBezTo>
                      <a:pt x="88" y="0"/>
                      <a:pt x="0" y="90"/>
                      <a:pt x="0" y="202"/>
                    </a:cubicBezTo>
                    <a:lnTo>
                      <a:pt x="2" y="819"/>
                    </a:lnTo>
                    <a:lnTo>
                      <a:pt x="401" y="817"/>
                    </a:lnTo>
                    <a:lnTo>
                      <a:pt x="399" y="200"/>
                    </a:lnTo>
                    <a:cubicBezTo>
                      <a:pt x="399" y="89"/>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4463625" y="3893000"/>
                <a:ext cx="10100" cy="20500"/>
              </a:xfrm>
              <a:custGeom>
                <a:rect b="b" l="l" r="r" t="t"/>
                <a:pathLst>
                  <a:path extrusionOk="0" h="820" w="404">
                    <a:moveTo>
                      <a:pt x="204" y="0"/>
                    </a:moveTo>
                    <a:cubicBezTo>
                      <a:pt x="203" y="0"/>
                      <a:pt x="201" y="0"/>
                      <a:pt x="200" y="0"/>
                    </a:cubicBezTo>
                    <a:cubicBezTo>
                      <a:pt x="91" y="0"/>
                      <a:pt x="1" y="90"/>
                      <a:pt x="1" y="200"/>
                    </a:cubicBezTo>
                    <a:lnTo>
                      <a:pt x="5" y="819"/>
                    </a:lnTo>
                    <a:lnTo>
                      <a:pt x="404" y="817"/>
                    </a:lnTo>
                    <a:lnTo>
                      <a:pt x="402" y="198"/>
                    </a:lnTo>
                    <a:cubicBezTo>
                      <a:pt x="402" y="90"/>
                      <a:pt x="313"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4441100" y="3893050"/>
                <a:ext cx="10075" cy="20500"/>
              </a:xfrm>
              <a:custGeom>
                <a:rect b="b" l="l" r="r" t="t"/>
                <a:pathLst>
                  <a:path extrusionOk="0" h="820" w="403">
                    <a:moveTo>
                      <a:pt x="200" y="0"/>
                    </a:moveTo>
                    <a:cubicBezTo>
                      <a:pt x="90" y="0"/>
                      <a:pt x="0" y="90"/>
                      <a:pt x="0" y="201"/>
                    </a:cubicBezTo>
                    <a:lnTo>
                      <a:pt x="2" y="819"/>
                    </a:lnTo>
                    <a:lnTo>
                      <a:pt x="403" y="819"/>
                    </a:lnTo>
                    <a:lnTo>
                      <a:pt x="401" y="200"/>
                    </a:lnTo>
                    <a:cubicBezTo>
                      <a:pt x="399" y="90"/>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4591300" y="3794200"/>
                <a:ext cx="127625" cy="116025"/>
              </a:xfrm>
              <a:custGeom>
                <a:rect b="b" l="l" r="r" t="t"/>
                <a:pathLst>
                  <a:path extrusionOk="0" h="4641" w="5105">
                    <a:moveTo>
                      <a:pt x="2550" y="1"/>
                    </a:moveTo>
                    <a:cubicBezTo>
                      <a:pt x="1501" y="1"/>
                      <a:pt x="548" y="719"/>
                      <a:pt x="296" y="1785"/>
                    </a:cubicBezTo>
                    <a:cubicBezTo>
                      <a:pt x="0" y="3031"/>
                      <a:pt x="771" y="4282"/>
                      <a:pt x="2016" y="4577"/>
                    </a:cubicBezTo>
                    <a:cubicBezTo>
                      <a:pt x="2196" y="4620"/>
                      <a:pt x="2376" y="4641"/>
                      <a:pt x="2553" y="4641"/>
                    </a:cubicBezTo>
                    <a:cubicBezTo>
                      <a:pt x="3604" y="4641"/>
                      <a:pt x="4556" y="3922"/>
                      <a:pt x="4809" y="2855"/>
                    </a:cubicBezTo>
                    <a:cubicBezTo>
                      <a:pt x="5105" y="1610"/>
                      <a:pt x="4333" y="359"/>
                      <a:pt x="3087" y="64"/>
                    </a:cubicBezTo>
                    <a:cubicBezTo>
                      <a:pt x="2907" y="21"/>
                      <a:pt x="2727" y="1"/>
                      <a:pt x="2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4623075" y="3824950"/>
                <a:ext cx="70475" cy="55125"/>
              </a:xfrm>
              <a:custGeom>
                <a:rect b="b" l="l" r="r" t="t"/>
                <a:pathLst>
                  <a:path extrusionOk="0" h="2205" w="2819">
                    <a:moveTo>
                      <a:pt x="2571" y="1"/>
                    </a:moveTo>
                    <a:cubicBezTo>
                      <a:pt x="2514" y="1"/>
                      <a:pt x="2456" y="22"/>
                      <a:pt x="2412" y="65"/>
                    </a:cubicBezTo>
                    <a:lnTo>
                      <a:pt x="816" y="1661"/>
                    </a:lnTo>
                    <a:lnTo>
                      <a:pt x="408" y="1253"/>
                    </a:lnTo>
                    <a:cubicBezTo>
                      <a:pt x="363" y="1209"/>
                      <a:pt x="306" y="1187"/>
                      <a:pt x="248" y="1187"/>
                    </a:cubicBezTo>
                    <a:cubicBezTo>
                      <a:pt x="191" y="1187"/>
                      <a:pt x="133" y="1209"/>
                      <a:pt x="89" y="1253"/>
                    </a:cubicBezTo>
                    <a:cubicBezTo>
                      <a:pt x="1" y="1339"/>
                      <a:pt x="1" y="1483"/>
                      <a:pt x="89" y="1571"/>
                    </a:cubicBezTo>
                    <a:lnTo>
                      <a:pt x="657" y="2139"/>
                    </a:lnTo>
                    <a:cubicBezTo>
                      <a:pt x="699" y="2181"/>
                      <a:pt x="757" y="2204"/>
                      <a:pt x="816" y="2204"/>
                    </a:cubicBezTo>
                    <a:lnTo>
                      <a:pt x="818" y="2204"/>
                    </a:lnTo>
                    <a:cubicBezTo>
                      <a:pt x="878" y="2204"/>
                      <a:pt x="933" y="2181"/>
                      <a:pt x="975" y="2139"/>
                    </a:cubicBezTo>
                    <a:lnTo>
                      <a:pt x="2731" y="384"/>
                    </a:lnTo>
                    <a:cubicBezTo>
                      <a:pt x="2819" y="296"/>
                      <a:pt x="2819" y="154"/>
                      <a:pt x="2731" y="65"/>
                    </a:cubicBezTo>
                    <a:cubicBezTo>
                      <a:pt x="2686" y="22"/>
                      <a:pt x="2629" y="1"/>
                      <a:pt x="25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28"/>
            <p:cNvGrpSpPr/>
            <p:nvPr/>
          </p:nvGrpSpPr>
          <p:grpSpPr>
            <a:xfrm>
              <a:off x="649446" y="3026681"/>
              <a:ext cx="1291759" cy="510594"/>
              <a:chOff x="408013" y="4288375"/>
              <a:chExt cx="1284438" cy="507700"/>
            </a:xfrm>
          </p:grpSpPr>
          <p:sp>
            <p:nvSpPr>
              <p:cNvPr id="561" name="Google Shape;561;p28"/>
              <p:cNvSpPr/>
              <p:nvPr/>
            </p:nvSpPr>
            <p:spPr>
              <a:xfrm>
                <a:off x="408013" y="4288650"/>
                <a:ext cx="1028025" cy="169175"/>
              </a:xfrm>
              <a:custGeom>
                <a:rect b="b" l="l" r="r" t="t"/>
                <a:pathLst>
                  <a:path extrusionOk="0" h="6767" w="41121">
                    <a:moveTo>
                      <a:pt x="3296" y="1"/>
                    </a:moveTo>
                    <a:cubicBezTo>
                      <a:pt x="1476" y="1"/>
                      <a:pt x="1" y="1476"/>
                      <a:pt x="1" y="3296"/>
                    </a:cubicBezTo>
                    <a:lnTo>
                      <a:pt x="1" y="3469"/>
                    </a:lnTo>
                    <a:cubicBezTo>
                      <a:pt x="1" y="5290"/>
                      <a:pt x="1476" y="6767"/>
                      <a:pt x="3296" y="6767"/>
                    </a:cubicBezTo>
                    <a:lnTo>
                      <a:pt x="41120" y="6767"/>
                    </a:lnTo>
                    <a:lnTo>
                      <a:pt x="411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408025" y="4626950"/>
                <a:ext cx="1028000" cy="169125"/>
              </a:xfrm>
              <a:custGeom>
                <a:rect b="b" l="l" r="r" t="t"/>
                <a:pathLst>
                  <a:path extrusionOk="0" h="6765" w="41120">
                    <a:moveTo>
                      <a:pt x="3382" y="1"/>
                    </a:moveTo>
                    <a:cubicBezTo>
                      <a:pt x="2450" y="1"/>
                      <a:pt x="1604" y="378"/>
                      <a:pt x="992" y="990"/>
                    </a:cubicBezTo>
                    <a:cubicBezTo>
                      <a:pt x="380" y="1602"/>
                      <a:pt x="0" y="2448"/>
                      <a:pt x="0" y="3382"/>
                    </a:cubicBezTo>
                    <a:cubicBezTo>
                      <a:pt x="0" y="5245"/>
                      <a:pt x="1506" y="6755"/>
                      <a:pt x="3365" y="6764"/>
                    </a:cubicBezTo>
                    <a:lnTo>
                      <a:pt x="41120" y="6764"/>
                    </a:lnTo>
                    <a:lnTo>
                      <a:pt x="41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529575" y="4626950"/>
                <a:ext cx="1028025" cy="169125"/>
              </a:xfrm>
              <a:custGeom>
                <a:rect b="b" l="l" r="r" t="t"/>
                <a:pathLst>
                  <a:path extrusionOk="0" h="6765" w="41121">
                    <a:moveTo>
                      <a:pt x="336" y="1"/>
                    </a:moveTo>
                    <a:cubicBezTo>
                      <a:pt x="152" y="1"/>
                      <a:pt x="1" y="150"/>
                      <a:pt x="1" y="336"/>
                    </a:cubicBezTo>
                    <a:lnTo>
                      <a:pt x="1" y="6429"/>
                    </a:lnTo>
                    <a:cubicBezTo>
                      <a:pt x="1" y="6615"/>
                      <a:pt x="152" y="6764"/>
                      <a:pt x="336" y="6764"/>
                    </a:cubicBezTo>
                    <a:lnTo>
                      <a:pt x="41120" y="6764"/>
                    </a:lnTo>
                    <a:lnTo>
                      <a:pt x="41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604775" y="4659325"/>
                <a:ext cx="952825" cy="104375"/>
              </a:xfrm>
              <a:custGeom>
                <a:rect b="b" l="l" r="r" t="t"/>
                <a:pathLst>
                  <a:path extrusionOk="0" h="4175" w="38113">
                    <a:moveTo>
                      <a:pt x="2034" y="0"/>
                    </a:moveTo>
                    <a:cubicBezTo>
                      <a:pt x="912" y="0"/>
                      <a:pt x="1" y="910"/>
                      <a:pt x="1" y="2034"/>
                    </a:cubicBezTo>
                    <a:lnTo>
                      <a:pt x="1" y="2141"/>
                    </a:lnTo>
                    <a:cubicBezTo>
                      <a:pt x="1" y="3263"/>
                      <a:pt x="912" y="4174"/>
                      <a:pt x="2034" y="4174"/>
                    </a:cubicBezTo>
                    <a:lnTo>
                      <a:pt x="38112" y="4174"/>
                    </a:lnTo>
                    <a:lnTo>
                      <a:pt x="381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661275" y="4737500"/>
                <a:ext cx="893875" cy="4150"/>
              </a:xfrm>
              <a:custGeom>
                <a:rect b="b" l="l" r="r" t="t"/>
                <a:pathLst>
                  <a:path extrusionOk="0" h="166" w="35755">
                    <a:moveTo>
                      <a:pt x="83" y="0"/>
                    </a:moveTo>
                    <a:cubicBezTo>
                      <a:pt x="37" y="0"/>
                      <a:pt x="0" y="37"/>
                      <a:pt x="0" y="83"/>
                    </a:cubicBezTo>
                    <a:cubicBezTo>
                      <a:pt x="0" y="129"/>
                      <a:pt x="37" y="165"/>
                      <a:pt x="83" y="165"/>
                    </a:cubicBezTo>
                    <a:lnTo>
                      <a:pt x="35672" y="165"/>
                    </a:lnTo>
                    <a:cubicBezTo>
                      <a:pt x="35718" y="165"/>
                      <a:pt x="35755" y="129"/>
                      <a:pt x="35755" y="83"/>
                    </a:cubicBezTo>
                    <a:cubicBezTo>
                      <a:pt x="35755" y="37"/>
                      <a:pt x="35718" y="0"/>
                      <a:pt x="35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661275" y="4709000"/>
                <a:ext cx="893875" cy="4200"/>
              </a:xfrm>
              <a:custGeom>
                <a:rect b="b" l="l" r="r" t="t"/>
                <a:pathLst>
                  <a:path extrusionOk="0" h="168" w="35755">
                    <a:moveTo>
                      <a:pt x="83" y="1"/>
                    </a:moveTo>
                    <a:cubicBezTo>
                      <a:pt x="37" y="1"/>
                      <a:pt x="0" y="39"/>
                      <a:pt x="0" y="85"/>
                    </a:cubicBezTo>
                    <a:cubicBezTo>
                      <a:pt x="0" y="131"/>
                      <a:pt x="37" y="168"/>
                      <a:pt x="83" y="168"/>
                    </a:cubicBezTo>
                    <a:lnTo>
                      <a:pt x="35672" y="168"/>
                    </a:lnTo>
                    <a:cubicBezTo>
                      <a:pt x="35718" y="168"/>
                      <a:pt x="35755" y="131"/>
                      <a:pt x="35755" y="85"/>
                    </a:cubicBezTo>
                    <a:cubicBezTo>
                      <a:pt x="35755" y="39"/>
                      <a:pt x="35718" y="1"/>
                      <a:pt x="35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661275" y="4681325"/>
                <a:ext cx="893875" cy="4200"/>
              </a:xfrm>
              <a:custGeom>
                <a:rect b="b" l="l" r="r" t="t"/>
                <a:pathLst>
                  <a:path extrusionOk="0" h="168" w="35755">
                    <a:moveTo>
                      <a:pt x="83" y="1"/>
                    </a:moveTo>
                    <a:cubicBezTo>
                      <a:pt x="37" y="1"/>
                      <a:pt x="0" y="39"/>
                      <a:pt x="0" y="85"/>
                    </a:cubicBezTo>
                    <a:cubicBezTo>
                      <a:pt x="0" y="131"/>
                      <a:pt x="37" y="168"/>
                      <a:pt x="83" y="168"/>
                    </a:cubicBezTo>
                    <a:lnTo>
                      <a:pt x="35672" y="168"/>
                    </a:lnTo>
                    <a:cubicBezTo>
                      <a:pt x="35718" y="168"/>
                      <a:pt x="35755" y="131"/>
                      <a:pt x="35755" y="85"/>
                    </a:cubicBezTo>
                    <a:cubicBezTo>
                      <a:pt x="35755" y="39"/>
                      <a:pt x="35718" y="1"/>
                      <a:pt x="35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602725" y="4657200"/>
                <a:ext cx="458950" cy="56375"/>
              </a:xfrm>
              <a:custGeom>
                <a:rect b="b" l="l" r="r" t="t"/>
                <a:pathLst>
                  <a:path extrusionOk="0" h="2255" w="18358">
                    <a:moveTo>
                      <a:pt x="2170" y="1"/>
                    </a:moveTo>
                    <a:cubicBezTo>
                      <a:pt x="973" y="1"/>
                      <a:pt x="0" y="975"/>
                      <a:pt x="0" y="2172"/>
                    </a:cubicBezTo>
                    <a:cubicBezTo>
                      <a:pt x="0" y="2218"/>
                      <a:pt x="37" y="2255"/>
                      <a:pt x="83" y="2255"/>
                    </a:cubicBezTo>
                    <a:cubicBezTo>
                      <a:pt x="129" y="2255"/>
                      <a:pt x="165" y="2218"/>
                      <a:pt x="165" y="2172"/>
                    </a:cubicBezTo>
                    <a:cubicBezTo>
                      <a:pt x="165" y="1068"/>
                      <a:pt x="1065" y="168"/>
                      <a:pt x="2170" y="168"/>
                    </a:cubicBezTo>
                    <a:lnTo>
                      <a:pt x="18275" y="168"/>
                    </a:lnTo>
                    <a:cubicBezTo>
                      <a:pt x="18321" y="168"/>
                      <a:pt x="18358" y="131"/>
                      <a:pt x="18358" y="85"/>
                    </a:cubicBezTo>
                    <a:cubicBezTo>
                      <a:pt x="18358" y="39"/>
                      <a:pt x="18321" y="1"/>
                      <a:pt x="18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1147250" y="4761600"/>
                <a:ext cx="412450" cy="4200"/>
              </a:xfrm>
              <a:custGeom>
                <a:rect b="b" l="l" r="r" t="t"/>
                <a:pathLst>
                  <a:path extrusionOk="0" h="168" w="16498">
                    <a:moveTo>
                      <a:pt x="83" y="1"/>
                    </a:moveTo>
                    <a:cubicBezTo>
                      <a:pt x="37" y="1"/>
                      <a:pt x="1" y="37"/>
                      <a:pt x="1" y="83"/>
                    </a:cubicBezTo>
                    <a:cubicBezTo>
                      <a:pt x="1" y="130"/>
                      <a:pt x="37" y="168"/>
                      <a:pt x="83" y="168"/>
                    </a:cubicBezTo>
                    <a:lnTo>
                      <a:pt x="16413" y="168"/>
                    </a:lnTo>
                    <a:cubicBezTo>
                      <a:pt x="16459" y="168"/>
                      <a:pt x="16498" y="130"/>
                      <a:pt x="16498" y="83"/>
                    </a:cubicBezTo>
                    <a:cubicBezTo>
                      <a:pt x="16498" y="37"/>
                      <a:pt x="16459" y="1"/>
                      <a:pt x="16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540275" y="4457800"/>
                <a:ext cx="1028025" cy="169175"/>
              </a:xfrm>
              <a:custGeom>
                <a:rect b="b" l="l" r="r" t="t"/>
                <a:pathLst>
                  <a:path extrusionOk="0" h="6767" w="41121">
                    <a:moveTo>
                      <a:pt x="3296" y="1"/>
                    </a:moveTo>
                    <a:cubicBezTo>
                      <a:pt x="1476" y="1"/>
                      <a:pt x="1" y="1476"/>
                      <a:pt x="1" y="3296"/>
                    </a:cubicBezTo>
                    <a:lnTo>
                      <a:pt x="1" y="3469"/>
                    </a:lnTo>
                    <a:cubicBezTo>
                      <a:pt x="1" y="5290"/>
                      <a:pt x="1476" y="6767"/>
                      <a:pt x="3296" y="6767"/>
                    </a:cubicBezTo>
                    <a:lnTo>
                      <a:pt x="41120" y="6767"/>
                    </a:lnTo>
                    <a:lnTo>
                      <a:pt x="41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664425" y="4457800"/>
                <a:ext cx="1028025" cy="169175"/>
              </a:xfrm>
              <a:custGeom>
                <a:rect b="b" l="l" r="r" t="t"/>
                <a:pathLst>
                  <a:path extrusionOk="0" h="6767" w="41121">
                    <a:moveTo>
                      <a:pt x="337" y="1"/>
                    </a:moveTo>
                    <a:cubicBezTo>
                      <a:pt x="152" y="1"/>
                      <a:pt x="1" y="152"/>
                      <a:pt x="1" y="337"/>
                    </a:cubicBezTo>
                    <a:lnTo>
                      <a:pt x="1" y="6431"/>
                    </a:lnTo>
                    <a:cubicBezTo>
                      <a:pt x="1" y="6615"/>
                      <a:pt x="152" y="6767"/>
                      <a:pt x="337" y="6767"/>
                    </a:cubicBezTo>
                    <a:lnTo>
                      <a:pt x="41120" y="6767"/>
                    </a:lnTo>
                    <a:lnTo>
                      <a:pt x="41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739625" y="4490175"/>
                <a:ext cx="952825" cy="104425"/>
              </a:xfrm>
              <a:custGeom>
                <a:rect b="b" l="l" r="r" t="t"/>
                <a:pathLst>
                  <a:path extrusionOk="0" h="4177" w="38113">
                    <a:moveTo>
                      <a:pt x="2034" y="1"/>
                    </a:moveTo>
                    <a:cubicBezTo>
                      <a:pt x="912" y="1"/>
                      <a:pt x="1" y="912"/>
                      <a:pt x="1" y="2036"/>
                    </a:cubicBezTo>
                    <a:lnTo>
                      <a:pt x="1" y="2142"/>
                    </a:lnTo>
                    <a:cubicBezTo>
                      <a:pt x="1" y="3266"/>
                      <a:pt x="912" y="4177"/>
                      <a:pt x="2034" y="4177"/>
                    </a:cubicBezTo>
                    <a:lnTo>
                      <a:pt x="38112" y="4177"/>
                    </a:lnTo>
                    <a:lnTo>
                      <a:pt x="381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789750" y="4568350"/>
                <a:ext cx="898725" cy="4200"/>
              </a:xfrm>
              <a:custGeom>
                <a:rect b="b" l="l" r="r" t="t"/>
                <a:pathLst>
                  <a:path extrusionOk="0" h="168" w="35949">
                    <a:moveTo>
                      <a:pt x="83" y="0"/>
                    </a:moveTo>
                    <a:cubicBezTo>
                      <a:pt x="37" y="0"/>
                      <a:pt x="0" y="37"/>
                      <a:pt x="0" y="83"/>
                    </a:cubicBezTo>
                    <a:cubicBezTo>
                      <a:pt x="0" y="129"/>
                      <a:pt x="37" y="167"/>
                      <a:pt x="83" y="167"/>
                    </a:cubicBezTo>
                    <a:lnTo>
                      <a:pt x="35864" y="167"/>
                    </a:lnTo>
                    <a:cubicBezTo>
                      <a:pt x="35910" y="167"/>
                      <a:pt x="35948" y="129"/>
                      <a:pt x="35948" y="83"/>
                    </a:cubicBezTo>
                    <a:cubicBezTo>
                      <a:pt x="35948" y="37"/>
                      <a:pt x="35910" y="0"/>
                      <a:pt x="35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789750" y="4539900"/>
                <a:ext cx="898725" cy="4200"/>
              </a:xfrm>
              <a:custGeom>
                <a:rect b="b" l="l" r="r" t="t"/>
                <a:pathLst>
                  <a:path extrusionOk="0" h="168" w="35949">
                    <a:moveTo>
                      <a:pt x="83" y="1"/>
                    </a:moveTo>
                    <a:cubicBezTo>
                      <a:pt x="37" y="1"/>
                      <a:pt x="0" y="37"/>
                      <a:pt x="0" y="83"/>
                    </a:cubicBezTo>
                    <a:cubicBezTo>
                      <a:pt x="0" y="129"/>
                      <a:pt x="37" y="168"/>
                      <a:pt x="83" y="168"/>
                    </a:cubicBezTo>
                    <a:lnTo>
                      <a:pt x="35864" y="168"/>
                    </a:lnTo>
                    <a:cubicBezTo>
                      <a:pt x="35910" y="168"/>
                      <a:pt x="35948" y="129"/>
                      <a:pt x="35948" y="83"/>
                    </a:cubicBezTo>
                    <a:cubicBezTo>
                      <a:pt x="35948" y="37"/>
                      <a:pt x="35910" y="1"/>
                      <a:pt x="35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789750" y="4512250"/>
                <a:ext cx="898725" cy="4200"/>
              </a:xfrm>
              <a:custGeom>
                <a:rect b="b" l="l" r="r" t="t"/>
                <a:pathLst>
                  <a:path extrusionOk="0" h="168" w="35949">
                    <a:moveTo>
                      <a:pt x="83" y="0"/>
                    </a:moveTo>
                    <a:cubicBezTo>
                      <a:pt x="37" y="0"/>
                      <a:pt x="0" y="37"/>
                      <a:pt x="0" y="83"/>
                    </a:cubicBezTo>
                    <a:cubicBezTo>
                      <a:pt x="0" y="129"/>
                      <a:pt x="37" y="167"/>
                      <a:pt x="83" y="167"/>
                    </a:cubicBezTo>
                    <a:lnTo>
                      <a:pt x="35864" y="167"/>
                    </a:lnTo>
                    <a:cubicBezTo>
                      <a:pt x="35910" y="167"/>
                      <a:pt x="35948" y="129"/>
                      <a:pt x="35948" y="83"/>
                    </a:cubicBezTo>
                    <a:cubicBezTo>
                      <a:pt x="35948" y="37"/>
                      <a:pt x="35910" y="0"/>
                      <a:pt x="35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48000" y="4288375"/>
                <a:ext cx="1028000" cy="169125"/>
              </a:xfrm>
              <a:custGeom>
                <a:rect b="b" l="l" r="r" t="t"/>
                <a:pathLst>
                  <a:path extrusionOk="0" h="6765" w="41120">
                    <a:moveTo>
                      <a:pt x="336" y="1"/>
                    </a:moveTo>
                    <a:cubicBezTo>
                      <a:pt x="150" y="1"/>
                      <a:pt x="0" y="150"/>
                      <a:pt x="0" y="336"/>
                    </a:cubicBezTo>
                    <a:lnTo>
                      <a:pt x="0" y="6429"/>
                    </a:lnTo>
                    <a:cubicBezTo>
                      <a:pt x="0" y="6615"/>
                      <a:pt x="150" y="6765"/>
                      <a:pt x="336" y="6765"/>
                    </a:cubicBezTo>
                    <a:lnTo>
                      <a:pt x="41120" y="6765"/>
                    </a:lnTo>
                    <a:lnTo>
                      <a:pt x="411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623150" y="4320750"/>
                <a:ext cx="952850" cy="104375"/>
              </a:xfrm>
              <a:custGeom>
                <a:rect b="b" l="l" r="r" t="t"/>
                <a:pathLst>
                  <a:path extrusionOk="0" h="4175" w="38114">
                    <a:moveTo>
                      <a:pt x="2036" y="1"/>
                    </a:moveTo>
                    <a:cubicBezTo>
                      <a:pt x="911" y="1"/>
                      <a:pt x="0" y="912"/>
                      <a:pt x="0" y="2034"/>
                    </a:cubicBezTo>
                    <a:lnTo>
                      <a:pt x="0" y="2141"/>
                    </a:lnTo>
                    <a:cubicBezTo>
                      <a:pt x="0" y="3265"/>
                      <a:pt x="911" y="4175"/>
                      <a:pt x="2036" y="4175"/>
                    </a:cubicBezTo>
                    <a:lnTo>
                      <a:pt x="38114" y="4175"/>
                    </a:lnTo>
                    <a:lnTo>
                      <a:pt x="381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73250" y="4398925"/>
                <a:ext cx="898725" cy="4150"/>
              </a:xfrm>
              <a:custGeom>
                <a:rect b="b" l="l" r="r" t="t"/>
                <a:pathLst>
                  <a:path extrusionOk="0" h="166" w="35949">
                    <a:moveTo>
                      <a:pt x="85" y="0"/>
                    </a:moveTo>
                    <a:cubicBezTo>
                      <a:pt x="39" y="0"/>
                      <a:pt x="1" y="37"/>
                      <a:pt x="1" y="83"/>
                    </a:cubicBezTo>
                    <a:cubicBezTo>
                      <a:pt x="1" y="129"/>
                      <a:pt x="39" y="165"/>
                      <a:pt x="85" y="165"/>
                    </a:cubicBezTo>
                    <a:lnTo>
                      <a:pt x="35866" y="165"/>
                    </a:lnTo>
                    <a:cubicBezTo>
                      <a:pt x="35912" y="165"/>
                      <a:pt x="35949" y="129"/>
                      <a:pt x="35949" y="83"/>
                    </a:cubicBezTo>
                    <a:cubicBezTo>
                      <a:pt x="35949" y="37"/>
                      <a:pt x="35912" y="0"/>
                      <a:pt x="35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73250" y="4370425"/>
                <a:ext cx="898725" cy="4200"/>
              </a:xfrm>
              <a:custGeom>
                <a:rect b="b" l="l" r="r" t="t"/>
                <a:pathLst>
                  <a:path extrusionOk="0" h="168" w="35949">
                    <a:moveTo>
                      <a:pt x="85" y="1"/>
                    </a:moveTo>
                    <a:cubicBezTo>
                      <a:pt x="39" y="1"/>
                      <a:pt x="1" y="39"/>
                      <a:pt x="1" y="85"/>
                    </a:cubicBezTo>
                    <a:cubicBezTo>
                      <a:pt x="1" y="131"/>
                      <a:pt x="39" y="168"/>
                      <a:pt x="85" y="168"/>
                    </a:cubicBezTo>
                    <a:lnTo>
                      <a:pt x="35866" y="168"/>
                    </a:lnTo>
                    <a:cubicBezTo>
                      <a:pt x="35912" y="168"/>
                      <a:pt x="35949" y="131"/>
                      <a:pt x="35949" y="85"/>
                    </a:cubicBezTo>
                    <a:cubicBezTo>
                      <a:pt x="35949" y="39"/>
                      <a:pt x="35912" y="1"/>
                      <a:pt x="35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73250" y="4342800"/>
                <a:ext cx="898725" cy="4150"/>
              </a:xfrm>
              <a:custGeom>
                <a:rect b="b" l="l" r="r" t="t"/>
                <a:pathLst>
                  <a:path extrusionOk="0" h="166" w="35949">
                    <a:moveTo>
                      <a:pt x="85" y="1"/>
                    </a:moveTo>
                    <a:cubicBezTo>
                      <a:pt x="39" y="1"/>
                      <a:pt x="1" y="37"/>
                      <a:pt x="1" y="83"/>
                    </a:cubicBezTo>
                    <a:cubicBezTo>
                      <a:pt x="1" y="130"/>
                      <a:pt x="39" y="166"/>
                      <a:pt x="85" y="166"/>
                    </a:cubicBezTo>
                    <a:lnTo>
                      <a:pt x="35866" y="166"/>
                    </a:lnTo>
                    <a:cubicBezTo>
                      <a:pt x="35912" y="166"/>
                      <a:pt x="35949" y="130"/>
                      <a:pt x="35949" y="83"/>
                    </a:cubicBezTo>
                    <a:cubicBezTo>
                      <a:pt x="35949" y="37"/>
                      <a:pt x="35912" y="1"/>
                      <a:pt x="35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28"/>
            <p:cNvGrpSpPr/>
            <p:nvPr/>
          </p:nvGrpSpPr>
          <p:grpSpPr>
            <a:xfrm>
              <a:off x="1408274" y="1996720"/>
              <a:ext cx="986617" cy="1540556"/>
              <a:chOff x="1929475" y="3160175"/>
              <a:chExt cx="981025" cy="1531825"/>
            </a:xfrm>
          </p:grpSpPr>
          <p:sp>
            <p:nvSpPr>
              <p:cNvPr id="582" name="Google Shape;582;p28"/>
              <p:cNvSpPr/>
              <p:nvPr/>
            </p:nvSpPr>
            <p:spPr>
              <a:xfrm>
                <a:off x="2645950" y="4493550"/>
                <a:ext cx="110800" cy="118050"/>
              </a:xfrm>
              <a:custGeom>
                <a:rect b="b" l="l" r="r" t="t"/>
                <a:pathLst>
                  <a:path extrusionOk="0" h="4722" w="4432">
                    <a:moveTo>
                      <a:pt x="3461" y="0"/>
                    </a:moveTo>
                    <a:lnTo>
                      <a:pt x="0" y="286"/>
                    </a:lnTo>
                    <a:lnTo>
                      <a:pt x="1725" y="4391"/>
                    </a:lnTo>
                    <a:lnTo>
                      <a:pt x="4432" y="4721"/>
                    </a:lnTo>
                    <a:lnTo>
                      <a:pt x="3461"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2422625" y="4015850"/>
                <a:ext cx="362600" cy="533725"/>
              </a:xfrm>
              <a:custGeom>
                <a:rect b="b" l="l" r="r" t="t"/>
                <a:pathLst>
                  <a:path extrusionOk="0" h="21349" w="14504">
                    <a:moveTo>
                      <a:pt x="8308" y="1"/>
                    </a:moveTo>
                    <a:lnTo>
                      <a:pt x="0" y="3513"/>
                    </a:lnTo>
                    <a:lnTo>
                      <a:pt x="8500" y="21349"/>
                    </a:lnTo>
                    <a:lnTo>
                      <a:pt x="14504" y="21109"/>
                    </a:lnTo>
                    <a:lnTo>
                      <a:pt x="83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2562600" y="4320550"/>
                <a:ext cx="89650" cy="191300"/>
              </a:xfrm>
              <a:custGeom>
                <a:rect b="b" l="l" r="r" t="t"/>
                <a:pathLst>
                  <a:path extrusionOk="0" h="7652" w="3586">
                    <a:moveTo>
                      <a:pt x="105" y="1"/>
                    </a:moveTo>
                    <a:cubicBezTo>
                      <a:pt x="92" y="1"/>
                      <a:pt x="80" y="3"/>
                      <a:pt x="68" y="9"/>
                    </a:cubicBezTo>
                    <a:cubicBezTo>
                      <a:pt x="22" y="30"/>
                      <a:pt x="0" y="84"/>
                      <a:pt x="22" y="130"/>
                    </a:cubicBezTo>
                    <a:lnTo>
                      <a:pt x="346" y="845"/>
                    </a:lnTo>
                    <a:cubicBezTo>
                      <a:pt x="361" y="880"/>
                      <a:pt x="394" y="899"/>
                      <a:pt x="428" y="899"/>
                    </a:cubicBezTo>
                    <a:cubicBezTo>
                      <a:pt x="442" y="899"/>
                      <a:pt x="453" y="897"/>
                      <a:pt x="467" y="891"/>
                    </a:cubicBezTo>
                    <a:cubicBezTo>
                      <a:pt x="513" y="870"/>
                      <a:pt x="532" y="816"/>
                      <a:pt x="511" y="770"/>
                    </a:cubicBezTo>
                    <a:lnTo>
                      <a:pt x="187" y="55"/>
                    </a:lnTo>
                    <a:cubicBezTo>
                      <a:pt x="172" y="21"/>
                      <a:pt x="140" y="1"/>
                      <a:pt x="105" y="1"/>
                    </a:cubicBezTo>
                    <a:close/>
                    <a:moveTo>
                      <a:pt x="753" y="1434"/>
                    </a:moveTo>
                    <a:cubicBezTo>
                      <a:pt x="741" y="1434"/>
                      <a:pt x="728" y="1436"/>
                      <a:pt x="716" y="1442"/>
                    </a:cubicBezTo>
                    <a:cubicBezTo>
                      <a:pt x="670" y="1463"/>
                      <a:pt x="649" y="1517"/>
                      <a:pt x="670" y="1563"/>
                    </a:cubicBezTo>
                    <a:lnTo>
                      <a:pt x="994" y="2280"/>
                    </a:lnTo>
                    <a:cubicBezTo>
                      <a:pt x="1009" y="2313"/>
                      <a:pt x="1042" y="2332"/>
                      <a:pt x="1077" y="2332"/>
                    </a:cubicBezTo>
                    <a:cubicBezTo>
                      <a:pt x="1090" y="2332"/>
                      <a:pt x="1103" y="2330"/>
                      <a:pt x="1115" y="2324"/>
                    </a:cubicBezTo>
                    <a:cubicBezTo>
                      <a:pt x="1161" y="2303"/>
                      <a:pt x="1180" y="2249"/>
                      <a:pt x="1159" y="2205"/>
                    </a:cubicBezTo>
                    <a:lnTo>
                      <a:pt x="835" y="1488"/>
                    </a:lnTo>
                    <a:cubicBezTo>
                      <a:pt x="821" y="1454"/>
                      <a:pt x="788" y="1434"/>
                      <a:pt x="753" y="1434"/>
                    </a:cubicBezTo>
                    <a:close/>
                    <a:moveTo>
                      <a:pt x="1403" y="2868"/>
                    </a:moveTo>
                    <a:cubicBezTo>
                      <a:pt x="1390" y="2868"/>
                      <a:pt x="1377" y="2871"/>
                      <a:pt x="1364" y="2877"/>
                    </a:cubicBezTo>
                    <a:cubicBezTo>
                      <a:pt x="1318" y="2896"/>
                      <a:pt x="1297" y="2950"/>
                      <a:pt x="1318" y="2996"/>
                    </a:cubicBezTo>
                    <a:lnTo>
                      <a:pt x="1642" y="3713"/>
                    </a:lnTo>
                    <a:cubicBezTo>
                      <a:pt x="1658" y="3746"/>
                      <a:pt x="1690" y="3767"/>
                      <a:pt x="1725" y="3767"/>
                    </a:cubicBezTo>
                    <a:cubicBezTo>
                      <a:pt x="1738" y="3767"/>
                      <a:pt x="1752" y="3763"/>
                      <a:pt x="1763" y="3757"/>
                    </a:cubicBezTo>
                    <a:cubicBezTo>
                      <a:pt x="1809" y="3738"/>
                      <a:pt x="1829" y="3684"/>
                      <a:pt x="1807" y="3638"/>
                    </a:cubicBezTo>
                    <a:lnTo>
                      <a:pt x="1483" y="2921"/>
                    </a:lnTo>
                    <a:cubicBezTo>
                      <a:pt x="1469" y="2887"/>
                      <a:pt x="1437" y="2868"/>
                      <a:pt x="1403" y="2868"/>
                    </a:cubicBezTo>
                    <a:close/>
                    <a:moveTo>
                      <a:pt x="2050" y="4301"/>
                    </a:moveTo>
                    <a:cubicBezTo>
                      <a:pt x="2038" y="4301"/>
                      <a:pt x="2025" y="4304"/>
                      <a:pt x="2013" y="4310"/>
                    </a:cubicBezTo>
                    <a:cubicBezTo>
                      <a:pt x="1967" y="4331"/>
                      <a:pt x="1946" y="4384"/>
                      <a:pt x="1967" y="4428"/>
                    </a:cubicBezTo>
                    <a:lnTo>
                      <a:pt x="2291" y="5146"/>
                    </a:lnTo>
                    <a:cubicBezTo>
                      <a:pt x="2306" y="5180"/>
                      <a:pt x="2339" y="5200"/>
                      <a:pt x="2373" y="5200"/>
                    </a:cubicBezTo>
                    <a:cubicBezTo>
                      <a:pt x="2387" y="5200"/>
                      <a:pt x="2400" y="5198"/>
                      <a:pt x="2412" y="5192"/>
                    </a:cubicBezTo>
                    <a:cubicBezTo>
                      <a:pt x="2458" y="5171"/>
                      <a:pt x="2477" y="5117"/>
                      <a:pt x="2456" y="5071"/>
                    </a:cubicBezTo>
                    <a:lnTo>
                      <a:pt x="2132" y="4354"/>
                    </a:lnTo>
                    <a:cubicBezTo>
                      <a:pt x="2118" y="4321"/>
                      <a:pt x="2085" y="4301"/>
                      <a:pt x="2050" y="4301"/>
                    </a:cubicBezTo>
                    <a:close/>
                    <a:moveTo>
                      <a:pt x="2698" y="5734"/>
                    </a:moveTo>
                    <a:cubicBezTo>
                      <a:pt x="2686" y="5734"/>
                      <a:pt x="2673" y="5737"/>
                      <a:pt x="2661" y="5742"/>
                    </a:cubicBezTo>
                    <a:cubicBezTo>
                      <a:pt x="2615" y="5764"/>
                      <a:pt x="2594" y="5817"/>
                      <a:pt x="2615" y="5863"/>
                    </a:cubicBezTo>
                    <a:lnTo>
                      <a:pt x="2939" y="6579"/>
                    </a:lnTo>
                    <a:cubicBezTo>
                      <a:pt x="2955" y="6613"/>
                      <a:pt x="2987" y="6633"/>
                      <a:pt x="3022" y="6633"/>
                    </a:cubicBezTo>
                    <a:cubicBezTo>
                      <a:pt x="3035" y="6633"/>
                      <a:pt x="3049" y="6631"/>
                      <a:pt x="3060" y="6625"/>
                    </a:cubicBezTo>
                    <a:cubicBezTo>
                      <a:pt x="3106" y="6604"/>
                      <a:pt x="3125" y="6550"/>
                      <a:pt x="3104" y="6504"/>
                    </a:cubicBezTo>
                    <a:lnTo>
                      <a:pt x="2780" y="5789"/>
                    </a:lnTo>
                    <a:cubicBezTo>
                      <a:pt x="2766" y="5755"/>
                      <a:pt x="2733" y="5734"/>
                      <a:pt x="2698" y="5734"/>
                    </a:cubicBezTo>
                    <a:close/>
                    <a:moveTo>
                      <a:pt x="3346" y="7168"/>
                    </a:moveTo>
                    <a:cubicBezTo>
                      <a:pt x="3334" y="7168"/>
                      <a:pt x="3321" y="7170"/>
                      <a:pt x="3309" y="7175"/>
                    </a:cubicBezTo>
                    <a:cubicBezTo>
                      <a:pt x="3263" y="7197"/>
                      <a:pt x="3242" y="7250"/>
                      <a:pt x="3263" y="7296"/>
                    </a:cubicBezTo>
                    <a:lnTo>
                      <a:pt x="3400" y="7597"/>
                    </a:lnTo>
                    <a:cubicBezTo>
                      <a:pt x="3415" y="7630"/>
                      <a:pt x="3448" y="7651"/>
                      <a:pt x="3482" y="7651"/>
                    </a:cubicBezTo>
                    <a:cubicBezTo>
                      <a:pt x="3495" y="7651"/>
                      <a:pt x="3509" y="7647"/>
                      <a:pt x="3520" y="7643"/>
                    </a:cubicBezTo>
                    <a:cubicBezTo>
                      <a:pt x="3566" y="7622"/>
                      <a:pt x="3586" y="7569"/>
                      <a:pt x="3565" y="7523"/>
                    </a:cubicBezTo>
                    <a:lnTo>
                      <a:pt x="3428" y="7221"/>
                    </a:lnTo>
                    <a:cubicBezTo>
                      <a:pt x="3414" y="7187"/>
                      <a:pt x="3381" y="7168"/>
                      <a:pt x="3346" y="71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2607200" y="4506725"/>
                <a:ext cx="188100" cy="54450"/>
              </a:xfrm>
              <a:custGeom>
                <a:rect b="b" l="l" r="r" t="t"/>
                <a:pathLst>
                  <a:path extrusionOk="0" h="2178" w="7524">
                    <a:moveTo>
                      <a:pt x="6927" y="1"/>
                    </a:moveTo>
                    <a:lnTo>
                      <a:pt x="0" y="223"/>
                    </a:lnTo>
                    <a:lnTo>
                      <a:pt x="896" y="2178"/>
                    </a:lnTo>
                    <a:lnTo>
                      <a:pt x="7524" y="1957"/>
                    </a:lnTo>
                    <a:lnTo>
                      <a:pt x="69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2679825" y="4593600"/>
                <a:ext cx="230675" cy="98400"/>
              </a:xfrm>
              <a:custGeom>
                <a:rect b="b" l="l" r="r" t="t"/>
                <a:pathLst>
                  <a:path extrusionOk="0" h="3936" w="9227">
                    <a:moveTo>
                      <a:pt x="153" y="1"/>
                    </a:moveTo>
                    <a:cubicBezTo>
                      <a:pt x="60" y="1"/>
                      <a:pt x="1" y="56"/>
                      <a:pt x="17" y="213"/>
                    </a:cubicBezTo>
                    <a:cubicBezTo>
                      <a:pt x="55" y="619"/>
                      <a:pt x="261" y="2495"/>
                      <a:pt x="360" y="3420"/>
                    </a:cubicBezTo>
                    <a:cubicBezTo>
                      <a:pt x="395" y="3733"/>
                      <a:pt x="416" y="3936"/>
                      <a:pt x="416" y="3936"/>
                    </a:cubicBezTo>
                    <a:lnTo>
                      <a:pt x="9226" y="3936"/>
                    </a:lnTo>
                    <a:cubicBezTo>
                      <a:pt x="9188" y="3746"/>
                      <a:pt x="9146" y="3573"/>
                      <a:pt x="9096" y="3420"/>
                    </a:cubicBezTo>
                    <a:cubicBezTo>
                      <a:pt x="8779" y="2424"/>
                      <a:pt x="8219" y="2114"/>
                      <a:pt x="7590" y="2073"/>
                    </a:cubicBezTo>
                    <a:cubicBezTo>
                      <a:pt x="6865" y="2027"/>
                      <a:pt x="4174" y="1166"/>
                      <a:pt x="4174" y="1166"/>
                    </a:cubicBezTo>
                    <a:cubicBezTo>
                      <a:pt x="4174" y="1166"/>
                      <a:pt x="4227" y="335"/>
                      <a:pt x="3733" y="170"/>
                    </a:cubicBezTo>
                    <a:cubicBezTo>
                      <a:pt x="3662" y="147"/>
                      <a:pt x="3580" y="137"/>
                      <a:pt x="3491" y="137"/>
                    </a:cubicBezTo>
                    <a:cubicBezTo>
                      <a:pt x="2948" y="137"/>
                      <a:pt x="2142" y="506"/>
                      <a:pt x="2142" y="506"/>
                    </a:cubicBezTo>
                    <a:lnTo>
                      <a:pt x="824" y="349"/>
                    </a:lnTo>
                    <a:cubicBezTo>
                      <a:pt x="824" y="349"/>
                      <a:pt x="384" y="1"/>
                      <a:pt x="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2688825" y="4679050"/>
                <a:ext cx="221675" cy="12950"/>
              </a:xfrm>
              <a:custGeom>
                <a:rect b="b" l="l" r="r" t="t"/>
                <a:pathLst>
                  <a:path extrusionOk="0" h="518" w="8867">
                    <a:moveTo>
                      <a:pt x="0" y="0"/>
                    </a:moveTo>
                    <a:cubicBezTo>
                      <a:pt x="35" y="315"/>
                      <a:pt x="56" y="518"/>
                      <a:pt x="56" y="518"/>
                    </a:cubicBezTo>
                    <a:lnTo>
                      <a:pt x="8866" y="518"/>
                    </a:lnTo>
                    <a:cubicBezTo>
                      <a:pt x="8828" y="328"/>
                      <a:pt x="8786" y="155"/>
                      <a:pt x="8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2683025" y="4625875"/>
                <a:ext cx="31625" cy="52275"/>
              </a:xfrm>
              <a:custGeom>
                <a:rect b="b" l="l" r="r" t="t"/>
                <a:pathLst>
                  <a:path extrusionOk="0" h="2091" w="1265">
                    <a:moveTo>
                      <a:pt x="101" y="0"/>
                    </a:moveTo>
                    <a:cubicBezTo>
                      <a:pt x="40" y="0"/>
                      <a:pt x="0" y="90"/>
                      <a:pt x="65" y="126"/>
                    </a:cubicBezTo>
                    <a:cubicBezTo>
                      <a:pt x="729" y="502"/>
                      <a:pt x="1115" y="1252"/>
                      <a:pt x="783" y="1987"/>
                    </a:cubicBezTo>
                    <a:cubicBezTo>
                      <a:pt x="758" y="2041"/>
                      <a:pt x="805" y="2091"/>
                      <a:pt x="849" y="2091"/>
                    </a:cubicBezTo>
                    <a:cubicBezTo>
                      <a:pt x="869" y="2091"/>
                      <a:pt x="888" y="2081"/>
                      <a:pt x="900" y="2056"/>
                    </a:cubicBezTo>
                    <a:cubicBezTo>
                      <a:pt x="1264" y="1254"/>
                      <a:pt x="869" y="426"/>
                      <a:pt x="134" y="9"/>
                    </a:cubicBezTo>
                    <a:cubicBezTo>
                      <a:pt x="123" y="3"/>
                      <a:pt x="112"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772550" y="4622800"/>
                <a:ext cx="38475" cy="14525"/>
              </a:xfrm>
              <a:custGeom>
                <a:rect b="b" l="l" r="r" t="t"/>
                <a:pathLst>
                  <a:path extrusionOk="0" h="581" w="1539">
                    <a:moveTo>
                      <a:pt x="894" y="1"/>
                    </a:moveTo>
                    <a:cubicBezTo>
                      <a:pt x="567" y="1"/>
                      <a:pt x="252" y="178"/>
                      <a:pt x="35" y="481"/>
                    </a:cubicBezTo>
                    <a:cubicBezTo>
                      <a:pt x="0" y="532"/>
                      <a:pt x="47" y="581"/>
                      <a:pt x="96" y="581"/>
                    </a:cubicBezTo>
                    <a:cubicBezTo>
                      <a:pt x="117" y="581"/>
                      <a:pt x="138" y="572"/>
                      <a:pt x="154" y="550"/>
                    </a:cubicBezTo>
                    <a:cubicBezTo>
                      <a:pt x="341" y="287"/>
                      <a:pt x="609" y="139"/>
                      <a:pt x="888" y="139"/>
                    </a:cubicBezTo>
                    <a:cubicBezTo>
                      <a:pt x="1064" y="139"/>
                      <a:pt x="1244" y="197"/>
                      <a:pt x="1412" y="322"/>
                    </a:cubicBezTo>
                    <a:cubicBezTo>
                      <a:pt x="1425" y="332"/>
                      <a:pt x="1437" y="336"/>
                      <a:pt x="1448" y="336"/>
                    </a:cubicBezTo>
                    <a:cubicBezTo>
                      <a:pt x="1502" y="336"/>
                      <a:pt x="1538" y="248"/>
                      <a:pt x="1481" y="205"/>
                    </a:cubicBezTo>
                    <a:cubicBezTo>
                      <a:pt x="1294" y="65"/>
                      <a:pt x="1092" y="1"/>
                      <a:pt x="8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791500" y="4628500"/>
                <a:ext cx="38475" cy="14525"/>
              </a:xfrm>
              <a:custGeom>
                <a:rect b="b" l="l" r="r" t="t"/>
                <a:pathLst>
                  <a:path extrusionOk="0" h="581" w="1539">
                    <a:moveTo>
                      <a:pt x="895" y="1"/>
                    </a:moveTo>
                    <a:cubicBezTo>
                      <a:pt x="568" y="1"/>
                      <a:pt x="253" y="178"/>
                      <a:pt x="37" y="484"/>
                    </a:cubicBezTo>
                    <a:cubicBezTo>
                      <a:pt x="0" y="533"/>
                      <a:pt x="48" y="581"/>
                      <a:pt x="96" y="581"/>
                    </a:cubicBezTo>
                    <a:cubicBezTo>
                      <a:pt x="117" y="581"/>
                      <a:pt x="139" y="572"/>
                      <a:pt x="154" y="551"/>
                    </a:cubicBezTo>
                    <a:cubicBezTo>
                      <a:pt x="342" y="287"/>
                      <a:pt x="609" y="139"/>
                      <a:pt x="888" y="139"/>
                    </a:cubicBezTo>
                    <a:cubicBezTo>
                      <a:pt x="1064" y="139"/>
                      <a:pt x="1244" y="198"/>
                      <a:pt x="1412" y="324"/>
                    </a:cubicBezTo>
                    <a:cubicBezTo>
                      <a:pt x="1424" y="333"/>
                      <a:pt x="1436" y="337"/>
                      <a:pt x="1448" y="337"/>
                    </a:cubicBezTo>
                    <a:cubicBezTo>
                      <a:pt x="1502" y="337"/>
                      <a:pt x="1538" y="248"/>
                      <a:pt x="1481" y="205"/>
                    </a:cubicBezTo>
                    <a:cubicBezTo>
                      <a:pt x="1294" y="65"/>
                      <a:pt x="1092" y="1"/>
                      <a:pt x="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811100" y="4634250"/>
                <a:ext cx="38475" cy="14525"/>
              </a:xfrm>
              <a:custGeom>
                <a:rect b="b" l="l" r="r" t="t"/>
                <a:pathLst>
                  <a:path extrusionOk="0" h="581" w="1539">
                    <a:moveTo>
                      <a:pt x="894" y="0"/>
                    </a:moveTo>
                    <a:cubicBezTo>
                      <a:pt x="567" y="0"/>
                      <a:pt x="252" y="178"/>
                      <a:pt x="35" y="482"/>
                    </a:cubicBezTo>
                    <a:cubicBezTo>
                      <a:pt x="0" y="532"/>
                      <a:pt x="48" y="581"/>
                      <a:pt x="97" y="581"/>
                    </a:cubicBezTo>
                    <a:cubicBezTo>
                      <a:pt x="118" y="581"/>
                      <a:pt x="139" y="572"/>
                      <a:pt x="154" y="551"/>
                    </a:cubicBezTo>
                    <a:cubicBezTo>
                      <a:pt x="341" y="286"/>
                      <a:pt x="608" y="138"/>
                      <a:pt x="887" y="138"/>
                    </a:cubicBezTo>
                    <a:cubicBezTo>
                      <a:pt x="1063" y="138"/>
                      <a:pt x="1244" y="197"/>
                      <a:pt x="1413" y="323"/>
                    </a:cubicBezTo>
                    <a:cubicBezTo>
                      <a:pt x="1425" y="332"/>
                      <a:pt x="1437" y="336"/>
                      <a:pt x="1448" y="336"/>
                    </a:cubicBezTo>
                    <a:cubicBezTo>
                      <a:pt x="1502" y="336"/>
                      <a:pt x="1539" y="248"/>
                      <a:pt x="1482" y="206"/>
                    </a:cubicBezTo>
                    <a:cubicBezTo>
                      <a:pt x="1294" y="65"/>
                      <a:pt x="1092" y="0"/>
                      <a:pt x="8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128250" y="3662650"/>
                <a:ext cx="195875" cy="326825"/>
              </a:xfrm>
              <a:custGeom>
                <a:rect b="b" l="l" r="r" t="t"/>
                <a:pathLst>
                  <a:path extrusionOk="0" h="13073" w="7835">
                    <a:moveTo>
                      <a:pt x="4467" y="1"/>
                    </a:moveTo>
                    <a:lnTo>
                      <a:pt x="1" y="546"/>
                    </a:lnTo>
                    <a:cubicBezTo>
                      <a:pt x="1" y="546"/>
                      <a:pt x="622" y="8336"/>
                      <a:pt x="1610" y="10829"/>
                    </a:cubicBezTo>
                    <a:cubicBezTo>
                      <a:pt x="2267" y="12484"/>
                      <a:pt x="3065" y="13072"/>
                      <a:pt x="3868" y="13072"/>
                    </a:cubicBezTo>
                    <a:cubicBezTo>
                      <a:pt x="5838" y="13072"/>
                      <a:pt x="7835" y="9533"/>
                      <a:pt x="7835" y="9533"/>
                    </a:cubicBezTo>
                    <a:lnTo>
                      <a:pt x="5215" y="5779"/>
                    </a:lnTo>
                    <a:lnTo>
                      <a:pt x="4467"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228825" y="3805850"/>
                <a:ext cx="30025" cy="9775"/>
              </a:xfrm>
              <a:custGeom>
                <a:rect b="b" l="l" r="r" t="t"/>
                <a:pathLst>
                  <a:path extrusionOk="0" h="391" w="1201">
                    <a:moveTo>
                      <a:pt x="1069" y="0"/>
                    </a:moveTo>
                    <a:cubicBezTo>
                      <a:pt x="1062" y="0"/>
                      <a:pt x="1054" y="1"/>
                      <a:pt x="1046" y="3"/>
                    </a:cubicBezTo>
                    <a:cubicBezTo>
                      <a:pt x="735" y="68"/>
                      <a:pt x="424" y="133"/>
                      <a:pt x="116" y="200"/>
                    </a:cubicBezTo>
                    <a:cubicBezTo>
                      <a:pt x="1" y="223"/>
                      <a:pt x="28" y="391"/>
                      <a:pt x="133" y="391"/>
                    </a:cubicBezTo>
                    <a:cubicBezTo>
                      <a:pt x="140" y="391"/>
                      <a:pt x="148" y="390"/>
                      <a:pt x="156" y="388"/>
                    </a:cubicBezTo>
                    <a:cubicBezTo>
                      <a:pt x="467" y="323"/>
                      <a:pt x="777" y="258"/>
                      <a:pt x="1086" y="193"/>
                    </a:cubicBezTo>
                    <a:cubicBezTo>
                      <a:pt x="1201" y="167"/>
                      <a:pt x="1173" y="0"/>
                      <a:pt x="1069"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311925" y="3635325"/>
                <a:ext cx="195400" cy="296850"/>
              </a:xfrm>
              <a:custGeom>
                <a:rect b="b" l="l" r="r" t="t"/>
                <a:pathLst>
                  <a:path extrusionOk="0" h="11874" w="7816">
                    <a:moveTo>
                      <a:pt x="3615" y="0"/>
                    </a:moveTo>
                    <a:lnTo>
                      <a:pt x="346" y="1871"/>
                    </a:lnTo>
                    <a:cubicBezTo>
                      <a:pt x="346" y="1871"/>
                      <a:pt x="1" y="11096"/>
                      <a:pt x="2191" y="11706"/>
                    </a:cubicBezTo>
                    <a:cubicBezTo>
                      <a:pt x="2603" y="11820"/>
                      <a:pt x="3065" y="11874"/>
                      <a:pt x="3537" y="11874"/>
                    </a:cubicBezTo>
                    <a:cubicBezTo>
                      <a:pt x="5579" y="11874"/>
                      <a:pt x="7816" y="10864"/>
                      <a:pt x="7079" y="9342"/>
                    </a:cubicBezTo>
                    <a:cubicBezTo>
                      <a:pt x="6172" y="7466"/>
                      <a:pt x="3615" y="0"/>
                      <a:pt x="3615"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204375" y="3463750"/>
                <a:ext cx="222575" cy="257350"/>
              </a:xfrm>
              <a:custGeom>
                <a:rect b="b" l="l" r="r" t="t"/>
                <a:pathLst>
                  <a:path extrusionOk="0" h="10294" w="8903">
                    <a:moveTo>
                      <a:pt x="4921" y="0"/>
                    </a:moveTo>
                    <a:cubicBezTo>
                      <a:pt x="3572" y="0"/>
                      <a:pt x="2352" y="685"/>
                      <a:pt x="2352" y="685"/>
                    </a:cubicBezTo>
                    <a:cubicBezTo>
                      <a:pt x="2352" y="685"/>
                      <a:pt x="0" y="5831"/>
                      <a:pt x="1544" y="10293"/>
                    </a:cubicBezTo>
                    <a:lnTo>
                      <a:pt x="8866" y="8296"/>
                    </a:lnTo>
                    <a:cubicBezTo>
                      <a:pt x="8866" y="8296"/>
                      <a:pt x="8903" y="5012"/>
                      <a:pt x="8001" y="2407"/>
                    </a:cubicBezTo>
                    <a:cubicBezTo>
                      <a:pt x="7345" y="510"/>
                      <a:pt x="6084" y="0"/>
                      <a:pt x="49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359375" y="3645425"/>
                <a:ext cx="66475" cy="19300"/>
              </a:xfrm>
              <a:custGeom>
                <a:rect b="b" l="l" r="r" t="t"/>
                <a:pathLst>
                  <a:path extrusionOk="0" h="772" w="2659">
                    <a:moveTo>
                      <a:pt x="2541" y="0"/>
                    </a:moveTo>
                    <a:cubicBezTo>
                      <a:pt x="2534" y="0"/>
                      <a:pt x="2526" y="1"/>
                      <a:pt x="2519" y="3"/>
                    </a:cubicBezTo>
                    <a:cubicBezTo>
                      <a:pt x="1711" y="204"/>
                      <a:pt x="903" y="406"/>
                      <a:pt x="96" y="607"/>
                    </a:cubicBezTo>
                    <a:cubicBezTo>
                      <a:pt x="0" y="632"/>
                      <a:pt x="30" y="771"/>
                      <a:pt x="117" y="771"/>
                    </a:cubicBezTo>
                    <a:cubicBezTo>
                      <a:pt x="124" y="771"/>
                      <a:pt x="132" y="771"/>
                      <a:pt x="140" y="768"/>
                    </a:cubicBezTo>
                    <a:cubicBezTo>
                      <a:pt x="948" y="567"/>
                      <a:pt x="1755" y="366"/>
                      <a:pt x="2563" y="162"/>
                    </a:cubicBezTo>
                    <a:cubicBezTo>
                      <a:pt x="2658" y="139"/>
                      <a:pt x="2628" y="0"/>
                      <a:pt x="2541" y="0"/>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1960225" y="3379675"/>
                <a:ext cx="424000" cy="537425"/>
              </a:xfrm>
              <a:custGeom>
                <a:rect b="b" l="l" r="r" t="t"/>
                <a:pathLst>
                  <a:path extrusionOk="0" h="21497" w="16960">
                    <a:moveTo>
                      <a:pt x="8721" y="0"/>
                    </a:moveTo>
                    <a:cubicBezTo>
                      <a:pt x="8721" y="0"/>
                      <a:pt x="7543" y="395"/>
                      <a:pt x="6160" y="1027"/>
                    </a:cubicBezTo>
                    <a:cubicBezTo>
                      <a:pt x="4391" y="1832"/>
                      <a:pt x="2289" y="3021"/>
                      <a:pt x="1896" y="4259"/>
                    </a:cubicBezTo>
                    <a:cubicBezTo>
                      <a:pt x="1295" y="6154"/>
                      <a:pt x="883" y="8137"/>
                      <a:pt x="601" y="10060"/>
                    </a:cubicBezTo>
                    <a:lnTo>
                      <a:pt x="601" y="10061"/>
                    </a:lnTo>
                    <a:cubicBezTo>
                      <a:pt x="405" y="11395"/>
                      <a:pt x="273" y="12695"/>
                      <a:pt x="186" y="13915"/>
                    </a:cubicBezTo>
                    <a:cubicBezTo>
                      <a:pt x="98" y="15143"/>
                      <a:pt x="56" y="16286"/>
                      <a:pt x="41" y="17295"/>
                    </a:cubicBezTo>
                    <a:cubicBezTo>
                      <a:pt x="0" y="19821"/>
                      <a:pt x="129" y="21496"/>
                      <a:pt x="129" y="21496"/>
                    </a:cubicBezTo>
                    <a:lnTo>
                      <a:pt x="15663" y="20570"/>
                    </a:lnTo>
                    <a:cubicBezTo>
                      <a:pt x="14890" y="20311"/>
                      <a:pt x="15168" y="16956"/>
                      <a:pt x="15705" y="13357"/>
                    </a:cubicBezTo>
                    <a:cubicBezTo>
                      <a:pt x="15717" y="13274"/>
                      <a:pt x="15730" y="13190"/>
                      <a:pt x="15743" y="13108"/>
                    </a:cubicBezTo>
                    <a:lnTo>
                      <a:pt x="15743" y="13104"/>
                    </a:lnTo>
                    <a:cubicBezTo>
                      <a:pt x="15954" y="11711"/>
                      <a:pt x="16112" y="10320"/>
                      <a:pt x="16351" y="9041"/>
                    </a:cubicBezTo>
                    <a:cubicBezTo>
                      <a:pt x="16797" y="6658"/>
                      <a:pt x="16718" y="4706"/>
                      <a:pt x="16802" y="4341"/>
                    </a:cubicBezTo>
                    <a:cubicBezTo>
                      <a:pt x="16960" y="3676"/>
                      <a:pt x="15022" y="2484"/>
                      <a:pt x="12663" y="1508"/>
                    </a:cubicBezTo>
                    <a:cubicBezTo>
                      <a:pt x="10633" y="668"/>
                      <a:pt x="8721" y="0"/>
                      <a:pt x="8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125925" y="3437900"/>
                <a:ext cx="155800" cy="57200"/>
              </a:xfrm>
              <a:custGeom>
                <a:rect b="b" l="l" r="r" t="t"/>
                <a:pathLst>
                  <a:path extrusionOk="0" h="2288" w="6232">
                    <a:moveTo>
                      <a:pt x="101" y="0"/>
                    </a:moveTo>
                    <a:cubicBezTo>
                      <a:pt x="49" y="0"/>
                      <a:pt x="1" y="62"/>
                      <a:pt x="50" y="104"/>
                    </a:cubicBezTo>
                    <a:cubicBezTo>
                      <a:pt x="959" y="911"/>
                      <a:pt x="1935" y="1732"/>
                      <a:pt x="3119" y="2097"/>
                    </a:cubicBezTo>
                    <a:cubicBezTo>
                      <a:pt x="3518" y="2219"/>
                      <a:pt x="3937" y="2287"/>
                      <a:pt x="4354" y="2287"/>
                    </a:cubicBezTo>
                    <a:cubicBezTo>
                      <a:pt x="4997" y="2287"/>
                      <a:pt x="5634" y="2125"/>
                      <a:pt x="6177" y="1749"/>
                    </a:cubicBezTo>
                    <a:cubicBezTo>
                      <a:pt x="6231" y="1710"/>
                      <a:pt x="6184" y="1639"/>
                      <a:pt x="6128" y="1639"/>
                    </a:cubicBezTo>
                    <a:cubicBezTo>
                      <a:pt x="6116" y="1639"/>
                      <a:pt x="6103" y="1643"/>
                      <a:pt x="6090" y="1652"/>
                    </a:cubicBezTo>
                    <a:cubicBezTo>
                      <a:pt x="5576" y="2006"/>
                      <a:pt x="4971" y="2159"/>
                      <a:pt x="4359" y="2159"/>
                    </a:cubicBezTo>
                    <a:cubicBezTo>
                      <a:pt x="3909" y="2159"/>
                      <a:pt x="3456" y="2076"/>
                      <a:pt x="3035" y="1932"/>
                    </a:cubicBezTo>
                    <a:cubicBezTo>
                      <a:pt x="1928" y="1554"/>
                      <a:pt x="1007" y="783"/>
                      <a:pt x="146" y="17"/>
                    </a:cubicBezTo>
                    <a:cubicBezTo>
                      <a:pt x="132" y="5"/>
                      <a:pt x="117"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114200" y="3379675"/>
                <a:ext cx="165125" cy="94800"/>
              </a:xfrm>
              <a:custGeom>
                <a:rect b="b" l="l" r="r" t="t"/>
                <a:pathLst>
                  <a:path extrusionOk="0" h="3792" w="6605">
                    <a:moveTo>
                      <a:pt x="2562" y="0"/>
                    </a:moveTo>
                    <a:cubicBezTo>
                      <a:pt x="2562" y="0"/>
                      <a:pt x="1382" y="395"/>
                      <a:pt x="1" y="1027"/>
                    </a:cubicBezTo>
                    <a:cubicBezTo>
                      <a:pt x="808" y="1918"/>
                      <a:pt x="2441" y="3440"/>
                      <a:pt x="4384" y="3752"/>
                    </a:cubicBezTo>
                    <a:cubicBezTo>
                      <a:pt x="4547" y="3779"/>
                      <a:pt x="4699" y="3791"/>
                      <a:pt x="4841" y="3791"/>
                    </a:cubicBezTo>
                    <a:cubicBezTo>
                      <a:pt x="6236" y="3791"/>
                      <a:pt x="6605" y="2581"/>
                      <a:pt x="6504" y="1508"/>
                    </a:cubicBezTo>
                    <a:cubicBezTo>
                      <a:pt x="4474" y="668"/>
                      <a:pt x="2562" y="0"/>
                      <a:pt x="25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1953600" y="3635325"/>
                <a:ext cx="487000" cy="430075"/>
              </a:xfrm>
              <a:custGeom>
                <a:rect b="b" l="l" r="r" t="t"/>
                <a:pathLst>
                  <a:path extrusionOk="0" h="17203" w="19480">
                    <a:moveTo>
                      <a:pt x="1178" y="0"/>
                    </a:moveTo>
                    <a:cubicBezTo>
                      <a:pt x="1178" y="0"/>
                      <a:pt x="906" y="1554"/>
                      <a:pt x="643" y="3710"/>
                    </a:cubicBezTo>
                    <a:cubicBezTo>
                      <a:pt x="519" y="4729"/>
                      <a:pt x="396" y="5882"/>
                      <a:pt x="304" y="7069"/>
                    </a:cubicBezTo>
                    <a:cubicBezTo>
                      <a:pt x="1" y="11034"/>
                      <a:pt x="50" y="15387"/>
                      <a:pt x="1554" y="16401"/>
                    </a:cubicBezTo>
                    <a:cubicBezTo>
                      <a:pt x="2283" y="16893"/>
                      <a:pt x="4660" y="17203"/>
                      <a:pt x="7386" y="17203"/>
                    </a:cubicBezTo>
                    <a:cubicBezTo>
                      <a:pt x="12756" y="17203"/>
                      <a:pt x="19480" y="16001"/>
                      <a:pt x="17639" y="12617"/>
                    </a:cubicBezTo>
                    <a:cubicBezTo>
                      <a:pt x="15786" y="9210"/>
                      <a:pt x="15930" y="4270"/>
                      <a:pt x="15993" y="3121"/>
                    </a:cubicBezTo>
                    <a:cubicBezTo>
                      <a:pt x="16001" y="2983"/>
                      <a:pt x="16006" y="2901"/>
                      <a:pt x="16008" y="2882"/>
                    </a:cubicBezTo>
                    <a:lnTo>
                      <a:pt x="16008" y="2878"/>
                    </a:lnTo>
                    <a:lnTo>
                      <a:pt x="11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300325" y="3429450"/>
                <a:ext cx="74825" cy="138750"/>
              </a:xfrm>
              <a:custGeom>
                <a:rect b="b" l="l" r="r" t="t"/>
                <a:pathLst>
                  <a:path extrusionOk="0" h="5550" w="2993">
                    <a:moveTo>
                      <a:pt x="158" y="0"/>
                    </a:moveTo>
                    <a:cubicBezTo>
                      <a:pt x="106" y="259"/>
                      <a:pt x="75" y="522"/>
                      <a:pt x="64" y="787"/>
                    </a:cubicBezTo>
                    <a:cubicBezTo>
                      <a:pt x="1" y="2304"/>
                      <a:pt x="609" y="3802"/>
                      <a:pt x="1773" y="4788"/>
                    </a:cubicBezTo>
                    <a:lnTo>
                      <a:pt x="1775" y="4788"/>
                    </a:lnTo>
                    <a:cubicBezTo>
                      <a:pt x="2139" y="5097"/>
                      <a:pt x="2542" y="5352"/>
                      <a:pt x="2972" y="5550"/>
                    </a:cubicBezTo>
                    <a:cubicBezTo>
                      <a:pt x="2980" y="5487"/>
                      <a:pt x="2987" y="5423"/>
                      <a:pt x="2993" y="5360"/>
                    </a:cubicBezTo>
                    <a:cubicBezTo>
                      <a:pt x="2218" y="4995"/>
                      <a:pt x="1535" y="4435"/>
                      <a:pt x="1050" y="3720"/>
                    </a:cubicBezTo>
                    <a:cubicBezTo>
                      <a:pt x="330" y="2657"/>
                      <a:pt x="96" y="1328"/>
                      <a:pt x="330" y="83"/>
                    </a:cubicBezTo>
                    <a:cubicBezTo>
                      <a:pt x="273" y="56"/>
                      <a:pt x="215" y="29"/>
                      <a:pt x="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033250" y="3564325"/>
                <a:ext cx="332600" cy="165775"/>
              </a:xfrm>
              <a:custGeom>
                <a:rect b="b" l="l" r="r" t="t"/>
                <a:pathLst>
                  <a:path extrusionOk="0" h="6631" w="13304">
                    <a:moveTo>
                      <a:pt x="8270" y="1"/>
                    </a:moveTo>
                    <a:cubicBezTo>
                      <a:pt x="7245" y="1"/>
                      <a:pt x="6233" y="296"/>
                      <a:pt x="5324" y="765"/>
                    </a:cubicBezTo>
                    <a:cubicBezTo>
                      <a:pt x="3998" y="1452"/>
                      <a:pt x="2945" y="2474"/>
                      <a:pt x="2030" y="3625"/>
                    </a:cubicBezTo>
                    <a:cubicBezTo>
                      <a:pt x="1303" y="4536"/>
                      <a:pt x="665" y="5528"/>
                      <a:pt x="45" y="6497"/>
                    </a:cubicBezTo>
                    <a:cubicBezTo>
                      <a:pt x="1" y="6566"/>
                      <a:pt x="64" y="6631"/>
                      <a:pt x="127" y="6631"/>
                    </a:cubicBezTo>
                    <a:cubicBezTo>
                      <a:pt x="155" y="6631"/>
                      <a:pt x="183" y="6618"/>
                      <a:pt x="202" y="6589"/>
                    </a:cubicBezTo>
                    <a:cubicBezTo>
                      <a:pt x="841" y="5591"/>
                      <a:pt x="1484" y="4586"/>
                      <a:pt x="2228" y="3663"/>
                    </a:cubicBezTo>
                    <a:cubicBezTo>
                      <a:pt x="2399" y="3450"/>
                      <a:pt x="2575" y="3241"/>
                      <a:pt x="2759" y="3038"/>
                    </a:cubicBezTo>
                    <a:cubicBezTo>
                      <a:pt x="4169" y="1475"/>
                      <a:pt x="6137" y="184"/>
                      <a:pt x="8270" y="184"/>
                    </a:cubicBezTo>
                    <a:cubicBezTo>
                      <a:pt x="8630" y="184"/>
                      <a:pt x="8995" y="220"/>
                      <a:pt x="9362" y="299"/>
                    </a:cubicBezTo>
                    <a:cubicBezTo>
                      <a:pt x="10908" y="629"/>
                      <a:pt x="12166" y="1523"/>
                      <a:pt x="13269" y="2604"/>
                    </a:cubicBezTo>
                    <a:cubicBezTo>
                      <a:pt x="13281" y="2530"/>
                      <a:pt x="13292" y="2455"/>
                      <a:pt x="13304" y="2382"/>
                    </a:cubicBezTo>
                    <a:cubicBezTo>
                      <a:pt x="12968" y="2058"/>
                      <a:pt x="12615" y="1753"/>
                      <a:pt x="12239" y="1471"/>
                    </a:cubicBezTo>
                    <a:cubicBezTo>
                      <a:pt x="11246" y="728"/>
                      <a:pt x="10085" y="168"/>
                      <a:pt x="8840" y="32"/>
                    </a:cubicBezTo>
                    <a:cubicBezTo>
                      <a:pt x="8650" y="11"/>
                      <a:pt x="8460" y="1"/>
                      <a:pt x="82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1957625" y="3679275"/>
                <a:ext cx="396625" cy="204825"/>
              </a:xfrm>
              <a:custGeom>
                <a:rect b="b" l="l" r="r" t="t"/>
                <a:pathLst>
                  <a:path extrusionOk="0" h="8193" w="15865">
                    <a:moveTo>
                      <a:pt x="12439" y="0"/>
                    </a:moveTo>
                    <a:cubicBezTo>
                      <a:pt x="11930" y="0"/>
                      <a:pt x="11443" y="62"/>
                      <a:pt x="10977" y="176"/>
                    </a:cubicBezTo>
                    <a:cubicBezTo>
                      <a:pt x="7706" y="970"/>
                      <a:pt x="5389" y="4287"/>
                      <a:pt x="2878" y="6330"/>
                    </a:cubicBezTo>
                    <a:cubicBezTo>
                      <a:pt x="2055" y="6999"/>
                      <a:pt x="1154" y="7582"/>
                      <a:pt x="160" y="7964"/>
                    </a:cubicBezTo>
                    <a:cubicBezTo>
                      <a:pt x="120" y="7979"/>
                      <a:pt x="79" y="7995"/>
                      <a:pt x="39" y="8008"/>
                    </a:cubicBezTo>
                    <a:cubicBezTo>
                      <a:pt x="28" y="8012"/>
                      <a:pt x="16" y="8018"/>
                      <a:pt x="5" y="8020"/>
                    </a:cubicBezTo>
                    <a:cubicBezTo>
                      <a:pt x="3" y="8077"/>
                      <a:pt x="3" y="8135"/>
                      <a:pt x="1" y="8192"/>
                    </a:cubicBezTo>
                    <a:cubicBezTo>
                      <a:pt x="56" y="8173"/>
                      <a:pt x="112" y="8152"/>
                      <a:pt x="166" y="8131"/>
                    </a:cubicBezTo>
                    <a:cubicBezTo>
                      <a:pt x="1077" y="7786"/>
                      <a:pt x="1934" y="7295"/>
                      <a:pt x="2728" y="6677"/>
                    </a:cubicBezTo>
                    <a:cubicBezTo>
                      <a:pt x="4384" y="5394"/>
                      <a:pt x="5725" y="3763"/>
                      <a:pt x="7328" y="2424"/>
                    </a:cubicBezTo>
                    <a:cubicBezTo>
                      <a:pt x="8537" y="1413"/>
                      <a:pt x="9945" y="548"/>
                      <a:pt x="11491" y="274"/>
                    </a:cubicBezTo>
                    <a:cubicBezTo>
                      <a:pt x="11823" y="215"/>
                      <a:pt x="12161" y="184"/>
                      <a:pt x="12505" y="184"/>
                    </a:cubicBezTo>
                    <a:cubicBezTo>
                      <a:pt x="12666" y="184"/>
                      <a:pt x="12829" y="191"/>
                      <a:pt x="12993" y="205"/>
                    </a:cubicBezTo>
                    <a:cubicBezTo>
                      <a:pt x="13935" y="289"/>
                      <a:pt x="14848" y="596"/>
                      <a:pt x="15654" y="1083"/>
                    </a:cubicBezTo>
                    <a:cubicBezTo>
                      <a:pt x="15713" y="1118"/>
                      <a:pt x="15774" y="1158"/>
                      <a:pt x="15836" y="1196"/>
                    </a:cubicBezTo>
                    <a:cubicBezTo>
                      <a:pt x="15838" y="1198"/>
                      <a:pt x="15840" y="1198"/>
                      <a:pt x="15842" y="1200"/>
                    </a:cubicBezTo>
                    <a:cubicBezTo>
                      <a:pt x="15844" y="1158"/>
                      <a:pt x="15845" y="1133"/>
                      <a:pt x="15847" y="1124"/>
                    </a:cubicBezTo>
                    <a:lnTo>
                      <a:pt x="15847" y="1120"/>
                    </a:lnTo>
                    <a:cubicBezTo>
                      <a:pt x="15853" y="1081"/>
                      <a:pt x="15859" y="1041"/>
                      <a:pt x="15865" y="1003"/>
                    </a:cubicBezTo>
                    <a:cubicBezTo>
                      <a:pt x="14992" y="448"/>
                      <a:pt x="13987" y="105"/>
                      <a:pt x="12949" y="21"/>
                    </a:cubicBezTo>
                    <a:cubicBezTo>
                      <a:pt x="12776" y="7"/>
                      <a:pt x="12606" y="0"/>
                      <a:pt x="124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208000" y="3759050"/>
                <a:ext cx="145000" cy="273875"/>
              </a:xfrm>
              <a:custGeom>
                <a:rect b="b" l="l" r="r" t="t"/>
                <a:pathLst>
                  <a:path extrusionOk="0" h="10955" w="5800">
                    <a:moveTo>
                      <a:pt x="5070" y="1"/>
                    </a:moveTo>
                    <a:cubicBezTo>
                      <a:pt x="4942" y="1"/>
                      <a:pt x="4815" y="7"/>
                      <a:pt x="4689" y="18"/>
                    </a:cubicBezTo>
                    <a:cubicBezTo>
                      <a:pt x="3371" y="141"/>
                      <a:pt x="2130" y="833"/>
                      <a:pt x="1286" y="1846"/>
                    </a:cubicBezTo>
                    <a:cubicBezTo>
                      <a:pt x="400" y="2909"/>
                      <a:pt x="1" y="4290"/>
                      <a:pt x="118" y="5661"/>
                    </a:cubicBezTo>
                    <a:cubicBezTo>
                      <a:pt x="120" y="5684"/>
                      <a:pt x="122" y="5707"/>
                      <a:pt x="126" y="5730"/>
                    </a:cubicBezTo>
                    <a:cubicBezTo>
                      <a:pt x="400" y="8560"/>
                      <a:pt x="2773" y="10683"/>
                      <a:pt x="5558" y="10954"/>
                    </a:cubicBezTo>
                    <a:cubicBezTo>
                      <a:pt x="5562" y="10954"/>
                      <a:pt x="5565" y="10954"/>
                      <a:pt x="5568" y="10954"/>
                    </a:cubicBezTo>
                    <a:cubicBezTo>
                      <a:pt x="5675" y="10954"/>
                      <a:pt x="5670" y="10783"/>
                      <a:pt x="5558" y="10773"/>
                    </a:cubicBezTo>
                    <a:cubicBezTo>
                      <a:pt x="4119" y="10633"/>
                      <a:pt x="2742" y="9979"/>
                      <a:pt x="1750" y="8924"/>
                    </a:cubicBezTo>
                    <a:cubicBezTo>
                      <a:pt x="918" y="8038"/>
                      <a:pt x="429" y="6893"/>
                      <a:pt x="317" y="5719"/>
                    </a:cubicBezTo>
                    <a:cubicBezTo>
                      <a:pt x="177" y="4269"/>
                      <a:pt x="613" y="2774"/>
                      <a:pt x="1681" y="1679"/>
                    </a:cubicBezTo>
                    <a:cubicBezTo>
                      <a:pt x="2554" y="785"/>
                      <a:pt x="3774" y="194"/>
                      <a:pt x="5034" y="181"/>
                    </a:cubicBezTo>
                    <a:cubicBezTo>
                      <a:pt x="5050" y="181"/>
                      <a:pt x="5066" y="181"/>
                      <a:pt x="5082" y="181"/>
                    </a:cubicBezTo>
                    <a:cubicBezTo>
                      <a:pt x="5227" y="181"/>
                      <a:pt x="5374" y="189"/>
                      <a:pt x="5520" y="208"/>
                    </a:cubicBezTo>
                    <a:cubicBezTo>
                      <a:pt x="5614" y="217"/>
                      <a:pt x="5708" y="231"/>
                      <a:pt x="5800" y="250"/>
                    </a:cubicBezTo>
                    <a:cubicBezTo>
                      <a:pt x="5798" y="187"/>
                      <a:pt x="5796" y="127"/>
                      <a:pt x="5794" y="66"/>
                    </a:cubicBezTo>
                    <a:cubicBezTo>
                      <a:pt x="5710" y="50"/>
                      <a:pt x="5625" y="37"/>
                      <a:pt x="5541" y="27"/>
                    </a:cubicBezTo>
                    <a:cubicBezTo>
                      <a:pt x="5384" y="9"/>
                      <a:pt x="5226" y="1"/>
                      <a:pt x="5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1960025" y="3806450"/>
                <a:ext cx="228775" cy="222425"/>
              </a:xfrm>
              <a:custGeom>
                <a:rect b="b" l="l" r="r" t="t"/>
                <a:pathLst>
                  <a:path extrusionOk="0" h="8897" w="9151">
                    <a:moveTo>
                      <a:pt x="6826" y="1"/>
                    </a:moveTo>
                    <a:cubicBezTo>
                      <a:pt x="6685" y="1"/>
                      <a:pt x="6542" y="12"/>
                      <a:pt x="6400" y="34"/>
                    </a:cubicBezTo>
                    <a:cubicBezTo>
                      <a:pt x="4727" y="297"/>
                      <a:pt x="3340" y="1659"/>
                      <a:pt x="2310" y="2910"/>
                    </a:cubicBezTo>
                    <a:cubicBezTo>
                      <a:pt x="1934" y="3366"/>
                      <a:pt x="1574" y="3857"/>
                      <a:pt x="1213" y="4362"/>
                    </a:cubicBezTo>
                    <a:cubicBezTo>
                      <a:pt x="814" y="4920"/>
                      <a:pt x="415" y="5495"/>
                      <a:pt x="1" y="6054"/>
                    </a:cubicBezTo>
                    <a:lnTo>
                      <a:pt x="1" y="6056"/>
                    </a:lnTo>
                    <a:cubicBezTo>
                      <a:pt x="8" y="6142"/>
                      <a:pt x="18" y="6230"/>
                      <a:pt x="27" y="6315"/>
                    </a:cubicBezTo>
                    <a:cubicBezTo>
                      <a:pt x="513" y="5670"/>
                      <a:pt x="969" y="5002"/>
                      <a:pt x="1441" y="4348"/>
                    </a:cubicBezTo>
                    <a:cubicBezTo>
                      <a:pt x="1675" y="4020"/>
                      <a:pt x="1915" y="3698"/>
                      <a:pt x="2164" y="3382"/>
                    </a:cubicBezTo>
                    <a:cubicBezTo>
                      <a:pt x="3164" y="2104"/>
                      <a:pt x="4441" y="738"/>
                      <a:pt x="6060" y="293"/>
                    </a:cubicBezTo>
                    <a:cubicBezTo>
                      <a:pt x="6310" y="225"/>
                      <a:pt x="6564" y="188"/>
                      <a:pt x="6813" y="188"/>
                    </a:cubicBezTo>
                    <a:cubicBezTo>
                      <a:pt x="7463" y="188"/>
                      <a:pt x="8076" y="439"/>
                      <a:pt x="8475" y="1026"/>
                    </a:cubicBezTo>
                    <a:cubicBezTo>
                      <a:pt x="9022" y="1828"/>
                      <a:pt x="8993" y="2846"/>
                      <a:pt x="8855" y="3765"/>
                    </a:cubicBezTo>
                    <a:cubicBezTo>
                      <a:pt x="8850" y="3813"/>
                      <a:pt x="8842" y="3859"/>
                      <a:pt x="8834" y="3907"/>
                    </a:cubicBezTo>
                    <a:cubicBezTo>
                      <a:pt x="8556" y="5635"/>
                      <a:pt x="7911" y="7289"/>
                      <a:pt x="6970" y="8764"/>
                    </a:cubicBezTo>
                    <a:cubicBezTo>
                      <a:pt x="6926" y="8832"/>
                      <a:pt x="6988" y="8896"/>
                      <a:pt x="7052" y="8896"/>
                    </a:cubicBezTo>
                    <a:cubicBezTo>
                      <a:pt x="7080" y="8896"/>
                      <a:pt x="7108" y="8884"/>
                      <a:pt x="7127" y="8854"/>
                    </a:cubicBezTo>
                    <a:cubicBezTo>
                      <a:pt x="8067" y="7385"/>
                      <a:pt x="8788" y="5653"/>
                      <a:pt x="9034" y="3894"/>
                    </a:cubicBezTo>
                    <a:cubicBezTo>
                      <a:pt x="9078" y="3581"/>
                      <a:pt x="9107" y="3266"/>
                      <a:pt x="9118" y="2952"/>
                    </a:cubicBezTo>
                    <a:cubicBezTo>
                      <a:pt x="9151" y="2139"/>
                      <a:pt x="8984" y="1287"/>
                      <a:pt x="8424" y="667"/>
                    </a:cubicBezTo>
                    <a:cubicBezTo>
                      <a:pt x="8005" y="205"/>
                      <a:pt x="7426" y="1"/>
                      <a:pt x="68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1972025" y="3950775"/>
                <a:ext cx="136250" cy="107375"/>
              </a:xfrm>
              <a:custGeom>
                <a:rect b="b" l="l" r="r" t="t"/>
                <a:pathLst>
                  <a:path extrusionOk="0" h="4295" w="5450">
                    <a:moveTo>
                      <a:pt x="3495" y="1"/>
                    </a:moveTo>
                    <a:cubicBezTo>
                      <a:pt x="2953" y="1"/>
                      <a:pt x="2405" y="215"/>
                      <a:pt x="1949" y="482"/>
                    </a:cubicBezTo>
                    <a:cubicBezTo>
                      <a:pt x="1103" y="981"/>
                      <a:pt x="426" y="1731"/>
                      <a:pt x="0" y="2607"/>
                    </a:cubicBezTo>
                    <a:cubicBezTo>
                      <a:pt x="31" y="2688"/>
                      <a:pt x="62" y="2765"/>
                      <a:pt x="96" y="2838"/>
                    </a:cubicBezTo>
                    <a:cubicBezTo>
                      <a:pt x="624" y="1650"/>
                      <a:pt x="1613" y="630"/>
                      <a:pt x="2864" y="279"/>
                    </a:cubicBezTo>
                    <a:cubicBezTo>
                      <a:pt x="3061" y="224"/>
                      <a:pt x="3255" y="196"/>
                      <a:pt x="3442" y="196"/>
                    </a:cubicBezTo>
                    <a:cubicBezTo>
                      <a:pt x="4196" y="196"/>
                      <a:pt x="4829" y="639"/>
                      <a:pt x="5049" y="1458"/>
                    </a:cubicBezTo>
                    <a:cubicBezTo>
                      <a:pt x="5298" y="2391"/>
                      <a:pt x="4911" y="3333"/>
                      <a:pt x="4562" y="4186"/>
                    </a:cubicBezTo>
                    <a:cubicBezTo>
                      <a:pt x="4534" y="4251"/>
                      <a:pt x="4588" y="4295"/>
                      <a:pt x="4644" y="4295"/>
                    </a:cubicBezTo>
                    <a:cubicBezTo>
                      <a:pt x="4681" y="4295"/>
                      <a:pt x="4719" y="4276"/>
                      <a:pt x="4736" y="4234"/>
                    </a:cubicBezTo>
                    <a:cubicBezTo>
                      <a:pt x="5084" y="3386"/>
                      <a:pt x="5450" y="2469"/>
                      <a:pt x="5254" y="1537"/>
                    </a:cubicBezTo>
                    <a:cubicBezTo>
                      <a:pt x="5122" y="904"/>
                      <a:pt x="4729" y="321"/>
                      <a:pt x="4100" y="100"/>
                    </a:cubicBezTo>
                    <a:cubicBezTo>
                      <a:pt x="3903" y="31"/>
                      <a:pt x="3699" y="1"/>
                      <a:pt x="34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2120900" y="3943875"/>
                <a:ext cx="220575" cy="38625"/>
              </a:xfrm>
              <a:custGeom>
                <a:rect b="b" l="l" r="r" t="t"/>
                <a:pathLst>
                  <a:path extrusionOk="0" h="1545" w="8823">
                    <a:moveTo>
                      <a:pt x="108" y="0"/>
                    </a:moveTo>
                    <a:cubicBezTo>
                      <a:pt x="46" y="0"/>
                      <a:pt x="1" y="86"/>
                      <a:pt x="67" y="119"/>
                    </a:cubicBezTo>
                    <a:cubicBezTo>
                      <a:pt x="1928" y="1060"/>
                      <a:pt x="3997" y="1545"/>
                      <a:pt x="6071" y="1545"/>
                    </a:cubicBezTo>
                    <a:cubicBezTo>
                      <a:pt x="6966" y="1545"/>
                      <a:pt x="7862" y="1455"/>
                      <a:pt x="8743" y="1272"/>
                    </a:cubicBezTo>
                    <a:cubicBezTo>
                      <a:pt x="8822" y="1256"/>
                      <a:pt x="8803" y="1140"/>
                      <a:pt x="8731" y="1140"/>
                    </a:cubicBezTo>
                    <a:cubicBezTo>
                      <a:pt x="8726" y="1140"/>
                      <a:pt x="8721" y="1141"/>
                      <a:pt x="8716" y="1142"/>
                    </a:cubicBezTo>
                    <a:cubicBezTo>
                      <a:pt x="7843" y="1323"/>
                      <a:pt x="6955" y="1412"/>
                      <a:pt x="6068" y="1412"/>
                    </a:cubicBezTo>
                    <a:cubicBezTo>
                      <a:pt x="4020" y="1412"/>
                      <a:pt x="1977" y="936"/>
                      <a:pt x="139" y="8"/>
                    </a:cubicBezTo>
                    <a:cubicBezTo>
                      <a:pt x="129" y="3"/>
                      <a:pt x="118"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1980550" y="3606550"/>
                <a:ext cx="41350" cy="436275"/>
              </a:xfrm>
              <a:custGeom>
                <a:rect b="b" l="l" r="r" t="t"/>
                <a:pathLst>
                  <a:path extrusionOk="0" h="17451" w="1654">
                    <a:moveTo>
                      <a:pt x="1569" y="1"/>
                    </a:moveTo>
                    <a:cubicBezTo>
                      <a:pt x="1544" y="1"/>
                      <a:pt x="1520" y="14"/>
                      <a:pt x="1510" y="45"/>
                    </a:cubicBezTo>
                    <a:cubicBezTo>
                      <a:pt x="781" y="2327"/>
                      <a:pt x="380" y="4714"/>
                      <a:pt x="189" y="7098"/>
                    </a:cubicBezTo>
                    <a:cubicBezTo>
                      <a:pt x="1" y="9427"/>
                      <a:pt x="10" y="11786"/>
                      <a:pt x="300" y="14107"/>
                    </a:cubicBezTo>
                    <a:cubicBezTo>
                      <a:pt x="438" y="15220"/>
                      <a:pt x="643" y="16329"/>
                      <a:pt x="977" y="17401"/>
                    </a:cubicBezTo>
                    <a:cubicBezTo>
                      <a:pt x="987" y="17435"/>
                      <a:pt x="1017" y="17451"/>
                      <a:pt x="1045" y="17451"/>
                    </a:cubicBezTo>
                    <a:cubicBezTo>
                      <a:pt x="1085" y="17451"/>
                      <a:pt x="1123" y="17421"/>
                      <a:pt x="1107" y="17372"/>
                    </a:cubicBezTo>
                    <a:cubicBezTo>
                      <a:pt x="490" y="15377"/>
                      <a:pt x="275" y="13256"/>
                      <a:pt x="215" y="11176"/>
                    </a:cubicBezTo>
                    <a:cubicBezTo>
                      <a:pt x="145" y="8761"/>
                      <a:pt x="309" y="6333"/>
                      <a:pt x="714" y="3952"/>
                    </a:cubicBezTo>
                    <a:cubicBezTo>
                      <a:pt x="935" y="2646"/>
                      <a:pt x="1234" y="1351"/>
                      <a:pt x="1637" y="89"/>
                    </a:cubicBezTo>
                    <a:cubicBezTo>
                      <a:pt x="1654" y="37"/>
                      <a:pt x="1610" y="1"/>
                      <a:pt x="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2027650" y="3822675"/>
                <a:ext cx="320175" cy="101550"/>
              </a:xfrm>
              <a:custGeom>
                <a:rect b="b" l="l" r="r" t="t"/>
                <a:pathLst>
                  <a:path extrusionOk="0" h="4062" w="12807">
                    <a:moveTo>
                      <a:pt x="12705" y="1"/>
                    </a:moveTo>
                    <a:cubicBezTo>
                      <a:pt x="12691" y="1"/>
                      <a:pt x="12676" y="6"/>
                      <a:pt x="12663" y="16"/>
                    </a:cubicBezTo>
                    <a:cubicBezTo>
                      <a:pt x="9943" y="2205"/>
                      <a:pt x="6574" y="3546"/>
                      <a:pt x="3100" y="3859"/>
                    </a:cubicBezTo>
                    <a:cubicBezTo>
                      <a:pt x="2583" y="3905"/>
                      <a:pt x="2065" y="3928"/>
                      <a:pt x="1546" y="3928"/>
                    </a:cubicBezTo>
                    <a:cubicBezTo>
                      <a:pt x="1061" y="3928"/>
                      <a:pt x="576" y="3908"/>
                      <a:pt x="92" y="3868"/>
                    </a:cubicBezTo>
                    <a:cubicBezTo>
                      <a:pt x="90" y="3868"/>
                      <a:pt x="88" y="3868"/>
                      <a:pt x="85" y="3868"/>
                    </a:cubicBezTo>
                    <a:cubicBezTo>
                      <a:pt x="6" y="3868"/>
                      <a:pt x="1" y="3995"/>
                      <a:pt x="85" y="4002"/>
                    </a:cubicBezTo>
                    <a:cubicBezTo>
                      <a:pt x="564" y="4042"/>
                      <a:pt x="1044" y="4062"/>
                      <a:pt x="1523" y="4062"/>
                    </a:cubicBezTo>
                    <a:cubicBezTo>
                      <a:pt x="4577" y="4062"/>
                      <a:pt x="7623" y="3268"/>
                      <a:pt x="10292" y="1777"/>
                    </a:cubicBezTo>
                    <a:cubicBezTo>
                      <a:pt x="11157" y="1294"/>
                      <a:pt x="11980" y="738"/>
                      <a:pt x="12753" y="116"/>
                    </a:cubicBezTo>
                    <a:cubicBezTo>
                      <a:pt x="12807" y="73"/>
                      <a:pt x="12760" y="1"/>
                      <a:pt x="1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2355900" y="3580575"/>
                <a:ext cx="21675" cy="109575"/>
              </a:xfrm>
              <a:custGeom>
                <a:rect b="b" l="l" r="r" t="t"/>
                <a:pathLst>
                  <a:path extrusionOk="0" h="4383" w="867">
                    <a:moveTo>
                      <a:pt x="797" y="0"/>
                    </a:moveTo>
                    <a:cubicBezTo>
                      <a:pt x="765" y="0"/>
                      <a:pt x="731" y="20"/>
                      <a:pt x="726" y="61"/>
                    </a:cubicBezTo>
                    <a:cubicBezTo>
                      <a:pt x="532" y="1486"/>
                      <a:pt x="198" y="2889"/>
                      <a:pt x="7" y="4314"/>
                    </a:cubicBezTo>
                    <a:cubicBezTo>
                      <a:pt x="1" y="4359"/>
                      <a:pt x="34" y="4383"/>
                      <a:pt x="70" y="4383"/>
                    </a:cubicBezTo>
                    <a:cubicBezTo>
                      <a:pt x="102" y="4383"/>
                      <a:pt x="135" y="4363"/>
                      <a:pt x="141" y="4322"/>
                    </a:cubicBezTo>
                    <a:cubicBezTo>
                      <a:pt x="335" y="2896"/>
                      <a:pt x="668" y="1494"/>
                      <a:pt x="860" y="69"/>
                    </a:cubicBezTo>
                    <a:cubicBezTo>
                      <a:pt x="866" y="24"/>
                      <a:pt x="832"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2138750" y="3393525"/>
                <a:ext cx="139500" cy="167500"/>
              </a:xfrm>
              <a:custGeom>
                <a:rect b="b" l="l" r="r" t="t"/>
                <a:pathLst>
                  <a:path extrusionOk="0" h="6700" w="5580">
                    <a:moveTo>
                      <a:pt x="112" y="0"/>
                    </a:moveTo>
                    <a:cubicBezTo>
                      <a:pt x="60" y="0"/>
                      <a:pt x="1" y="46"/>
                      <a:pt x="12" y="114"/>
                    </a:cubicBezTo>
                    <a:cubicBezTo>
                      <a:pt x="208" y="1246"/>
                      <a:pt x="410" y="2383"/>
                      <a:pt x="791" y="3469"/>
                    </a:cubicBezTo>
                    <a:cubicBezTo>
                      <a:pt x="1104" y="4351"/>
                      <a:pt x="1539" y="5232"/>
                      <a:pt x="2186" y="5920"/>
                    </a:cubicBezTo>
                    <a:cubicBezTo>
                      <a:pt x="2568" y="6327"/>
                      <a:pt x="3125" y="6700"/>
                      <a:pt x="3688" y="6700"/>
                    </a:cubicBezTo>
                    <a:cubicBezTo>
                      <a:pt x="3902" y="6700"/>
                      <a:pt x="4118" y="6646"/>
                      <a:pt x="4325" y="6519"/>
                    </a:cubicBezTo>
                    <a:cubicBezTo>
                      <a:pt x="5079" y="6057"/>
                      <a:pt x="5282" y="4965"/>
                      <a:pt x="5408" y="4167"/>
                    </a:cubicBezTo>
                    <a:cubicBezTo>
                      <a:pt x="5579" y="3085"/>
                      <a:pt x="5537" y="1984"/>
                      <a:pt x="5301" y="916"/>
                    </a:cubicBezTo>
                    <a:cubicBezTo>
                      <a:pt x="5291" y="871"/>
                      <a:pt x="5257" y="851"/>
                      <a:pt x="5222" y="851"/>
                    </a:cubicBezTo>
                    <a:cubicBezTo>
                      <a:pt x="5169" y="851"/>
                      <a:pt x="5112" y="896"/>
                      <a:pt x="5127" y="964"/>
                    </a:cubicBezTo>
                    <a:cubicBezTo>
                      <a:pt x="5380" y="2111"/>
                      <a:pt x="5403" y="3300"/>
                      <a:pt x="5173" y="4453"/>
                    </a:cubicBezTo>
                    <a:cubicBezTo>
                      <a:pt x="5021" y="5218"/>
                      <a:pt x="4737" y="6421"/>
                      <a:pt x="3786" y="6517"/>
                    </a:cubicBezTo>
                    <a:cubicBezTo>
                      <a:pt x="3743" y="6521"/>
                      <a:pt x="3701" y="6523"/>
                      <a:pt x="3660" y="6523"/>
                    </a:cubicBezTo>
                    <a:cubicBezTo>
                      <a:pt x="2802" y="6523"/>
                      <a:pt x="2124" y="5645"/>
                      <a:pt x="1712" y="4992"/>
                    </a:cubicBezTo>
                    <a:cubicBezTo>
                      <a:pt x="784" y="3519"/>
                      <a:pt x="479" y="1756"/>
                      <a:pt x="187" y="66"/>
                    </a:cubicBezTo>
                    <a:cubicBezTo>
                      <a:pt x="179" y="20"/>
                      <a:pt x="147" y="0"/>
                      <a:pt x="1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2169875" y="3160175"/>
                <a:ext cx="238475" cy="172975"/>
              </a:xfrm>
              <a:custGeom>
                <a:rect b="b" l="l" r="r" t="t"/>
                <a:pathLst>
                  <a:path extrusionOk="0" h="6919" w="9539">
                    <a:moveTo>
                      <a:pt x="1583" y="1"/>
                    </a:moveTo>
                    <a:cubicBezTo>
                      <a:pt x="1560" y="1"/>
                      <a:pt x="1538" y="3"/>
                      <a:pt x="1518" y="8"/>
                    </a:cubicBezTo>
                    <a:cubicBezTo>
                      <a:pt x="1169" y="96"/>
                      <a:pt x="1449" y="718"/>
                      <a:pt x="1449" y="718"/>
                    </a:cubicBezTo>
                    <a:cubicBezTo>
                      <a:pt x="1449" y="718"/>
                      <a:pt x="1310" y="674"/>
                      <a:pt x="1170" y="674"/>
                    </a:cubicBezTo>
                    <a:cubicBezTo>
                      <a:pt x="1027" y="674"/>
                      <a:pt x="883" y="719"/>
                      <a:pt x="883" y="900"/>
                    </a:cubicBezTo>
                    <a:cubicBezTo>
                      <a:pt x="883" y="1184"/>
                      <a:pt x="1112" y="1270"/>
                      <a:pt x="1112" y="1270"/>
                    </a:cubicBezTo>
                    <a:cubicBezTo>
                      <a:pt x="1112" y="1270"/>
                      <a:pt x="1" y="2172"/>
                      <a:pt x="308" y="3507"/>
                    </a:cubicBezTo>
                    <a:cubicBezTo>
                      <a:pt x="617" y="4842"/>
                      <a:pt x="778" y="6076"/>
                      <a:pt x="438" y="6438"/>
                    </a:cubicBezTo>
                    <a:cubicBezTo>
                      <a:pt x="203" y="6688"/>
                      <a:pt x="672" y="6918"/>
                      <a:pt x="938" y="6918"/>
                    </a:cubicBezTo>
                    <a:cubicBezTo>
                      <a:pt x="1056" y="6918"/>
                      <a:pt x="1134" y="6874"/>
                      <a:pt x="1094" y="6766"/>
                    </a:cubicBezTo>
                    <a:cubicBezTo>
                      <a:pt x="743" y="5815"/>
                      <a:pt x="6040" y="4011"/>
                      <a:pt x="6040" y="4011"/>
                    </a:cubicBezTo>
                    <a:lnTo>
                      <a:pt x="6041" y="4011"/>
                    </a:lnTo>
                    <a:cubicBezTo>
                      <a:pt x="6041" y="4011"/>
                      <a:pt x="6462" y="4052"/>
                      <a:pt x="6984" y="4052"/>
                    </a:cubicBezTo>
                    <a:cubicBezTo>
                      <a:pt x="7695" y="4052"/>
                      <a:pt x="8594" y="3977"/>
                      <a:pt x="8875" y="3618"/>
                    </a:cubicBezTo>
                    <a:cubicBezTo>
                      <a:pt x="9360" y="2997"/>
                      <a:pt x="7860" y="2947"/>
                      <a:pt x="7860" y="2947"/>
                    </a:cubicBezTo>
                    <a:cubicBezTo>
                      <a:pt x="7860" y="2947"/>
                      <a:pt x="9538" y="2076"/>
                      <a:pt x="8934" y="1575"/>
                    </a:cubicBezTo>
                    <a:cubicBezTo>
                      <a:pt x="8821" y="1481"/>
                      <a:pt x="8691" y="1443"/>
                      <a:pt x="8556" y="1443"/>
                    </a:cubicBezTo>
                    <a:cubicBezTo>
                      <a:pt x="7970" y="1443"/>
                      <a:pt x="7273" y="2157"/>
                      <a:pt x="7273" y="2157"/>
                    </a:cubicBezTo>
                    <a:cubicBezTo>
                      <a:pt x="7273" y="2157"/>
                      <a:pt x="8286" y="1017"/>
                      <a:pt x="7860" y="641"/>
                    </a:cubicBezTo>
                    <a:cubicBezTo>
                      <a:pt x="7790" y="579"/>
                      <a:pt x="7710" y="553"/>
                      <a:pt x="7624" y="553"/>
                    </a:cubicBezTo>
                    <a:cubicBezTo>
                      <a:pt x="7187" y="553"/>
                      <a:pt x="6615" y="1226"/>
                      <a:pt x="6615" y="1226"/>
                    </a:cubicBezTo>
                    <a:cubicBezTo>
                      <a:pt x="6615" y="1226"/>
                      <a:pt x="5414" y="535"/>
                      <a:pt x="3838" y="535"/>
                    </a:cubicBezTo>
                    <a:cubicBezTo>
                      <a:pt x="3504" y="535"/>
                      <a:pt x="3154" y="566"/>
                      <a:pt x="2794" y="641"/>
                    </a:cubicBezTo>
                    <a:cubicBezTo>
                      <a:pt x="2794" y="641"/>
                      <a:pt x="1971" y="1"/>
                      <a:pt x="1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2154550" y="3309075"/>
                <a:ext cx="109600" cy="140200"/>
              </a:xfrm>
              <a:custGeom>
                <a:rect b="b" l="l" r="r" t="t"/>
                <a:pathLst>
                  <a:path extrusionOk="0" h="5608" w="4384">
                    <a:moveTo>
                      <a:pt x="1665" y="1"/>
                    </a:moveTo>
                    <a:cubicBezTo>
                      <a:pt x="1255" y="1401"/>
                      <a:pt x="687" y="2533"/>
                      <a:pt x="0" y="3459"/>
                    </a:cubicBezTo>
                    <a:cubicBezTo>
                      <a:pt x="0" y="3459"/>
                      <a:pt x="965" y="5608"/>
                      <a:pt x="2919" y="5608"/>
                    </a:cubicBezTo>
                    <a:cubicBezTo>
                      <a:pt x="3243" y="5608"/>
                      <a:pt x="3595" y="5548"/>
                      <a:pt x="3975" y="5410"/>
                    </a:cubicBezTo>
                    <a:lnTo>
                      <a:pt x="4166" y="3663"/>
                    </a:lnTo>
                    <a:lnTo>
                      <a:pt x="4295" y="2508"/>
                    </a:lnTo>
                    <a:lnTo>
                      <a:pt x="4383" y="1700"/>
                    </a:lnTo>
                    <a:lnTo>
                      <a:pt x="1665"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2202300" y="3343175"/>
                <a:ext cx="59650" cy="68450"/>
              </a:xfrm>
              <a:custGeom>
                <a:rect b="b" l="l" r="r" t="t"/>
                <a:pathLst>
                  <a:path extrusionOk="0" h="2738" w="2386">
                    <a:moveTo>
                      <a:pt x="1" y="0"/>
                    </a:moveTo>
                    <a:lnTo>
                      <a:pt x="1" y="0"/>
                    </a:lnTo>
                    <a:cubicBezTo>
                      <a:pt x="673" y="2083"/>
                      <a:pt x="1760" y="2738"/>
                      <a:pt x="2207" y="2738"/>
                    </a:cubicBezTo>
                    <a:cubicBezTo>
                      <a:pt x="2207" y="2738"/>
                      <a:pt x="2208" y="2738"/>
                      <a:pt x="2209" y="2738"/>
                    </a:cubicBezTo>
                    <a:lnTo>
                      <a:pt x="2385" y="1144"/>
                    </a:lnTo>
                    <a:lnTo>
                      <a:pt x="1" y="0"/>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2193000" y="3205175"/>
                <a:ext cx="151900" cy="180425"/>
              </a:xfrm>
              <a:custGeom>
                <a:rect b="b" l="l" r="r" t="t"/>
                <a:pathLst>
                  <a:path extrusionOk="0" h="7217" w="6076">
                    <a:moveTo>
                      <a:pt x="2677" y="0"/>
                    </a:moveTo>
                    <a:cubicBezTo>
                      <a:pt x="1487" y="0"/>
                      <a:pt x="920" y="724"/>
                      <a:pt x="605" y="1519"/>
                    </a:cubicBezTo>
                    <a:cubicBezTo>
                      <a:pt x="352" y="2152"/>
                      <a:pt x="259" y="2831"/>
                      <a:pt x="135" y="3226"/>
                    </a:cubicBezTo>
                    <a:cubicBezTo>
                      <a:pt x="98" y="3349"/>
                      <a:pt x="68" y="3464"/>
                      <a:pt x="48" y="3575"/>
                    </a:cubicBezTo>
                    <a:cubicBezTo>
                      <a:pt x="2" y="3832"/>
                      <a:pt x="0" y="4070"/>
                      <a:pt x="39" y="4325"/>
                    </a:cubicBezTo>
                    <a:cubicBezTo>
                      <a:pt x="81" y="4613"/>
                      <a:pt x="171" y="4924"/>
                      <a:pt x="298" y="5317"/>
                    </a:cubicBezTo>
                    <a:cubicBezTo>
                      <a:pt x="321" y="5384"/>
                      <a:pt x="344" y="5455"/>
                      <a:pt x="369" y="5530"/>
                    </a:cubicBezTo>
                    <a:cubicBezTo>
                      <a:pt x="630" y="6305"/>
                      <a:pt x="1320" y="6794"/>
                      <a:pt x="2063" y="7044"/>
                    </a:cubicBezTo>
                    <a:cubicBezTo>
                      <a:pt x="2415" y="7161"/>
                      <a:pt x="2724" y="7217"/>
                      <a:pt x="2998" y="7217"/>
                    </a:cubicBezTo>
                    <a:cubicBezTo>
                      <a:pt x="4022" y="7217"/>
                      <a:pt x="4542" y="6437"/>
                      <a:pt x="4925" y="5221"/>
                    </a:cubicBezTo>
                    <a:cubicBezTo>
                      <a:pt x="5013" y="4945"/>
                      <a:pt x="5092" y="4646"/>
                      <a:pt x="5170" y="4329"/>
                    </a:cubicBezTo>
                    <a:cubicBezTo>
                      <a:pt x="5487" y="3033"/>
                      <a:pt x="6076" y="2451"/>
                      <a:pt x="5922" y="1857"/>
                    </a:cubicBezTo>
                    <a:lnTo>
                      <a:pt x="5920" y="1857"/>
                    </a:lnTo>
                    <a:cubicBezTo>
                      <a:pt x="5907" y="1826"/>
                      <a:pt x="5893" y="1797"/>
                      <a:pt x="5878" y="1768"/>
                    </a:cubicBezTo>
                    <a:cubicBezTo>
                      <a:pt x="5533" y="1080"/>
                      <a:pt x="4921" y="560"/>
                      <a:pt x="4194" y="303"/>
                    </a:cubicBezTo>
                    <a:cubicBezTo>
                      <a:pt x="4054" y="253"/>
                      <a:pt x="3919" y="209"/>
                      <a:pt x="3787" y="172"/>
                    </a:cubicBezTo>
                    <a:cubicBezTo>
                      <a:pt x="3758" y="165"/>
                      <a:pt x="3728" y="155"/>
                      <a:pt x="3699" y="149"/>
                    </a:cubicBezTo>
                    <a:cubicBezTo>
                      <a:pt x="3685" y="146"/>
                      <a:pt x="3674" y="142"/>
                      <a:pt x="3662" y="140"/>
                    </a:cubicBezTo>
                    <a:cubicBezTo>
                      <a:pt x="3628" y="130"/>
                      <a:pt x="3595" y="121"/>
                      <a:pt x="3563" y="115"/>
                    </a:cubicBezTo>
                    <a:cubicBezTo>
                      <a:pt x="3540" y="109"/>
                      <a:pt x="3515" y="103"/>
                      <a:pt x="3492" y="98"/>
                    </a:cubicBezTo>
                    <a:cubicBezTo>
                      <a:pt x="3438" y="86"/>
                      <a:pt x="3386" y="75"/>
                      <a:pt x="3334" y="65"/>
                    </a:cubicBezTo>
                    <a:cubicBezTo>
                      <a:pt x="3097" y="21"/>
                      <a:pt x="2878" y="0"/>
                      <a:pt x="2677"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2202100" y="3285875"/>
                <a:ext cx="114075" cy="99725"/>
              </a:xfrm>
              <a:custGeom>
                <a:rect b="b" l="l" r="r" t="t"/>
                <a:pathLst>
                  <a:path extrusionOk="0" h="3989" w="4563">
                    <a:moveTo>
                      <a:pt x="1685" y="0"/>
                    </a:moveTo>
                    <a:lnTo>
                      <a:pt x="1200" y="259"/>
                    </a:lnTo>
                    <a:cubicBezTo>
                      <a:pt x="1200" y="259"/>
                      <a:pt x="1254" y="994"/>
                      <a:pt x="914" y="1826"/>
                    </a:cubicBezTo>
                    <a:cubicBezTo>
                      <a:pt x="706" y="2238"/>
                      <a:pt x="395" y="2293"/>
                      <a:pt x="196" y="2293"/>
                    </a:cubicBezTo>
                    <a:cubicBezTo>
                      <a:pt x="124" y="2293"/>
                      <a:pt x="67" y="2286"/>
                      <a:pt x="34" y="2286"/>
                    </a:cubicBezTo>
                    <a:cubicBezTo>
                      <a:pt x="12" y="2286"/>
                      <a:pt x="1" y="2289"/>
                      <a:pt x="5" y="2300"/>
                    </a:cubicBezTo>
                    <a:cubicBezTo>
                      <a:pt x="266" y="3077"/>
                      <a:pt x="956" y="3566"/>
                      <a:pt x="1701" y="3816"/>
                    </a:cubicBezTo>
                    <a:cubicBezTo>
                      <a:pt x="2053" y="3933"/>
                      <a:pt x="2362" y="3989"/>
                      <a:pt x="2635" y="3989"/>
                    </a:cubicBezTo>
                    <a:cubicBezTo>
                      <a:pt x="3658" y="3989"/>
                      <a:pt x="4178" y="3209"/>
                      <a:pt x="4563" y="1993"/>
                    </a:cubicBezTo>
                    <a:cubicBezTo>
                      <a:pt x="3366" y="1374"/>
                      <a:pt x="2696" y="1084"/>
                      <a:pt x="1898" y="929"/>
                    </a:cubicBezTo>
                    <a:cubicBezTo>
                      <a:pt x="1346" y="821"/>
                      <a:pt x="1685"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2282925" y="3288225"/>
                <a:ext cx="18875" cy="30025"/>
              </a:xfrm>
              <a:custGeom>
                <a:rect b="b" l="l" r="r" t="t"/>
                <a:pathLst>
                  <a:path extrusionOk="0" h="1201" w="755">
                    <a:moveTo>
                      <a:pt x="486" y="1"/>
                    </a:moveTo>
                    <a:cubicBezTo>
                      <a:pt x="454" y="1"/>
                      <a:pt x="424" y="21"/>
                      <a:pt x="413" y="54"/>
                    </a:cubicBezTo>
                    <a:lnTo>
                      <a:pt x="240" y="614"/>
                    </a:lnTo>
                    <a:cubicBezTo>
                      <a:pt x="234" y="635"/>
                      <a:pt x="236" y="658"/>
                      <a:pt x="248" y="675"/>
                    </a:cubicBezTo>
                    <a:cubicBezTo>
                      <a:pt x="259" y="695"/>
                      <a:pt x="278" y="708"/>
                      <a:pt x="301" y="710"/>
                    </a:cubicBezTo>
                    <a:cubicBezTo>
                      <a:pt x="355" y="720"/>
                      <a:pt x="510" y="762"/>
                      <a:pt x="570" y="846"/>
                    </a:cubicBezTo>
                    <a:cubicBezTo>
                      <a:pt x="591" y="879"/>
                      <a:pt x="599" y="911"/>
                      <a:pt x="591" y="952"/>
                    </a:cubicBezTo>
                    <a:cubicBezTo>
                      <a:pt x="585" y="980"/>
                      <a:pt x="572" y="1000"/>
                      <a:pt x="547" y="1015"/>
                    </a:cubicBezTo>
                    <a:cubicBezTo>
                      <a:pt x="506" y="1040"/>
                      <a:pt x="443" y="1049"/>
                      <a:pt x="373" y="1049"/>
                    </a:cubicBezTo>
                    <a:cubicBezTo>
                      <a:pt x="279" y="1049"/>
                      <a:pt x="174" y="1032"/>
                      <a:pt x="104" y="1013"/>
                    </a:cubicBezTo>
                    <a:cubicBezTo>
                      <a:pt x="97" y="1011"/>
                      <a:pt x="90" y="1010"/>
                      <a:pt x="83" y="1010"/>
                    </a:cubicBezTo>
                    <a:cubicBezTo>
                      <a:pt x="50" y="1010"/>
                      <a:pt x="19" y="1032"/>
                      <a:pt x="10" y="1065"/>
                    </a:cubicBezTo>
                    <a:cubicBezTo>
                      <a:pt x="0" y="1105"/>
                      <a:pt x="23" y="1147"/>
                      <a:pt x="64" y="1159"/>
                    </a:cubicBezTo>
                    <a:cubicBezTo>
                      <a:pt x="87" y="1165"/>
                      <a:pt x="227" y="1201"/>
                      <a:pt x="372" y="1201"/>
                    </a:cubicBezTo>
                    <a:cubicBezTo>
                      <a:pt x="463" y="1201"/>
                      <a:pt x="557" y="1188"/>
                      <a:pt x="627" y="1143"/>
                    </a:cubicBezTo>
                    <a:cubicBezTo>
                      <a:pt x="687" y="1105"/>
                      <a:pt x="725" y="1049"/>
                      <a:pt x="739" y="980"/>
                    </a:cubicBezTo>
                    <a:cubicBezTo>
                      <a:pt x="754" y="900"/>
                      <a:pt x="739" y="823"/>
                      <a:pt x="693" y="760"/>
                    </a:cubicBezTo>
                    <a:cubicBezTo>
                      <a:pt x="622" y="658"/>
                      <a:pt x="495" y="606"/>
                      <a:pt x="409" y="581"/>
                    </a:cubicBezTo>
                    <a:lnTo>
                      <a:pt x="558" y="98"/>
                    </a:lnTo>
                    <a:cubicBezTo>
                      <a:pt x="570" y="60"/>
                      <a:pt x="547" y="17"/>
                      <a:pt x="509" y="4"/>
                    </a:cubicBezTo>
                    <a:cubicBezTo>
                      <a:pt x="501" y="2"/>
                      <a:pt x="494" y="1"/>
                      <a:pt x="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2165725" y="3199550"/>
                <a:ext cx="181950" cy="94850"/>
              </a:xfrm>
              <a:custGeom>
                <a:rect b="b" l="l" r="r" t="t"/>
                <a:pathLst>
                  <a:path extrusionOk="0" h="3794" w="7278">
                    <a:moveTo>
                      <a:pt x="4326" y="1"/>
                    </a:moveTo>
                    <a:cubicBezTo>
                      <a:pt x="3356" y="1"/>
                      <a:pt x="2354" y="378"/>
                      <a:pt x="1592" y="961"/>
                    </a:cubicBezTo>
                    <a:cubicBezTo>
                      <a:pt x="0" y="2183"/>
                      <a:pt x="1997" y="2749"/>
                      <a:pt x="1997" y="2749"/>
                    </a:cubicBezTo>
                    <a:lnTo>
                      <a:pt x="2411" y="3580"/>
                    </a:lnTo>
                    <a:cubicBezTo>
                      <a:pt x="2485" y="3726"/>
                      <a:pt x="2620" y="3794"/>
                      <a:pt x="2754" y="3794"/>
                    </a:cubicBezTo>
                    <a:cubicBezTo>
                      <a:pt x="2935" y="3794"/>
                      <a:pt x="3115" y="3671"/>
                      <a:pt x="3140" y="3453"/>
                    </a:cubicBezTo>
                    <a:cubicBezTo>
                      <a:pt x="3246" y="2544"/>
                      <a:pt x="3131" y="1951"/>
                      <a:pt x="3459" y="1897"/>
                    </a:cubicBezTo>
                    <a:cubicBezTo>
                      <a:pt x="3888" y="1825"/>
                      <a:pt x="3936" y="1205"/>
                      <a:pt x="3936" y="1205"/>
                    </a:cubicBezTo>
                    <a:cubicBezTo>
                      <a:pt x="3936" y="1205"/>
                      <a:pt x="5009" y="1721"/>
                      <a:pt x="5839" y="2281"/>
                    </a:cubicBezTo>
                    <a:cubicBezTo>
                      <a:pt x="5927" y="2341"/>
                      <a:pt x="6050" y="2362"/>
                      <a:pt x="6177" y="2362"/>
                    </a:cubicBezTo>
                    <a:cubicBezTo>
                      <a:pt x="6475" y="2362"/>
                      <a:pt x="6802" y="2249"/>
                      <a:pt x="6802" y="2249"/>
                    </a:cubicBezTo>
                    <a:lnTo>
                      <a:pt x="6867" y="2931"/>
                    </a:lnTo>
                    <a:cubicBezTo>
                      <a:pt x="7278" y="2337"/>
                      <a:pt x="7038" y="1564"/>
                      <a:pt x="7038" y="1564"/>
                    </a:cubicBezTo>
                    <a:cubicBezTo>
                      <a:pt x="6405" y="448"/>
                      <a:pt x="5384" y="1"/>
                      <a:pt x="4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273425" y="3286275"/>
                <a:ext cx="9275" cy="9875"/>
              </a:xfrm>
              <a:custGeom>
                <a:rect b="b" l="l" r="r" t="t"/>
                <a:pathLst>
                  <a:path extrusionOk="0" h="395" w="371">
                    <a:moveTo>
                      <a:pt x="219" y="1"/>
                    </a:moveTo>
                    <a:cubicBezTo>
                      <a:pt x="152" y="1"/>
                      <a:pt x="81" y="53"/>
                      <a:pt x="45" y="136"/>
                    </a:cubicBezTo>
                    <a:cubicBezTo>
                      <a:pt x="0" y="239"/>
                      <a:pt x="25" y="351"/>
                      <a:pt x="102" y="385"/>
                    </a:cubicBezTo>
                    <a:cubicBezTo>
                      <a:pt x="117" y="391"/>
                      <a:pt x="133" y="394"/>
                      <a:pt x="149" y="394"/>
                    </a:cubicBezTo>
                    <a:cubicBezTo>
                      <a:pt x="215" y="394"/>
                      <a:pt x="287" y="342"/>
                      <a:pt x="325" y="260"/>
                    </a:cubicBezTo>
                    <a:cubicBezTo>
                      <a:pt x="371" y="157"/>
                      <a:pt x="346" y="46"/>
                      <a:pt x="267" y="11"/>
                    </a:cubicBezTo>
                    <a:cubicBezTo>
                      <a:pt x="252" y="4"/>
                      <a:pt x="235"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2305400" y="3297650"/>
                <a:ext cx="9350" cy="9850"/>
              </a:xfrm>
              <a:custGeom>
                <a:rect b="b" l="l" r="r" t="t"/>
                <a:pathLst>
                  <a:path extrusionOk="0" h="394" w="374">
                    <a:moveTo>
                      <a:pt x="221" y="0"/>
                    </a:moveTo>
                    <a:cubicBezTo>
                      <a:pt x="155" y="0"/>
                      <a:pt x="84" y="53"/>
                      <a:pt x="47" y="135"/>
                    </a:cubicBezTo>
                    <a:cubicBezTo>
                      <a:pt x="1" y="237"/>
                      <a:pt x="28" y="348"/>
                      <a:pt x="104" y="383"/>
                    </a:cubicBezTo>
                    <a:cubicBezTo>
                      <a:pt x="120" y="390"/>
                      <a:pt x="136" y="393"/>
                      <a:pt x="153" y="393"/>
                    </a:cubicBezTo>
                    <a:cubicBezTo>
                      <a:pt x="219" y="393"/>
                      <a:pt x="290" y="341"/>
                      <a:pt x="327" y="258"/>
                    </a:cubicBezTo>
                    <a:cubicBezTo>
                      <a:pt x="373" y="155"/>
                      <a:pt x="346" y="43"/>
                      <a:pt x="269" y="11"/>
                    </a:cubicBezTo>
                    <a:cubicBezTo>
                      <a:pt x="254" y="4"/>
                      <a:pt x="238"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2248825" y="3295650"/>
                <a:ext cx="20650" cy="11500"/>
              </a:xfrm>
              <a:custGeom>
                <a:rect b="b" l="l" r="r" t="t"/>
                <a:pathLst>
                  <a:path extrusionOk="0" h="460" w="826">
                    <a:moveTo>
                      <a:pt x="271" y="0"/>
                    </a:moveTo>
                    <a:cubicBezTo>
                      <a:pt x="150" y="0"/>
                      <a:pt x="58" y="40"/>
                      <a:pt x="35" y="112"/>
                    </a:cubicBezTo>
                    <a:cubicBezTo>
                      <a:pt x="0" y="221"/>
                      <a:pt x="142" y="363"/>
                      <a:pt x="351" y="426"/>
                    </a:cubicBezTo>
                    <a:cubicBezTo>
                      <a:pt x="423" y="449"/>
                      <a:pt x="493" y="459"/>
                      <a:pt x="555" y="459"/>
                    </a:cubicBezTo>
                    <a:cubicBezTo>
                      <a:pt x="676" y="459"/>
                      <a:pt x="769" y="420"/>
                      <a:pt x="791" y="348"/>
                    </a:cubicBezTo>
                    <a:cubicBezTo>
                      <a:pt x="825" y="240"/>
                      <a:pt x="683" y="98"/>
                      <a:pt x="474" y="33"/>
                    </a:cubicBezTo>
                    <a:cubicBezTo>
                      <a:pt x="403" y="11"/>
                      <a:pt x="333" y="0"/>
                      <a:pt x="271"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2302050" y="3315350"/>
                <a:ext cx="18550" cy="11500"/>
              </a:xfrm>
              <a:custGeom>
                <a:rect b="b" l="l" r="r" t="t"/>
                <a:pathLst>
                  <a:path extrusionOk="0" h="460" w="742">
                    <a:moveTo>
                      <a:pt x="271" y="1"/>
                    </a:moveTo>
                    <a:cubicBezTo>
                      <a:pt x="150" y="1"/>
                      <a:pt x="58" y="40"/>
                      <a:pt x="35" y="112"/>
                    </a:cubicBezTo>
                    <a:cubicBezTo>
                      <a:pt x="1" y="221"/>
                      <a:pt x="143" y="362"/>
                      <a:pt x="352" y="427"/>
                    </a:cubicBezTo>
                    <a:cubicBezTo>
                      <a:pt x="422" y="449"/>
                      <a:pt x="491" y="460"/>
                      <a:pt x="554" y="460"/>
                    </a:cubicBezTo>
                    <a:cubicBezTo>
                      <a:pt x="598" y="460"/>
                      <a:pt x="639" y="454"/>
                      <a:pt x="674" y="444"/>
                    </a:cubicBezTo>
                    <a:lnTo>
                      <a:pt x="741" y="193"/>
                    </a:lnTo>
                    <a:cubicBezTo>
                      <a:pt x="683" y="127"/>
                      <a:pt x="589" y="70"/>
                      <a:pt x="474" y="33"/>
                    </a:cubicBezTo>
                    <a:cubicBezTo>
                      <a:pt x="403" y="11"/>
                      <a:pt x="333" y="1"/>
                      <a:pt x="271"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2264850" y="3265800"/>
                <a:ext cx="26625" cy="13050"/>
              </a:xfrm>
              <a:custGeom>
                <a:rect b="b" l="l" r="r" t="t"/>
                <a:pathLst>
                  <a:path extrusionOk="0" h="522" w="1065">
                    <a:moveTo>
                      <a:pt x="557" y="0"/>
                    </a:moveTo>
                    <a:cubicBezTo>
                      <a:pt x="371" y="0"/>
                      <a:pt x="187" y="83"/>
                      <a:pt x="61" y="241"/>
                    </a:cubicBezTo>
                    <a:cubicBezTo>
                      <a:pt x="0" y="320"/>
                      <a:pt x="40" y="444"/>
                      <a:pt x="115" y="492"/>
                    </a:cubicBezTo>
                    <a:cubicBezTo>
                      <a:pt x="146" y="512"/>
                      <a:pt x="178" y="521"/>
                      <a:pt x="209" y="521"/>
                    </a:cubicBezTo>
                    <a:cubicBezTo>
                      <a:pt x="270" y="521"/>
                      <a:pt x="328" y="489"/>
                      <a:pt x="368" y="439"/>
                    </a:cubicBezTo>
                    <a:cubicBezTo>
                      <a:pt x="412" y="383"/>
                      <a:pt x="471" y="361"/>
                      <a:pt x="533" y="361"/>
                    </a:cubicBezTo>
                    <a:cubicBezTo>
                      <a:pt x="612" y="361"/>
                      <a:pt x="695" y="398"/>
                      <a:pt x="756" y="446"/>
                    </a:cubicBezTo>
                    <a:lnTo>
                      <a:pt x="756" y="444"/>
                    </a:lnTo>
                    <a:cubicBezTo>
                      <a:pt x="782" y="466"/>
                      <a:pt x="814" y="476"/>
                      <a:pt x="847" y="476"/>
                    </a:cubicBezTo>
                    <a:cubicBezTo>
                      <a:pt x="909" y="476"/>
                      <a:pt x="974" y="441"/>
                      <a:pt x="1007" y="391"/>
                    </a:cubicBezTo>
                    <a:cubicBezTo>
                      <a:pt x="1065" y="303"/>
                      <a:pt x="1028" y="199"/>
                      <a:pt x="953" y="139"/>
                    </a:cubicBezTo>
                    <a:cubicBezTo>
                      <a:pt x="834" y="46"/>
                      <a:pt x="695" y="0"/>
                      <a:pt x="5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305125" y="3276700"/>
                <a:ext cx="23500" cy="17700"/>
              </a:xfrm>
              <a:custGeom>
                <a:rect b="b" l="l" r="r" t="t"/>
                <a:pathLst>
                  <a:path extrusionOk="0" h="708" w="940">
                    <a:moveTo>
                      <a:pt x="233" y="1"/>
                    </a:moveTo>
                    <a:cubicBezTo>
                      <a:pt x="10" y="1"/>
                      <a:pt x="0" y="352"/>
                      <a:pt x="232" y="363"/>
                    </a:cubicBezTo>
                    <a:cubicBezTo>
                      <a:pt x="399" y="373"/>
                      <a:pt x="493" y="459"/>
                      <a:pt x="557" y="609"/>
                    </a:cubicBezTo>
                    <a:cubicBezTo>
                      <a:pt x="586" y="679"/>
                      <a:pt x="640" y="708"/>
                      <a:pt x="696" y="708"/>
                    </a:cubicBezTo>
                    <a:cubicBezTo>
                      <a:pt x="813" y="708"/>
                      <a:pt x="940" y="584"/>
                      <a:pt x="879" y="440"/>
                    </a:cubicBezTo>
                    <a:cubicBezTo>
                      <a:pt x="766" y="172"/>
                      <a:pt x="532" y="14"/>
                      <a:pt x="244" y="1"/>
                    </a:cubicBezTo>
                    <a:cubicBezTo>
                      <a:pt x="240" y="1"/>
                      <a:pt x="237"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193000" y="3294550"/>
                <a:ext cx="16850" cy="18775"/>
              </a:xfrm>
              <a:custGeom>
                <a:rect b="b" l="l" r="r" t="t"/>
                <a:pathLst>
                  <a:path extrusionOk="0" h="751" w="674">
                    <a:moveTo>
                      <a:pt x="48" y="0"/>
                    </a:moveTo>
                    <a:cubicBezTo>
                      <a:pt x="2" y="257"/>
                      <a:pt x="0" y="495"/>
                      <a:pt x="39" y="750"/>
                    </a:cubicBezTo>
                    <a:cubicBezTo>
                      <a:pt x="265" y="716"/>
                      <a:pt x="482" y="616"/>
                      <a:pt x="674" y="432"/>
                    </a:cubicBezTo>
                    <a:cubicBezTo>
                      <a:pt x="392" y="349"/>
                      <a:pt x="187" y="194"/>
                      <a:pt x="48" y="0"/>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260950" y="3321925"/>
                <a:ext cx="39550" cy="30800"/>
              </a:xfrm>
              <a:custGeom>
                <a:rect b="b" l="l" r="r" t="t"/>
                <a:pathLst>
                  <a:path extrusionOk="0" h="1232" w="1582">
                    <a:moveTo>
                      <a:pt x="248" y="1"/>
                    </a:moveTo>
                    <a:lnTo>
                      <a:pt x="248" y="1"/>
                    </a:lnTo>
                    <a:cubicBezTo>
                      <a:pt x="248" y="1"/>
                      <a:pt x="1" y="1002"/>
                      <a:pt x="666" y="1207"/>
                    </a:cubicBezTo>
                    <a:cubicBezTo>
                      <a:pt x="721" y="1224"/>
                      <a:pt x="774" y="1232"/>
                      <a:pt x="825" y="1232"/>
                    </a:cubicBezTo>
                    <a:cubicBezTo>
                      <a:pt x="1297" y="1232"/>
                      <a:pt x="1581" y="576"/>
                      <a:pt x="1581" y="576"/>
                    </a:cubicBezTo>
                    <a:cubicBezTo>
                      <a:pt x="1581" y="576"/>
                      <a:pt x="1132" y="379"/>
                      <a:pt x="2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266700" y="3354100"/>
                <a:ext cx="13325" cy="7425"/>
              </a:xfrm>
              <a:custGeom>
                <a:rect b="b" l="l" r="r" t="t"/>
                <a:pathLst>
                  <a:path extrusionOk="0" h="297" w="533">
                    <a:moveTo>
                      <a:pt x="94" y="1"/>
                    </a:moveTo>
                    <a:cubicBezTo>
                      <a:pt x="48" y="1"/>
                      <a:pt x="1" y="47"/>
                      <a:pt x="30" y="99"/>
                    </a:cubicBezTo>
                    <a:cubicBezTo>
                      <a:pt x="113" y="245"/>
                      <a:pt x="264" y="296"/>
                      <a:pt x="423" y="296"/>
                    </a:cubicBezTo>
                    <a:cubicBezTo>
                      <a:pt x="429" y="296"/>
                      <a:pt x="434" y="296"/>
                      <a:pt x="440" y="296"/>
                    </a:cubicBezTo>
                    <a:cubicBezTo>
                      <a:pt x="528" y="294"/>
                      <a:pt x="532" y="160"/>
                      <a:pt x="446" y="160"/>
                    </a:cubicBezTo>
                    <a:cubicBezTo>
                      <a:pt x="445" y="160"/>
                      <a:pt x="445" y="160"/>
                      <a:pt x="444" y="160"/>
                    </a:cubicBezTo>
                    <a:cubicBezTo>
                      <a:pt x="439" y="160"/>
                      <a:pt x="434" y="160"/>
                      <a:pt x="429" y="160"/>
                    </a:cubicBezTo>
                    <a:cubicBezTo>
                      <a:pt x="321" y="160"/>
                      <a:pt x="209" y="138"/>
                      <a:pt x="150" y="35"/>
                    </a:cubicBezTo>
                    <a:cubicBezTo>
                      <a:pt x="137" y="11"/>
                      <a:pt x="115" y="1"/>
                      <a:pt x="94"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184550" y="3242600"/>
                <a:ext cx="52450" cy="64700"/>
              </a:xfrm>
              <a:custGeom>
                <a:rect b="b" l="l" r="r" t="t"/>
                <a:pathLst>
                  <a:path extrusionOk="0" h="2588" w="2098">
                    <a:moveTo>
                      <a:pt x="962" y="0"/>
                    </a:moveTo>
                    <a:cubicBezTo>
                      <a:pt x="434" y="0"/>
                      <a:pt x="221" y="487"/>
                      <a:pt x="116" y="1018"/>
                    </a:cubicBezTo>
                    <a:cubicBezTo>
                      <a:pt x="1" y="1601"/>
                      <a:pt x="139" y="2452"/>
                      <a:pt x="950" y="2575"/>
                    </a:cubicBezTo>
                    <a:cubicBezTo>
                      <a:pt x="1004" y="2583"/>
                      <a:pt x="1055" y="2587"/>
                      <a:pt x="1103" y="2587"/>
                    </a:cubicBezTo>
                    <a:cubicBezTo>
                      <a:pt x="1426" y="2587"/>
                      <a:pt x="1648" y="2420"/>
                      <a:pt x="1794" y="2216"/>
                    </a:cubicBezTo>
                    <a:cubicBezTo>
                      <a:pt x="2000" y="1931"/>
                      <a:pt x="2098" y="1372"/>
                      <a:pt x="2002" y="1033"/>
                    </a:cubicBezTo>
                    <a:cubicBezTo>
                      <a:pt x="1877" y="594"/>
                      <a:pt x="1564" y="87"/>
                      <a:pt x="1123" y="14"/>
                    </a:cubicBezTo>
                    <a:cubicBezTo>
                      <a:pt x="1066" y="5"/>
                      <a:pt x="1013" y="0"/>
                      <a:pt x="962"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2202425" y="3253300"/>
                <a:ext cx="19275" cy="39050"/>
              </a:xfrm>
              <a:custGeom>
                <a:rect b="b" l="l" r="r" t="t"/>
                <a:pathLst>
                  <a:path extrusionOk="0" h="1562" w="771">
                    <a:moveTo>
                      <a:pt x="104" y="1"/>
                    </a:moveTo>
                    <a:cubicBezTo>
                      <a:pt x="102" y="1"/>
                      <a:pt x="100" y="1"/>
                      <a:pt x="97" y="1"/>
                    </a:cubicBezTo>
                    <a:cubicBezTo>
                      <a:pt x="0" y="3"/>
                      <a:pt x="18" y="150"/>
                      <a:pt x="113" y="150"/>
                    </a:cubicBezTo>
                    <a:cubicBezTo>
                      <a:pt x="113" y="150"/>
                      <a:pt x="114" y="150"/>
                      <a:pt x="115" y="150"/>
                    </a:cubicBezTo>
                    <a:cubicBezTo>
                      <a:pt x="116" y="150"/>
                      <a:pt x="118" y="150"/>
                      <a:pt x="119" y="150"/>
                    </a:cubicBezTo>
                    <a:cubicBezTo>
                      <a:pt x="402" y="150"/>
                      <a:pt x="535" y="510"/>
                      <a:pt x="550" y="735"/>
                    </a:cubicBezTo>
                    <a:cubicBezTo>
                      <a:pt x="567" y="990"/>
                      <a:pt x="475" y="1232"/>
                      <a:pt x="372" y="1459"/>
                    </a:cubicBezTo>
                    <a:cubicBezTo>
                      <a:pt x="345" y="1515"/>
                      <a:pt x="395" y="1561"/>
                      <a:pt x="445" y="1561"/>
                    </a:cubicBezTo>
                    <a:cubicBezTo>
                      <a:pt x="470" y="1561"/>
                      <a:pt x="496" y="1548"/>
                      <a:pt x="510" y="1518"/>
                    </a:cubicBezTo>
                    <a:cubicBezTo>
                      <a:pt x="659" y="1190"/>
                      <a:pt x="771" y="822"/>
                      <a:pt x="650" y="465"/>
                    </a:cubicBezTo>
                    <a:cubicBezTo>
                      <a:pt x="564" y="220"/>
                      <a:pt x="375" y="1"/>
                      <a:pt x="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2282450" y="4484325"/>
                <a:ext cx="141200" cy="127275"/>
              </a:xfrm>
              <a:custGeom>
                <a:rect b="b" l="l" r="r" t="t"/>
                <a:pathLst>
                  <a:path extrusionOk="0" h="5091" w="5648">
                    <a:moveTo>
                      <a:pt x="1715" y="1"/>
                    </a:moveTo>
                    <a:lnTo>
                      <a:pt x="0" y="4760"/>
                    </a:lnTo>
                    <a:lnTo>
                      <a:pt x="2707" y="5090"/>
                    </a:lnTo>
                    <a:lnTo>
                      <a:pt x="5647" y="216"/>
                    </a:lnTo>
                    <a:lnTo>
                      <a:pt x="1715"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2273200" y="4593600"/>
                <a:ext cx="230675" cy="98400"/>
              </a:xfrm>
              <a:custGeom>
                <a:rect b="b" l="l" r="r" t="t"/>
                <a:pathLst>
                  <a:path extrusionOk="0" h="3936" w="9227">
                    <a:moveTo>
                      <a:pt x="153" y="1"/>
                    </a:moveTo>
                    <a:cubicBezTo>
                      <a:pt x="60" y="1"/>
                      <a:pt x="0" y="56"/>
                      <a:pt x="15" y="213"/>
                    </a:cubicBezTo>
                    <a:cubicBezTo>
                      <a:pt x="55" y="619"/>
                      <a:pt x="261" y="2495"/>
                      <a:pt x="360" y="3420"/>
                    </a:cubicBezTo>
                    <a:cubicBezTo>
                      <a:pt x="395" y="3733"/>
                      <a:pt x="416" y="3936"/>
                      <a:pt x="416" y="3936"/>
                    </a:cubicBezTo>
                    <a:lnTo>
                      <a:pt x="9227" y="3936"/>
                    </a:lnTo>
                    <a:cubicBezTo>
                      <a:pt x="9188" y="3746"/>
                      <a:pt x="9146" y="3573"/>
                      <a:pt x="9096" y="3420"/>
                    </a:cubicBezTo>
                    <a:cubicBezTo>
                      <a:pt x="8780" y="2424"/>
                      <a:pt x="8220" y="2114"/>
                      <a:pt x="7590" y="2073"/>
                    </a:cubicBezTo>
                    <a:cubicBezTo>
                      <a:pt x="6865" y="2027"/>
                      <a:pt x="4174" y="1166"/>
                      <a:pt x="4174" y="1166"/>
                    </a:cubicBezTo>
                    <a:cubicBezTo>
                      <a:pt x="4174" y="1166"/>
                      <a:pt x="4228" y="335"/>
                      <a:pt x="3733" y="170"/>
                    </a:cubicBezTo>
                    <a:cubicBezTo>
                      <a:pt x="3662" y="147"/>
                      <a:pt x="3580" y="137"/>
                      <a:pt x="3491" y="137"/>
                    </a:cubicBezTo>
                    <a:cubicBezTo>
                      <a:pt x="2948" y="137"/>
                      <a:pt x="2142" y="506"/>
                      <a:pt x="2142" y="506"/>
                    </a:cubicBezTo>
                    <a:lnTo>
                      <a:pt x="825" y="349"/>
                    </a:lnTo>
                    <a:cubicBezTo>
                      <a:pt x="825" y="349"/>
                      <a:pt x="385" y="1"/>
                      <a:pt x="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2282200" y="4679050"/>
                <a:ext cx="221675" cy="12950"/>
              </a:xfrm>
              <a:custGeom>
                <a:rect b="b" l="l" r="r" t="t"/>
                <a:pathLst>
                  <a:path extrusionOk="0" h="518" w="8867">
                    <a:moveTo>
                      <a:pt x="0" y="0"/>
                    </a:moveTo>
                    <a:cubicBezTo>
                      <a:pt x="35" y="315"/>
                      <a:pt x="56" y="518"/>
                      <a:pt x="56" y="518"/>
                    </a:cubicBezTo>
                    <a:lnTo>
                      <a:pt x="8867" y="518"/>
                    </a:lnTo>
                    <a:cubicBezTo>
                      <a:pt x="8828" y="328"/>
                      <a:pt x="8786" y="155"/>
                      <a:pt x="8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276400" y="4625875"/>
                <a:ext cx="31625" cy="52275"/>
              </a:xfrm>
              <a:custGeom>
                <a:rect b="b" l="l" r="r" t="t"/>
                <a:pathLst>
                  <a:path extrusionOk="0" h="2091" w="1265">
                    <a:moveTo>
                      <a:pt x="101" y="0"/>
                    </a:moveTo>
                    <a:cubicBezTo>
                      <a:pt x="41" y="0"/>
                      <a:pt x="0" y="90"/>
                      <a:pt x="66" y="126"/>
                    </a:cubicBezTo>
                    <a:cubicBezTo>
                      <a:pt x="729" y="502"/>
                      <a:pt x="1115" y="1252"/>
                      <a:pt x="781" y="1987"/>
                    </a:cubicBezTo>
                    <a:cubicBezTo>
                      <a:pt x="757" y="2041"/>
                      <a:pt x="805" y="2091"/>
                      <a:pt x="849" y="2091"/>
                    </a:cubicBezTo>
                    <a:cubicBezTo>
                      <a:pt x="869" y="2091"/>
                      <a:pt x="889" y="2081"/>
                      <a:pt x="900" y="2056"/>
                    </a:cubicBezTo>
                    <a:cubicBezTo>
                      <a:pt x="1264" y="1254"/>
                      <a:pt x="869" y="426"/>
                      <a:pt x="135" y="9"/>
                    </a:cubicBezTo>
                    <a:cubicBezTo>
                      <a:pt x="123" y="3"/>
                      <a:pt x="112"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2365925" y="4622800"/>
                <a:ext cx="38475" cy="14525"/>
              </a:xfrm>
              <a:custGeom>
                <a:rect b="b" l="l" r="r" t="t"/>
                <a:pathLst>
                  <a:path extrusionOk="0" h="581" w="1539">
                    <a:moveTo>
                      <a:pt x="893" y="1"/>
                    </a:moveTo>
                    <a:cubicBezTo>
                      <a:pt x="566" y="1"/>
                      <a:pt x="252" y="178"/>
                      <a:pt x="35" y="481"/>
                    </a:cubicBezTo>
                    <a:cubicBezTo>
                      <a:pt x="0" y="532"/>
                      <a:pt x="47" y="581"/>
                      <a:pt x="96" y="581"/>
                    </a:cubicBezTo>
                    <a:cubicBezTo>
                      <a:pt x="116" y="581"/>
                      <a:pt x="137" y="572"/>
                      <a:pt x="152" y="550"/>
                    </a:cubicBezTo>
                    <a:cubicBezTo>
                      <a:pt x="341" y="287"/>
                      <a:pt x="609" y="139"/>
                      <a:pt x="888" y="139"/>
                    </a:cubicBezTo>
                    <a:cubicBezTo>
                      <a:pt x="1063" y="139"/>
                      <a:pt x="1243" y="197"/>
                      <a:pt x="1411" y="322"/>
                    </a:cubicBezTo>
                    <a:cubicBezTo>
                      <a:pt x="1423" y="332"/>
                      <a:pt x="1436" y="336"/>
                      <a:pt x="1447" y="336"/>
                    </a:cubicBezTo>
                    <a:cubicBezTo>
                      <a:pt x="1502" y="336"/>
                      <a:pt x="1538" y="248"/>
                      <a:pt x="1480" y="205"/>
                    </a:cubicBezTo>
                    <a:cubicBezTo>
                      <a:pt x="1292" y="65"/>
                      <a:pt x="1090" y="1"/>
                      <a:pt x="8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2384875" y="4628500"/>
                <a:ext cx="38475" cy="14525"/>
              </a:xfrm>
              <a:custGeom>
                <a:rect b="b" l="l" r="r" t="t"/>
                <a:pathLst>
                  <a:path extrusionOk="0" h="581" w="1539">
                    <a:moveTo>
                      <a:pt x="895" y="1"/>
                    </a:moveTo>
                    <a:cubicBezTo>
                      <a:pt x="568" y="1"/>
                      <a:pt x="253" y="178"/>
                      <a:pt x="37" y="484"/>
                    </a:cubicBezTo>
                    <a:cubicBezTo>
                      <a:pt x="1" y="533"/>
                      <a:pt x="48" y="581"/>
                      <a:pt x="97" y="581"/>
                    </a:cubicBezTo>
                    <a:cubicBezTo>
                      <a:pt x="118" y="581"/>
                      <a:pt x="139" y="572"/>
                      <a:pt x="154" y="551"/>
                    </a:cubicBezTo>
                    <a:cubicBezTo>
                      <a:pt x="342" y="287"/>
                      <a:pt x="610" y="139"/>
                      <a:pt x="888" y="139"/>
                    </a:cubicBezTo>
                    <a:cubicBezTo>
                      <a:pt x="1064" y="139"/>
                      <a:pt x="1244" y="198"/>
                      <a:pt x="1412" y="324"/>
                    </a:cubicBezTo>
                    <a:cubicBezTo>
                      <a:pt x="1424" y="333"/>
                      <a:pt x="1437" y="337"/>
                      <a:pt x="1448" y="337"/>
                    </a:cubicBezTo>
                    <a:cubicBezTo>
                      <a:pt x="1502" y="337"/>
                      <a:pt x="1538" y="248"/>
                      <a:pt x="1481" y="205"/>
                    </a:cubicBezTo>
                    <a:cubicBezTo>
                      <a:pt x="1294" y="65"/>
                      <a:pt x="1092" y="1"/>
                      <a:pt x="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2404475" y="4634250"/>
                <a:ext cx="38475" cy="14525"/>
              </a:xfrm>
              <a:custGeom>
                <a:rect b="b" l="l" r="r" t="t"/>
                <a:pathLst>
                  <a:path extrusionOk="0" h="581" w="1539">
                    <a:moveTo>
                      <a:pt x="894" y="0"/>
                    </a:moveTo>
                    <a:cubicBezTo>
                      <a:pt x="566" y="0"/>
                      <a:pt x="252" y="178"/>
                      <a:pt x="35" y="482"/>
                    </a:cubicBezTo>
                    <a:cubicBezTo>
                      <a:pt x="0" y="532"/>
                      <a:pt x="48" y="581"/>
                      <a:pt x="97" y="581"/>
                    </a:cubicBezTo>
                    <a:cubicBezTo>
                      <a:pt x="118" y="581"/>
                      <a:pt x="139" y="572"/>
                      <a:pt x="154" y="551"/>
                    </a:cubicBezTo>
                    <a:cubicBezTo>
                      <a:pt x="341" y="286"/>
                      <a:pt x="609" y="138"/>
                      <a:pt x="888" y="138"/>
                    </a:cubicBezTo>
                    <a:cubicBezTo>
                      <a:pt x="1064" y="138"/>
                      <a:pt x="1244" y="197"/>
                      <a:pt x="1413" y="323"/>
                    </a:cubicBezTo>
                    <a:cubicBezTo>
                      <a:pt x="1425" y="332"/>
                      <a:pt x="1437" y="336"/>
                      <a:pt x="1448" y="336"/>
                    </a:cubicBezTo>
                    <a:cubicBezTo>
                      <a:pt x="1502" y="336"/>
                      <a:pt x="1539" y="248"/>
                      <a:pt x="1482" y="206"/>
                    </a:cubicBezTo>
                    <a:cubicBezTo>
                      <a:pt x="1293" y="65"/>
                      <a:pt x="1091" y="0"/>
                      <a:pt x="8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1968525" y="3929225"/>
                <a:ext cx="738825" cy="600350"/>
              </a:xfrm>
              <a:custGeom>
                <a:rect b="b" l="l" r="r" t="t"/>
                <a:pathLst>
                  <a:path extrusionOk="0" h="24014" w="29553">
                    <a:moveTo>
                      <a:pt x="21752" y="0"/>
                    </a:moveTo>
                    <a:cubicBezTo>
                      <a:pt x="13166" y="0"/>
                      <a:pt x="265" y="3763"/>
                      <a:pt x="265" y="3763"/>
                    </a:cubicBezTo>
                    <a:cubicBezTo>
                      <a:pt x="265" y="3763"/>
                      <a:pt x="0" y="7268"/>
                      <a:pt x="3541" y="9899"/>
                    </a:cubicBezTo>
                    <a:cubicBezTo>
                      <a:pt x="4641" y="10716"/>
                      <a:pt x="6714" y="10984"/>
                      <a:pt x="8959" y="10984"/>
                    </a:cubicBezTo>
                    <a:cubicBezTo>
                      <a:pt x="13219" y="10984"/>
                      <a:pt x="18095" y="10020"/>
                      <a:pt x="18095" y="10020"/>
                    </a:cubicBezTo>
                    <a:lnTo>
                      <a:pt x="18095" y="10020"/>
                    </a:lnTo>
                    <a:lnTo>
                      <a:pt x="12849" y="23695"/>
                    </a:lnTo>
                    <a:lnTo>
                      <a:pt x="18845" y="24014"/>
                    </a:lnTo>
                    <a:cubicBezTo>
                      <a:pt x="18845" y="24014"/>
                      <a:pt x="29553" y="6968"/>
                      <a:pt x="29229" y="3425"/>
                    </a:cubicBezTo>
                    <a:cubicBezTo>
                      <a:pt x="28994" y="865"/>
                      <a:pt x="25869" y="0"/>
                      <a:pt x="217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2607400" y="3999600"/>
                <a:ext cx="91450" cy="17200"/>
              </a:xfrm>
              <a:custGeom>
                <a:rect b="b" l="l" r="r" t="t"/>
                <a:pathLst>
                  <a:path extrusionOk="0" h="688" w="3658">
                    <a:moveTo>
                      <a:pt x="132" y="1"/>
                    </a:moveTo>
                    <a:cubicBezTo>
                      <a:pt x="53" y="1"/>
                      <a:pt x="0" y="121"/>
                      <a:pt x="84" y="171"/>
                    </a:cubicBezTo>
                    <a:cubicBezTo>
                      <a:pt x="666" y="515"/>
                      <a:pt x="1321" y="687"/>
                      <a:pt x="1978" y="687"/>
                    </a:cubicBezTo>
                    <a:cubicBezTo>
                      <a:pt x="2519" y="687"/>
                      <a:pt x="3062" y="570"/>
                      <a:pt x="3566" y="334"/>
                    </a:cubicBezTo>
                    <a:cubicBezTo>
                      <a:pt x="3657" y="291"/>
                      <a:pt x="3601" y="167"/>
                      <a:pt x="3515" y="167"/>
                    </a:cubicBezTo>
                    <a:cubicBezTo>
                      <a:pt x="3502" y="167"/>
                      <a:pt x="3488" y="170"/>
                      <a:pt x="3474" y="177"/>
                    </a:cubicBezTo>
                    <a:cubicBezTo>
                      <a:pt x="3002" y="398"/>
                      <a:pt x="2492" y="508"/>
                      <a:pt x="1984" y="508"/>
                    </a:cubicBezTo>
                    <a:cubicBezTo>
                      <a:pt x="1356" y="508"/>
                      <a:pt x="730" y="341"/>
                      <a:pt x="177" y="14"/>
                    </a:cubicBezTo>
                    <a:cubicBezTo>
                      <a:pt x="161" y="5"/>
                      <a:pt x="14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2022800" y="4022700"/>
                <a:ext cx="483725" cy="459800"/>
              </a:xfrm>
              <a:custGeom>
                <a:rect b="b" l="l" r="r" t="t"/>
                <a:pathLst>
                  <a:path extrusionOk="0" h="18392" w="19349">
                    <a:moveTo>
                      <a:pt x="18005" y="0"/>
                    </a:moveTo>
                    <a:cubicBezTo>
                      <a:pt x="17998" y="0"/>
                      <a:pt x="17991" y="1"/>
                      <a:pt x="17984" y="3"/>
                    </a:cubicBezTo>
                    <a:cubicBezTo>
                      <a:pt x="17731" y="60"/>
                      <a:pt x="17485" y="185"/>
                      <a:pt x="17255" y="373"/>
                    </a:cubicBezTo>
                    <a:cubicBezTo>
                      <a:pt x="17215" y="404"/>
                      <a:pt x="17209" y="461"/>
                      <a:pt x="17242" y="500"/>
                    </a:cubicBezTo>
                    <a:cubicBezTo>
                      <a:pt x="17259" y="523"/>
                      <a:pt x="17286" y="534"/>
                      <a:pt x="17313" y="534"/>
                    </a:cubicBezTo>
                    <a:cubicBezTo>
                      <a:pt x="17332" y="534"/>
                      <a:pt x="17353" y="527"/>
                      <a:pt x="17368" y="513"/>
                    </a:cubicBezTo>
                    <a:cubicBezTo>
                      <a:pt x="17579" y="344"/>
                      <a:pt x="17800" y="231"/>
                      <a:pt x="18026" y="179"/>
                    </a:cubicBezTo>
                    <a:cubicBezTo>
                      <a:pt x="18074" y="168"/>
                      <a:pt x="18105" y="120"/>
                      <a:pt x="18094" y="70"/>
                    </a:cubicBezTo>
                    <a:cubicBezTo>
                      <a:pt x="18084" y="29"/>
                      <a:pt x="18047" y="0"/>
                      <a:pt x="18005" y="0"/>
                    </a:cubicBezTo>
                    <a:close/>
                    <a:moveTo>
                      <a:pt x="18778" y="38"/>
                    </a:moveTo>
                    <a:cubicBezTo>
                      <a:pt x="18743" y="38"/>
                      <a:pt x="18710" y="59"/>
                      <a:pt x="18694" y="93"/>
                    </a:cubicBezTo>
                    <a:cubicBezTo>
                      <a:pt x="18675" y="139"/>
                      <a:pt x="18696" y="193"/>
                      <a:pt x="18742" y="212"/>
                    </a:cubicBezTo>
                    <a:cubicBezTo>
                      <a:pt x="18945" y="300"/>
                      <a:pt x="19074" y="479"/>
                      <a:pt x="19137" y="757"/>
                    </a:cubicBezTo>
                    <a:lnTo>
                      <a:pt x="19135" y="757"/>
                    </a:lnTo>
                    <a:cubicBezTo>
                      <a:pt x="19145" y="799"/>
                      <a:pt x="19183" y="828"/>
                      <a:pt x="19225" y="828"/>
                    </a:cubicBezTo>
                    <a:cubicBezTo>
                      <a:pt x="19231" y="828"/>
                      <a:pt x="19237" y="828"/>
                      <a:pt x="19245" y="826"/>
                    </a:cubicBezTo>
                    <a:cubicBezTo>
                      <a:pt x="19292" y="814"/>
                      <a:pt x="19325" y="766"/>
                      <a:pt x="19314" y="718"/>
                    </a:cubicBezTo>
                    <a:cubicBezTo>
                      <a:pt x="19239" y="383"/>
                      <a:pt x="19070" y="156"/>
                      <a:pt x="18813" y="45"/>
                    </a:cubicBezTo>
                    <a:cubicBezTo>
                      <a:pt x="18801" y="40"/>
                      <a:pt x="18790" y="38"/>
                      <a:pt x="18778" y="38"/>
                    </a:cubicBezTo>
                    <a:close/>
                    <a:moveTo>
                      <a:pt x="16778" y="927"/>
                    </a:moveTo>
                    <a:cubicBezTo>
                      <a:pt x="16750" y="927"/>
                      <a:pt x="16723" y="940"/>
                      <a:pt x="16705" y="964"/>
                    </a:cubicBezTo>
                    <a:cubicBezTo>
                      <a:pt x="16561" y="1162"/>
                      <a:pt x="16423" y="1382"/>
                      <a:pt x="16283" y="1643"/>
                    </a:cubicBezTo>
                    <a:cubicBezTo>
                      <a:pt x="16258" y="1687"/>
                      <a:pt x="16275" y="1743"/>
                      <a:pt x="16319" y="1766"/>
                    </a:cubicBezTo>
                    <a:cubicBezTo>
                      <a:pt x="16333" y="1773"/>
                      <a:pt x="16348" y="1777"/>
                      <a:pt x="16361" y="1777"/>
                    </a:cubicBezTo>
                    <a:cubicBezTo>
                      <a:pt x="16394" y="1777"/>
                      <a:pt x="16425" y="1760"/>
                      <a:pt x="16442" y="1729"/>
                    </a:cubicBezTo>
                    <a:cubicBezTo>
                      <a:pt x="16578" y="1476"/>
                      <a:pt x="16712" y="1261"/>
                      <a:pt x="16852" y="1071"/>
                    </a:cubicBezTo>
                    <a:cubicBezTo>
                      <a:pt x="16881" y="1031"/>
                      <a:pt x="16872" y="975"/>
                      <a:pt x="16831" y="945"/>
                    </a:cubicBezTo>
                    <a:cubicBezTo>
                      <a:pt x="16815" y="933"/>
                      <a:pt x="16796" y="927"/>
                      <a:pt x="16778" y="927"/>
                    </a:cubicBezTo>
                    <a:close/>
                    <a:moveTo>
                      <a:pt x="97" y="1036"/>
                    </a:moveTo>
                    <a:cubicBezTo>
                      <a:pt x="94" y="1036"/>
                      <a:pt x="90" y="1036"/>
                      <a:pt x="87" y="1037"/>
                    </a:cubicBezTo>
                    <a:cubicBezTo>
                      <a:pt x="37" y="1043"/>
                      <a:pt x="1" y="1089"/>
                      <a:pt x="6" y="1138"/>
                    </a:cubicBezTo>
                    <a:cubicBezTo>
                      <a:pt x="8" y="1150"/>
                      <a:pt x="45" y="1463"/>
                      <a:pt x="185" y="1923"/>
                    </a:cubicBezTo>
                    <a:cubicBezTo>
                      <a:pt x="196" y="1963"/>
                      <a:pt x="233" y="1988"/>
                      <a:pt x="271" y="1988"/>
                    </a:cubicBezTo>
                    <a:cubicBezTo>
                      <a:pt x="281" y="1988"/>
                      <a:pt x="288" y="1986"/>
                      <a:pt x="298" y="1984"/>
                    </a:cubicBezTo>
                    <a:cubicBezTo>
                      <a:pt x="346" y="1969"/>
                      <a:pt x="373" y="1919"/>
                      <a:pt x="359" y="1871"/>
                    </a:cubicBezTo>
                    <a:cubicBezTo>
                      <a:pt x="225" y="1426"/>
                      <a:pt x="187" y="1119"/>
                      <a:pt x="187" y="1117"/>
                    </a:cubicBezTo>
                    <a:cubicBezTo>
                      <a:pt x="181" y="1071"/>
                      <a:pt x="143" y="1036"/>
                      <a:pt x="97" y="1036"/>
                    </a:cubicBezTo>
                    <a:close/>
                    <a:moveTo>
                      <a:pt x="19254" y="1430"/>
                    </a:moveTo>
                    <a:cubicBezTo>
                      <a:pt x="19206" y="1430"/>
                      <a:pt x="19166" y="1465"/>
                      <a:pt x="19162" y="1513"/>
                    </a:cubicBezTo>
                    <a:cubicBezTo>
                      <a:pt x="19141" y="1739"/>
                      <a:pt x="19099" y="1996"/>
                      <a:pt x="19037" y="2278"/>
                    </a:cubicBezTo>
                    <a:cubicBezTo>
                      <a:pt x="19026" y="2326"/>
                      <a:pt x="19057" y="2376"/>
                      <a:pt x="19106" y="2385"/>
                    </a:cubicBezTo>
                    <a:cubicBezTo>
                      <a:pt x="19112" y="2387"/>
                      <a:pt x="19120" y="2387"/>
                      <a:pt x="19126" y="2387"/>
                    </a:cubicBezTo>
                    <a:cubicBezTo>
                      <a:pt x="19168" y="2387"/>
                      <a:pt x="19204" y="2358"/>
                      <a:pt x="19214" y="2316"/>
                    </a:cubicBezTo>
                    <a:cubicBezTo>
                      <a:pt x="19277" y="2029"/>
                      <a:pt x="19321" y="1762"/>
                      <a:pt x="19342" y="1530"/>
                    </a:cubicBezTo>
                    <a:cubicBezTo>
                      <a:pt x="19348" y="1480"/>
                      <a:pt x="19312" y="1436"/>
                      <a:pt x="19262" y="1430"/>
                    </a:cubicBezTo>
                    <a:cubicBezTo>
                      <a:pt x="19259" y="1430"/>
                      <a:pt x="19257" y="1430"/>
                      <a:pt x="19254" y="1430"/>
                    </a:cubicBezTo>
                    <a:close/>
                    <a:moveTo>
                      <a:pt x="16018" y="2303"/>
                    </a:moveTo>
                    <a:cubicBezTo>
                      <a:pt x="15983" y="2303"/>
                      <a:pt x="15949" y="2323"/>
                      <a:pt x="15934" y="2357"/>
                    </a:cubicBezTo>
                    <a:cubicBezTo>
                      <a:pt x="15822" y="2604"/>
                      <a:pt x="15721" y="2851"/>
                      <a:pt x="15625" y="3084"/>
                    </a:cubicBezTo>
                    <a:cubicBezTo>
                      <a:pt x="15606" y="3130"/>
                      <a:pt x="15627" y="3183"/>
                      <a:pt x="15673" y="3203"/>
                    </a:cubicBezTo>
                    <a:cubicBezTo>
                      <a:pt x="15684" y="3208"/>
                      <a:pt x="15696" y="3210"/>
                      <a:pt x="15707" y="3210"/>
                    </a:cubicBezTo>
                    <a:cubicBezTo>
                      <a:pt x="15744" y="3210"/>
                      <a:pt x="15778" y="3189"/>
                      <a:pt x="15792" y="3153"/>
                    </a:cubicBezTo>
                    <a:cubicBezTo>
                      <a:pt x="15888" y="2922"/>
                      <a:pt x="15989" y="2675"/>
                      <a:pt x="16099" y="2431"/>
                    </a:cubicBezTo>
                    <a:cubicBezTo>
                      <a:pt x="16120" y="2385"/>
                      <a:pt x="16099" y="2332"/>
                      <a:pt x="16054" y="2311"/>
                    </a:cubicBezTo>
                    <a:cubicBezTo>
                      <a:pt x="16042" y="2306"/>
                      <a:pt x="16030" y="2303"/>
                      <a:pt x="16018" y="2303"/>
                    </a:cubicBezTo>
                    <a:close/>
                    <a:moveTo>
                      <a:pt x="546" y="2544"/>
                    </a:moveTo>
                    <a:cubicBezTo>
                      <a:pt x="534" y="2544"/>
                      <a:pt x="521" y="2547"/>
                      <a:pt x="509" y="2552"/>
                    </a:cubicBezTo>
                    <a:cubicBezTo>
                      <a:pt x="465" y="2573"/>
                      <a:pt x="444" y="2627"/>
                      <a:pt x="465" y="2673"/>
                    </a:cubicBezTo>
                    <a:cubicBezTo>
                      <a:pt x="574" y="2919"/>
                      <a:pt x="701" y="3156"/>
                      <a:pt x="839" y="3377"/>
                    </a:cubicBezTo>
                    <a:cubicBezTo>
                      <a:pt x="856" y="3406"/>
                      <a:pt x="887" y="3421"/>
                      <a:pt x="916" y="3421"/>
                    </a:cubicBezTo>
                    <a:cubicBezTo>
                      <a:pt x="933" y="3421"/>
                      <a:pt x="950" y="3415"/>
                      <a:pt x="964" y="3406"/>
                    </a:cubicBezTo>
                    <a:cubicBezTo>
                      <a:pt x="1008" y="3381"/>
                      <a:pt x="1019" y="3323"/>
                      <a:pt x="992" y="3281"/>
                    </a:cubicBezTo>
                    <a:cubicBezTo>
                      <a:pt x="860" y="3068"/>
                      <a:pt x="737" y="2838"/>
                      <a:pt x="630" y="2598"/>
                    </a:cubicBezTo>
                    <a:cubicBezTo>
                      <a:pt x="614" y="2564"/>
                      <a:pt x="581" y="2544"/>
                      <a:pt x="546" y="2544"/>
                    </a:cubicBezTo>
                    <a:close/>
                    <a:moveTo>
                      <a:pt x="18928" y="2969"/>
                    </a:moveTo>
                    <a:cubicBezTo>
                      <a:pt x="18889" y="2969"/>
                      <a:pt x="18852" y="2994"/>
                      <a:pt x="18840" y="3034"/>
                    </a:cubicBezTo>
                    <a:cubicBezTo>
                      <a:pt x="18773" y="3266"/>
                      <a:pt x="18692" y="3517"/>
                      <a:pt x="18604" y="3780"/>
                    </a:cubicBezTo>
                    <a:cubicBezTo>
                      <a:pt x="18587" y="3828"/>
                      <a:pt x="18611" y="3880"/>
                      <a:pt x="18659" y="3895"/>
                    </a:cubicBezTo>
                    <a:cubicBezTo>
                      <a:pt x="18669" y="3899"/>
                      <a:pt x="18681" y="3901"/>
                      <a:pt x="18690" y="3901"/>
                    </a:cubicBezTo>
                    <a:cubicBezTo>
                      <a:pt x="18727" y="3901"/>
                      <a:pt x="18763" y="3876"/>
                      <a:pt x="18775" y="3837"/>
                    </a:cubicBezTo>
                    <a:cubicBezTo>
                      <a:pt x="18865" y="3573"/>
                      <a:pt x="18945" y="3320"/>
                      <a:pt x="19014" y="3086"/>
                    </a:cubicBezTo>
                    <a:cubicBezTo>
                      <a:pt x="19030" y="3036"/>
                      <a:pt x="19001" y="2986"/>
                      <a:pt x="18953" y="2972"/>
                    </a:cubicBezTo>
                    <a:cubicBezTo>
                      <a:pt x="18945" y="2970"/>
                      <a:pt x="18936" y="2969"/>
                      <a:pt x="18928" y="2969"/>
                    </a:cubicBezTo>
                    <a:close/>
                    <a:moveTo>
                      <a:pt x="15400" y="3752"/>
                    </a:moveTo>
                    <a:cubicBezTo>
                      <a:pt x="15366" y="3752"/>
                      <a:pt x="15333" y="3772"/>
                      <a:pt x="15318" y="3805"/>
                    </a:cubicBezTo>
                    <a:cubicBezTo>
                      <a:pt x="15235" y="3981"/>
                      <a:pt x="15166" y="4110"/>
                      <a:pt x="15105" y="4198"/>
                    </a:cubicBezTo>
                    <a:cubicBezTo>
                      <a:pt x="15065" y="4256"/>
                      <a:pt x="14992" y="4317"/>
                      <a:pt x="14886" y="4380"/>
                    </a:cubicBezTo>
                    <a:cubicBezTo>
                      <a:pt x="14844" y="4407"/>
                      <a:pt x="14831" y="4463"/>
                      <a:pt x="14856" y="4505"/>
                    </a:cubicBezTo>
                    <a:cubicBezTo>
                      <a:pt x="14873" y="4534"/>
                      <a:pt x="14904" y="4549"/>
                      <a:pt x="14934" y="4549"/>
                    </a:cubicBezTo>
                    <a:cubicBezTo>
                      <a:pt x="14950" y="4549"/>
                      <a:pt x="14967" y="4545"/>
                      <a:pt x="14980" y="4536"/>
                    </a:cubicBezTo>
                    <a:cubicBezTo>
                      <a:pt x="15109" y="4459"/>
                      <a:pt x="15199" y="4382"/>
                      <a:pt x="15255" y="4302"/>
                    </a:cubicBezTo>
                    <a:cubicBezTo>
                      <a:pt x="15322" y="4204"/>
                      <a:pt x="15395" y="4070"/>
                      <a:pt x="15483" y="3882"/>
                    </a:cubicBezTo>
                    <a:cubicBezTo>
                      <a:pt x="15502" y="3836"/>
                      <a:pt x="15483" y="3782"/>
                      <a:pt x="15437" y="3761"/>
                    </a:cubicBezTo>
                    <a:cubicBezTo>
                      <a:pt x="15425" y="3755"/>
                      <a:pt x="15413" y="3752"/>
                      <a:pt x="15400" y="3752"/>
                    </a:cubicBezTo>
                    <a:close/>
                    <a:moveTo>
                      <a:pt x="1382" y="3871"/>
                    </a:moveTo>
                    <a:cubicBezTo>
                      <a:pt x="1361" y="3871"/>
                      <a:pt x="1340" y="3878"/>
                      <a:pt x="1322" y="3893"/>
                    </a:cubicBezTo>
                    <a:cubicBezTo>
                      <a:pt x="1286" y="3928"/>
                      <a:pt x="1280" y="3983"/>
                      <a:pt x="1315" y="4022"/>
                    </a:cubicBezTo>
                    <a:cubicBezTo>
                      <a:pt x="1491" y="4225"/>
                      <a:pt x="1683" y="4415"/>
                      <a:pt x="1886" y="4582"/>
                    </a:cubicBezTo>
                    <a:cubicBezTo>
                      <a:pt x="1904" y="4595"/>
                      <a:pt x="1925" y="4603"/>
                      <a:pt x="1944" y="4603"/>
                    </a:cubicBezTo>
                    <a:cubicBezTo>
                      <a:pt x="1971" y="4603"/>
                      <a:pt x="1996" y="4591"/>
                      <a:pt x="2015" y="4568"/>
                    </a:cubicBezTo>
                    <a:cubicBezTo>
                      <a:pt x="2045" y="4530"/>
                      <a:pt x="2040" y="4472"/>
                      <a:pt x="2001" y="4442"/>
                    </a:cubicBezTo>
                    <a:cubicBezTo>
                      <a:pt x="1806" y="4281"/>
                      <a:pt x="1622" y="4098"/>
                      <a:pt x="1451" y="3903"/>
                    </a:cubicBezTo>
                    <a:cubicBezTo>
                      <a:pt x="1433" y="3882"/>
                      <a:pt x="1408" y="3871"/>
                      <a:pt x="1382" y="3871"/>
                    </a:cubicBezTo>
                    <a:close/>
                    <a:moveTo>
                      <a:pt x="14210" y="4673"/>
                    </a:moveTo>
                    <a:cubicBezTo>
                      <a:pt x="14201" y="4673"/>
                      <a:pt x="14191" y="4675"/>
                      <a:pt x="14182" y="4678"/>
                    </a:cubicBezTo>
                    <a:cubicBezTo>
                      <a:pt x="13964" y="4749"/>
                      <a:pt x="13710" y="4818"/>
                      <a:pt x="13430" y="4885"/>
                    </a:cubicBezTo>
                    <a:cubicBezTo>
                      <a:pt x="13382" y="4896"/>
                      <a:pt x="13352" y="4946"/>
                      <a:pt x="13363" y="4994"/>
                    </a:cubicBezTo>
                    <a:cubicBezTo>
                      <a:pt x="13373" y="5036"/>
                      <a:pt x="13411" y="5063"/>
                      <a:pt x="13451" y="5063"/>
                    </a:cubicBezTo>
                    <a:cubicBezTo>
                      <a:pt x="13459" y="5063"/>
                      <a:pt x="13465" y="5063"/>
                      <a:pt x="13472" y="5061"/>
                    </a:cubicBezTo>
                    <a:cubicBezTo>
                      <a:pt x="13758" y="4994"/>
                      <a:pt x="14015" y="4923"/>
                      <a:pt x="14238" y="4850"/>
                    </a:cubicBezTo>
                    <a:cubicBezTo>
                      <a:pt x="14286" y="4835"/>
                      <a:pt x="14313" y="4783"/>
                      <a:pt x="14297" y="4735"/>
                    </a:cubicBezTo>
                    <a:cubicBezTo>
                      <a:pt x="14285" y="4698"/>
                      <a:pt x="14249" y="4673"/>
                      <a:pt x="14210" y="4673"/>
                    </a:cubicBezTo>
                    <a:close/>
                    <a:moveTo>
                      <a:pt x="12682" y="5046"/>
                    </a:moveTo>
                    <a:cubicBezTo>
                      <a:pt x="12677" y="5046"/>
                      <a:pt x="12671" y="5047"/>
                      <a:pt x="12665" y="5048"/>
                    </a:cubicBezTo>
                    <a:cubicBezTo>
                      <a:pt x="12421" y="5094"/>
                      <a:pt x="12160" y="5138"/>
                      <a:pt x="11892" y="5180"/>
                    </a:cubicBezTo>
                    <a:cubicBezTo>
                      <a:pt x="11842" y="5188"/>
                      <a:pt x="11807" y="5234"/>
                      <a:pt x="11815" y="5284"/>
                    </a:cubicBezTo>
                    <a:lnTo>
                      <a:pt x="11815" y="5282"/>
                    </a:lnTo>
                    <a:cubicBezTo>
                      <a:pt x="11823" y="5328"/>
                      <a:pt x="11861" y="5361"/>
                      <a:pt x="11905" y="5361"/>
                    </a:cubicBezTo>
                    <a:cubicBezTo>
                      <a:pt x="11909" y="5361"/>
                      <a:pt x="11915" y="5359"/>
                      <a:pt x="11919" y="5359"/>
                    </a:cubicBezTo>
                    <a:cubicBezTo>
                      <a:pt x="12191" y="5316"/>
                      <a:pt x="12452" y="5272"/>
                      <a:pt x="12698" y="5226"/>
                    </a:cubicBezTo>
                    <a:cubicBezTo>
                      <a:pt x="12747" y="5217"/>
                      <a:pt x="12780" y="5169"/>
                      <a:pt x="12770" y="5119"/>
                    </a:cubicBezTo>
                    <a:cubicBezTo>
                      <a:pt x="12762" y="5077"/>
                      <a:pt x="12725" y="5046"/>
                      <a:pt x="12682" y="5046"/>
                    </a:cubicBezTo>
                    <a:close/>
                    <a:moveTo>
                      <a:pt x="2592" y="4863"/>
                    </a:moveTo>
                    <a:cubicBezTo>
                      <a:pt x="2560" y="4863"/>
                      <a:pt x="2530" y="4880"/>
                      <a:pt x="2514" y="4910"/>
                    </a:cubicBezTo>
                    <a:cubicBezTo>
                      <a:pt x="2489" y="4954"/>
                      <a:pt x="2504" y="5010"/>
                      <a:pt x="2548" y="5034"/>
                    </a:cubicBezTo>
                    <a:cubicBezTo>
                      <a:pt x="2776" y="5163"/>
                      <a:pt x="3022" y="5274"/>
                      <a:pt x="3277" y="5364"/>
                    </a:cubicBezTo>
                    <a:cubicBezTo>
                      <a:pt x="3287" y="5368"/>
                      <a:pt x="3296" y="5370"/>
                      <a:pt x="3308" y="5370"/>
                    </a:cubicBezTo>
                    <a:cubicBezTo>
                      <a:pt x="3344" y="5370"/>
                      <a:pt x="3379" y="5347"/>
                      <a:pt x="3392" y="5309"/>
                    </a:cubicBezTo>
                    <a:cubicBezTo>
                      <a:pt x="3409" y="5263"/>
                      <a:pt x="3384" y="5211"/>
                      <a:pt x="3336" y="5194"/>
                    </a:cubicBezTo>
                    <a:cubicBezTo>
                      <a:pt x="3093" y="5107"/>
                      <a:pt x="2857" y="5000"/>
                      <a:pt x="2636" y="4875"/>
                    </a:cubicBezTo>
                    <a:cubicBezTo>
                      <a:pt x="2622" y="4867"/>
                      <a:pt x="2607" y="4863"/>
                      <a:pt x="2592" y="4863"/>
                    </a:cubicBezTo>
                    <a:close/>
                    <a:moveTo>
                      <a:pt x="18424" y="4459"/>
                    </a:moveTo>
                    <a:cubicBezTo>
                      <a:pt x="18387" y="4459"/>
                      <a:pt x="18352" y="4481"/>
                      <a:pt x="18339" y="4518"/>
                    </a:cubicBezTo>
                    <a:cubicBezTo>
                      <a:pt x="18253" y="4749"/>
                      <a:pt x="18159" y="4994"/>
                      <a:pt x="18055" y="5251"/>
                    </a:cubicBezTo>
                    <a:cubicBezTo>
                      <a:pt x="18038" y="5297"/>
                      <a:pt x="18061" y="5351"/>
                      <a:pt x="18107" y="5368"/>
                    </a:cubicBezTo>
                    <a:cubicBezTo>
                      <a:pt x="18118" y="5372"/>
                      <a:pt x="18128" y="5374"/>
                      <a:pt x="18140" y="5374"/>
                    </a:cubicBezTo>
                    <a:cubicBezTo>
                      <a:pt x="18176" y="5374"/>
                      <a:pt x="18211" y="5353"/>
                      <a:pt x="18224" y="5318"/>
                    </a:cubicBezTo>
                    <a:cubicBezTo>
                      <a:pt x="18328" y="5059"/>
                      <a:pt x="18423" y="4812"/>
                      <a:pt x="18510" y="4582"/>
                    </a:cubicBezTo>
                    <a:cubicBezTo>
                      <a:pt x="18527" y="4536"/>
                      <a:pt x="18502" y="4482"/>
                      <a:pt x="18456" y="4465"/>
                    </a:cubicBezTo>
                    <a:cubicBezTo>
                      <a:pt x="18445" y="4461"/>
                      <a:pt x="18434" y="4459"/>
                      <a:pt x="18424" y="4459"/>
                    </a:cubicBezTo>
                    <a:close/>
                    <a:moveTo>
                      <a:pt x="11128" y="5289"/>
                    </a:moveTo>
                    <a:cubicBezTo>
                      <a:pt x="11124" y="5289"/>
                      <a:pt x="11119" y="5289"/>
                      <a:pt x="11115" y="5290"/>
                    </a:cubicBezTo>
                    <a:cubicBezTo>
                      <a:pt x="10862" y="5320"/>
                      <a:pt x="10599" y="5351"/>
                      <a:pt x="10334" y="5378"/>
                    </a:cubicBezTo>
                    <a:cubicBezTo>
                      <a:pt x="10284" y="5384"/>
                      <a:pt x="10248" y="5428"/>
                      <a:pt x="10254" y="5478"/>
                    </a:cubicBezTo>
                    <a:cubicBezTo>
                      <a:pt x="10259" y="5524"/>
                      <a:pt x="10298" y="5560"/>
                      <a:pt x="10344" y="5560"/>
                    </a:cubicBezTo>
                    <a:cubicBezTo>
                      <a:pt x="10348" y="5560"/>
                      <a:pt x="10350" y="5558"/>
                      <a:pt x="10353" y="5558"/>
                    </a:cubicBezTo>
                    <a:cubicBezTo>
                      <a:pt x="10618" y="5531"/>
                      <a:pt x="10883" y="5501"/>
                      <a:pt x="11138" y="5468"/>
                    </a:cubicBezTo>
                    <a:cubicBezTo>
                      <a:pt x="11188" y="5462"/>
                      <a:pt x="11222" y="5416"/>
                      <a:pt x="11217" y="5368"/>
                    </a:cubicBezTo>
                    <a:cubicBezTo>
                      <a:pt x="11211" y="5323"/>
                      <a:pt x="11173" y="5289"/>
                      <a:pt x="11128" y="5289"/>
                    </a:cubicBezTo>
                    <a:close/>
                    <a:moveTo>
                      <a:pt x="4064" y="5393"/>
                    </a:moveTo>
                    <a:cubicBezTo>
                      <a:pt x="4022" y="5393"/>
                      <a:pt x="3984" y="5424"/>
                      <a:pt x="3975" y="5466"/>
                    </a:cubicBezTo>
                    <a:cubicBezTo>
                      <a:pt x="3966" y="5516"/>
                      <a:pt x="3998" y="5564"/>
                      <a:pt x="4048" y="5573"/>
                    </a:cubicBezTo>
                    <a:cubicBezTo>
                      <a:pt x="4238" y="5610"/>
                      <a:pt x="4438" y="5637"/>
                      <a:pt x="4639" y="5656"/>
                    </a:cubicBezTo>
                    <a:cubicBezTo>
                      <a:pt x="4704" y="5662"/>
                      <a:pt x="4769" y="5666"/>
                      <a:pt x="4837" y="5671"/>
                    </a:cubicBezTo>
                    <a:lnTo>
                      <a:pt x="4844" y="5671"/>
                    </a:lnTo>
                    <a:cubicBezTo>
                      <a:pt x="4890" y="5671"/>
                      <a:pt x="4931" y="5637"/>
                      <a:pt x="4934" y="5589"/>
                    </a:cubicBezTo>
                    <a:cubicBezTo>
                      <a:pt x="4938" y="5539"/>
                      <a:pt x="4900" y="5495"/>
                      <a:pt x="4850" y="5491"/>
                    </a:cubicBezTo>
                    <a:cubicBezTo>
                      <a:pt x="4785" y="5485"/>
                      <a:pt x="4720" y="5479"/>
                      <a:pt x="4654" y="5474"/>
                    </a:cubicBezTo>
                    <a:cubicBezTo>
                      <a:pt x="4459" y="5456"/>
                      <a:pt x="4267" y="5430"/>
                      <a:pt x="4081" y="5395"/>
                    </a:cubicBezTo>
                    <a:cubicBezTo>
                      <a:pt x="4075" y="5394"/>
                      <a:pt x="4069" y="5393"/>
                      <a:pt x="4064" y="5393"/>
                    </a:cubicBezTo>
                    <a:close/>
                    <a:moveTo>
                      <a:pt x="9560" y="5449"/>
                    </a:moveTo>
                    <a:cubicBezTo>
                      <a:pt x="9558" y="5449"/>
                      <a:pt x="9556" y="5449"/>
                      <a:pt x="9554" y="5449"/>
                    </a:cubicBezTo>
                    <a:cubicBezTo>
                      <a:pt x="9295" y="5470"/>
                      <a:pt x="9032" y="5489"/>
                      <a:pt x="8769" y="5504"/>
                    </a:cubicBezTo>
                    <a:cubicBezTo>
                      <a:pt x="8719" y="5506"/>
                      <a:pt x="8681" y="5550"/>
                      <a:pt x="8685" y="5600"/>
                    </a:cubicBezTo>
                    <a:cubicBezTo>
                      <a:pt x="8688" y="5648"/>
                      <a:pt x="8729" y="5685"/>
                      <a:pt x="8775" y="5685"/>
                    </a:cubicBezTo>
                    <a:lnTo>
                      <a:pt x="8780" y="5685"/>
                    </a:lnTo>
                    <a:cubicBezTo>
                      <a:pt x="9043" y="5669"/>
                      <a:pt x="9308" y="5652"/>
                      <a:pt x="9567" y="5631"/>
                    </a:cubicBezTo>
                    <a:cubicBezTo>
                      <a:pt x="9619" y="5627"/>
                      <a:pt x="9655" y="5583"/>
                      <a:pt x="9651" y="5533"/>
                    </a:cubicBezTo>
                    <a:cubicBezTo>
                      <a:pt x="9648" y="5486"/>
                      <a:pt x="9607" y="5449"/>
                      <a:pt x="9560" y="5449"/>
                    </a:cubicBezTo>
                    <a:close/>
                    <a:moveTo>
                      <a:pt x="5629" y="5539"/>
                    </a:moveTo>
                    <a:cubicBezTo>
                      <a:pt x="5581" y="5539"/>
                      <a:pt x="5540" y="5577"/>
                      <a:pt x="5539" y="5625"/>
                    </a:cubicBezTo>
                    <a:cubicBezTo>
                      <a:pt x="5537" y="5675"/>
                      <a:pt x="5575" y="5717"/>
                      <a:pt x="5625" y="5719"/>
                    </a:cubicBezTo>
                    <a:cubicBezTo>
                      <a:pt x="5880" y="5731"/>
                      <a:pt x="6145" y="5738"/>
                      <a:pt x="6413" y="5742"/>
                    </a:cubicBezTo>
                    <a:lnTo>
                      <a:pt x="6415" y="5742"/>
                    </a:lnTo>
                    <a:cubicBezTo>
                      <a:pt x="6465" y="5742"/>
                      <a:pt x="6505" y="5702"/>
                      <a:pt x="6505" y="5652"/>
                    </a:cubicBezTo>
                    <a:cubicBezTo>
                      <a:pt x="6507" y="5602"/>
                      <a:pt x="6467" y="5560"/>
                      <a:pt x="6417" y="5560"/>
                    </a:cubicBezTo>
                    <a:cubicBezTo>
                      <a:pt x="6149" y="5556"/>
                      <a:pt x="5886" y="5549"/>
                      <a:pt x="5633" y="5539"/>
                    </a:cubicBezTo>
                    <a:cubicBezTo>
                      <a:pt x="5631" y="5539"/>
                      <a:pt x="5630" y="5539"/>
                      <a:pt x="5629" y="5539"/>
                    </a:cubicBezTo>
                    <a:close/>
                    <a:moveTo>
                      <a:pt x="7993" y="5541"/>
                    </a:moveTo>
                    <a:cubicBezTo>
                      <a:pt x="7991" y="5541"/>
                      <a:pt x="7988" y="5541"/>
                      <a:pt x="7986" y="5541"/>
                    </a:cubicBezTo>
                    <a:cubicBezTo>
                      <a:pt x="7722" y="5550"/>
                      <a:pt x="7457" y="5558"/>
                      <a:pt x="7202" y="5560"/>
                    </a:cubicBezTo>
                    <a:cubicBezTo>
                      <a:pt x="7150" y="5562"/>
                      <a:pt x="7110" y="5602"/>
                      <a:pt x="7112" y="5652"/>
                    </a:cubicBezTo>
                    <a:cubicBezTo>
                      <a:pt x="7112" y="5702"/>
                      <a:pt x="7152" y="5742"/>
                      <a:pt x="7202" y="5742"/>
                    </a:cubicBezTo>
                    <a:lnTo>
                      <a:pt x="7204" y="5742"/>
                    </a:lnTo>
                    <a:cubicBezTo>
                      <a:pt x="7461" y="5738"/>
                      <a:pt x="7727" y="5733"/>
                      <a:pt x="7992" y="5723"/>
                    </a:cubicBezTo>
                    <a:cubicBezTo>
                      <a:pt x="8042" y="5721"/>
                      <a:pt x="8082" y="5679"/>
                      <a:pt x="8080" y="5629"/>
                    </a:cubicBezTo>
                    <a:cubicBezTo>
                      <a:pt x="8078" y="5581"/>
                      <a:pt x="8040" y="5541"/>
                      <a:pt x="7993" y="5541"/>
                    </a:cubicBezTo>
                    <a:close/>
                    <a:moveTo>
                      <a:pt x="17843" y="5923"/>
                    </a:moveTo>
                    <a:cubicBezTo>
                      <a:pt x="17808" y="5923"/>
                      <a:pt x="17774" y="5944"/>
                      <a:pt x="17760" y="5978"/>
                    </a:cubicBezTo>
                    <a:cubicBezTo>
                      <a:pt x="17666" y="6206"/>
                      <a:pt x="17566" y="6444"/>
                      <a:pt x="17455" y="6703"/>
                    </a:cubicBezTo>
                    <a:cubicBezTo>
                      <a:pt x="17434" y="6749"/>
                      <a:pt x="17455" y="6803"/>
                      <a:pt x="17501" y="6822"/>
                    </a:cubicBezTo>
                    <a:cubicBezTo>
                      <a:pt x="17514" y="6828"/>
                      <a:pt x="17526" y="6830"/>
                      <a:pt x="17537" y="6830"/>
                    </a:cubicBezTo>
                    <a:cubicBezTo>
                      <a:pt x="17572" y="6830"/>
                      <a:pt x="17606" y="6809"/>
                      <a:pt x="17622" y="6774"/>
                    </a:cubicBezTo>
                    <a:cubicBezTo>
                      <a:pt x="17733" y="6515"/>
                      <a:pt x="17833" y="6277"/>
                      <a:pt x="17927" y="6049"/>
                    </a:cubicBezTo>
                    <a:cubicBezTo>
                      <a:pt x="17946" y="6003"/>
                      <a:pt x="17925" y="5949"/>
                      <a:pt x="17879" y="5930"/>
                    </a:cubicBezTo>
                    <a:cubicBezTo>
                      <a:pt x="17867" y="5925"/>
                      <a:pt x="17855" y="5923"/>
                      <a:pt x="17843" y="5923"/>
                    </a:cubicBezTo>
                    <a:close/>
                    <a:moveTo>
                      <a:pt x="17226" y="7371"/>
                    </a:moveTo>
                    <a:cubicBezTo>
                      <a:pt x="17190" y="7371"/>
                      <a:pt x="17156" y="7392"/>
                      <a:pt x="17142" y="7426"/>
                    </a:cubicBezTo>
                    <a:cubicBezTo>
                      <a:pt x="17060" y="7613"/>
                      <a:pt x="16981" y="7797"/>
                      <a:pt x="16902" y="7975"/>
                    </a:cubicBezTo>
                    <a:lnTo>
                      <a:pt x="16828" y="8148"/>
                    </a:lnTo>
                    <a:cubicBezTo>
                      <a:pt x="16806" y="8194"/>
                      <a:pt x="16828" y="8247"/>
                      <a:pt x="16874" y="8267"/>
                    </a:cubicBezTo>
                    <a:cubicBezTo>
                      <a:pt x="16885" y="8272"/>
                      <a:pt x="16898" y="8274"/>
                      <a:pt x="16910" y="8274"/>
                    </a:cubicBezTo>
                    <a:cubicBezTo>
                      <a:pt x="16945" y="8274"/>
                      <a:pt x="16979" y="8253"/>
                      <a:pt x="16992" y="8221"/>
                    </a:cubicBezTo>
                    <a:lnTo>
                      <a:pt x="17069" y="8048"/>
                    </a:lnTo>
                    <a:cubicBezTo>
                      <a:pt x="17146" y="7870"/>
                      <a:pt x="17227" y="7685"/>
                      <a:pt x="17309" y="7497"/>
                    </a:cubicBezTo>
                    <a:cubicBezTo>
                      <a:pt x="17328" y="7453"/>
                      <a:pt x="17307" y="7400"/>
                      <a:pt x="17261" y="7379"/>
                    </a:cubicBezTo>
                    <a:cubicBezTo>
                      <a:pt x="17250" y="7374"/>
                      <a:pt x="17238" y="7371"/>
                      <a:pt x="17226" y="7371"/>
                    </a:cubicBezTo>
                    <a:close/>
                    <a:moveTo>
                      <a:pt x="16596" y="8815"/>
                    </a:moveTo>
                    <a:cubicBezTo>
                      <a:pt x="16561" y="8815"/>
                      <a:pt x="16527" y="8837"/>
                      <a:pt x="16513" y="8871"/>
                    </a:cubicBezTo>
                    <a:cubicBezTo>
                      <a:pt x="16482" y="8942"/>
                      <a:pt x="16452" y="9011"/>
                      <a:pt x="16423" y="9080"/>
                    </a:cubicBezTo>
                    <a:cubicBezTo>
                      <a:pt x="16356" y="9239"/>
                      <a:pt x="16281" y="9412"/>
                      <a:pt x="16204" y="9594"/>
                    </a:cubicBezTo>
                    <a:cubicBezTo>
                      <a:pt x="16183" y="9640"/>
                      <a:pt x="16204" y="9694"/>
                      <a:pt x="16250" y="9715"/>
                    </a:cubicBezTo>
                    <a:cubicBezTo>
                      <a:pt x="16262" y="9719"/>
                      <a:pt x="16275" y="9723"/>
                      <a:pt x="16287" y="9723"/>
                    </a:cubicBezTo>
                    <a:cubicBezTo>
                      <a:pt x="16321" y="9723"/>
                      <a:pt x="16356" y="9702"/>
                      <a:pt x="16369" y="9667"/>
                    </a:cubicBezTo>
                    <a:cubicBezTo>
                      <a:pt x="16448" y="9485"/>
                      <a:pt x="16523" y="9312"/>
                      <a:pt x="16590" y="9151"/>
                    </a:cubicBezTo>
                    <a:cubicBezTo>
                      <a:pt x="16618" y="9082"/>
                      <a:pt x="16649" y="9013"/>
                      <a:pt x="16680" y="8942"/>
                    </a:cubicBezTo>
                    <a:cubicBezTo>
                      <a:pt x="16699" y="8896"/>
                      <a:pt x="16678" y="8842"/>
                      <a:pt x="16632" y="8823"/>
                    </a:cubicBezTo>
                    <a:cubicBezTo>
                      <a:pt x="16620" y="8818"/>
                      <a:pt x="16608" y="8815"/>
                      <a:pt x="16596" y="8815"/>
                    </a:cubicBezTo>
                    <a:close/>
                    <a:moveTo>
                      <a:pt x="15977" y="10264"/>
                    </a:moveTo>
                    <a:cubicBezTo>
                      <a:pt x="15941" y="10264"/>
                      <a:pt x="15907" y="10285"/>
                      <a:pt x="15891" y="10319"/>
                    </a:cubicBezTo>
                    <a:cubicBezTo>
                      <a:pt x="15792" y="10551"/>
                      <a:pt x="15688" y="10793"/>
                      <a:pt x="15581" y="11042"/>
                    </a:cubicBezTo>
                    <a:cubicBezTo>
                      <a:pt x="15560" y="11088"/>
                      <a:pt x="15581" y="11142"/>
                      <a:pt x="15627" y="11161"/>
                    </a:cubicBezTo>
                    <a:cubicBezTo>
                      <a:pt x="15638" y="11167"/>
                      <a:pt x="15652" y="11169"/>
                      <a:pt x="15663" y="11169"/>
                    </a:cubicBezTo>
                    <a:cubicBezTo>
                      <a:pt x="15698" y="11169"/>
                      <a:pt x="15732" y="11150"/>
                      <a:pt x="15746" y="11115"/>
                    </a:cubicBezTo>
                    <a:cubicBezTo>
                      <a:pt x="15855" y="10866"/>
                      <a:pt x="15959" y="10622"/>
                      <a:pt x="16058" y="10390"/>
                    </a:cubicBezTo>
                    <a:cubicBezTo>
                      <a:pt x="16079" y="10344"/>
                      <a:pt x="16058" y="10292"/>
                      <a:pt x="16012" y="10271"/>
                    </a:cubicBezTo>
                    <a:cubicBezTo>
                      <a:pt x="16001" y="10266"/>
                      <a:pt x="15989" y="10264"/>
                      <a:pt x="15977" y="10264"/>
                    </a:cubicBezTo>
                    <a:close/>
                    <a:moveTo>
                      <a:pt x="15350" y="11711"/>
                    </a:moveTo>
                    <a:cubicBezTo>
                      <a:pt x="15315" y="11711"/>
                      <a:pt x="15282" y="11731"/>
                      <a:pt x="15266" y="11766"/>
                    </a:cubicBezTo>
                    <a:cubicBezTo>
                      <a:pt x="15164" y="12003"/>
                      <a:pt x="15059" y="12245"/>
                      <a:pt x="14951" y="12489"/>
                    </a:cubicBezTo>
                    <a:cubicBezTo>
                      <a:pt x="14932" y="12535"/>
                      <a:pt x="14953" y="12587"/>
                      <a:pt x="14999" y="12608"/>
                    </a:cubicBezTo>
                    <a:cubicBezTo>
                      <a:pt x="15011" y="12611"/>
                      <a:pt x="15022" y="12615"/>
                      <a:pt x="15036" y="12615"/>
                    </a:cubicBezTo>
                    <a:cubicBezTo>
                      <a:pt x="15070" y="12615"/>
                      <a:pt x="15103" y="12594"/>
                      <a:pt x="15118" y="12560"/>
                    </a:cubicBezTo>
                    <a:cubicBezTo>
                      <a:pt x="15224" y="12316"/>
                      <a:pt x="15329" y="12074"/>
                      <a:pt x="15433" y="11838"/>
                    </a:cubicBezTo>
                    <a:cubicBezTo>
                      <a:pt x="15452" y="11792"/>
                      <a:pt x="15431" y="11739"/>
                      <a:pt x="15385" y="11718"/>
                    </a:cubicBezTo>
                    <a:cubicBezTo>
                      <a:pt x="15373" y="11713"/>
                      <a:pt x="15362" y="11711"/>
                      <a:pt x="15350" y="11711"/>
                    </a:cubicBezTo>
                    <a:close/>
                    <a:moveTo>
                      <a:pt x="14720" y="13156"/>
                    </a:moveTo>
                    <a:cubicBezTo>
                      <a:pt x="14686" y="13156"/>
                      <a:pt x="14652" y="13176"/>
                      <a:pt x="14637" y="13210"/>
                    </a:cubicBezTo>
                    <a:lnTo>
                      <a:pt x="14322" y="13933"/>
                    </a:lnTo>
                    <a:cubicBezTo>
                      <a:pt x="14303" y="13979"/>
                      <a:pt x="14324" y="14033"/>
                      <a:pt x="14368" y="14052"/>
                    </a:cubicBezTo>
                    <a:lnTo>
                      <a:pt x="14370" y="14052"/>
                    </a:lnTo>
                    <a:cubicBezTo>
                      <a:pt x="14382" y="14058"/>
                      <a:pt x="14393" y="14060"/>
                      <a:pt x="14405" y="14060"/>
                    </a:cubicBezTo>
                    <a:cubicBezTo>
                      <a:pt x="14441" y="14060"/>
                      <a:pt x="14474" y="14039"/>
                      <a:pt x="14489" y="14006"/>
                    </a:cubicBezTo>
                    <a:lnTo>
                      <a:pt x="14804" y="13283"/>
                    </a:lnTo>
                    <a:cubicBezTo>
                      <a:pt x="14825" y="13237"/>
                      <a:pt x="14804" y="13183"/>
                      <a:pt x="14758" y="13164"/>
                    </a:cubicBezTo>
                    <a:cubicBezTo>
                      <a:pt x="14746" y="13158"/>
                      <a:pt x="14733" y="13156"/>
                      <a:pt x="14720" y="13156"/>
                    </a:cubicBezTo>
                    <a:close/>
                    <a:moveTo>
                      <a:pt x="14089" y="14600"/>
                    </a:moveTo>
                    <a:cubicBezTo>
                      <a:pt x="14054" y="14600"/>
                      <a:pt x="14021" y="14621"/>
                      <a:pt x="14006" y="14654"/>
                    </a:cubicBezTo>
                    <a:lnTo>
                      <a:pt x="13691" y="15378"/>
                    </a:lnTo>
                    <a:cubicBezTo>
                      <a:pt x="13670" y="15424"/>
                      <a:pt x="13691" y="15475"/>
                      <a:pt x="13737" y="15497"/>
                    </a:cubicBezTo>
                    <a:cubicBezTo>
                      <a:pt x="13749" y="15502"/>
                      <a:pt x="13762" y="15504"/>
                      <a:pt x="13774" y="15504"/>
                    </a:cubicBezTo>
                    <a:cubicBezTo>
                      <a:pt x="13808" y="15504"/>
                      <a:pt x="13843" y="15483"/>
                      <a:pt x="13856" y="15450"/>
                    </a:cubicBezTo>
                    <a:lnTo>
                      <a:pt x="14173" y="14727"/>
                    </a:lnTo>
                    <a:cubicBezTo>
                      <a:pt x="14194" y="14681"/>
                      <a:pt x="14173" y="14628"/>
                      <a:pt x="14127" y="14608"/>
                    </a:cubicBezTo>
                    <a:cubicBezTo>
                      <a:pt x="14114" y="14603"/>
                      <a:pt x="14102" y="14600"/>
                      <a:pt x="14089" y="14600"/>
                    </a:cubicBezTo>
                    <a:close/>
                    <a:moveTo>
                      <a:pt x="13458" y="16044"/>
                    </a:moveTo>
                    <a:cubicBezTo>
                      <a:pt x="13423" y="16044"/>
                      <a:pt x="13389" y="16064"/>
                      <a:pt x="13375" y="16099"/>
                    </a:cubicBezTo>
                    <a:lnTo>
                      <a:pt x="13058" y="16820"/>
                    </a:lnTo>
                    <a:cubicBezTo>
                      <a:pt x="13037" y="16866"/>
                      <a:pt x="13058" y="16920"/>
                      <a:pt x="13104" y="16939"/>
                    </a:cubicBezTo>
                    <a:cubicBezTo>
                      <a:pt x="13116" y="16945"/>
                      <a:pt x="13129" y="16947"/>
                      <a:pt x="13141" y="16947"/>
                    </a:cubicBezTo>
                    <a:cubicBezTo>
                      <a:pt x="13175" y="16947"/>
                      <a:pt x="13210" y="16928"/>
                      <a:pt x="13223" y="16893"/>
                    </a:cubicBezTo>
                    <a:lnTo>
                      <a:pt x="13540" y="16172"/>
                    </a:lnTo>
                    <a:cubicBezTo>
                      <a:pt x="13561" y="16126"/>
                      <a:pt x="13540" y="16072"/>
                      <a:pt x="13494" y="16051"/>
                    </a:cubicBezTo>
                    <a:cubicBezTo>
                      <a:pt x="13482" y="16046"/>
                      <a:pt x="13470" y="16044"/>
                      <a:pt x="13458" y="16044"/>
                    </a:cubicBezTo>
                    <a:close/>
                    <a:moveTo>
                      <a:pt x="12823" y="17487"/>
                    </a:moveTo>
                    <a:cubicBezTo>
                      <a:pt x="12789" y="17487"/>
                      <a:pt x="12756" y="17508"/>
                      <a:pt x="12742" y="17541"/>
                    </a:cubicBezTo>
                    <a:lnTo>
                      <a:pt x="12423" y="18265"/>
                    </a:lnTo>
                    <a:cubicBezTo>
                      <a:pt x="12404" y="18311"/>
                      <a:pt x="12425" y="18364"/>
                      <a:pt x="12469" y="18383"/>
                    </a:cubicBezTo>
                    <a:cubicBezTo>
                      <a:pt x="12483" y="18389"/>
                      <a:pt x="12494" y="18391"/>
                      <a:pt x="12506" y="18391"/>
                    </a:cubicBezTo>
                    <a:cubicBezTo>
                      <a:pt x="12542" y="18391"/>
                      <a:pt x="12575" y="18372"/>
                      <a:pt x="12590" y="18337"/>
                    </a:cubicBezTo>
                    <a:lnTo>
                      <a:pt x="12907" y="17614"/>
                    </a:lnTo>
                    <a:cubicBezTo>
                      <a:pt x="12928" y="17568"/>
                      <a:pt x="12907" y="17516"/>
                      <a:pt x="12861" y="17495"/>
                    </a:cubicBezTo>
                    <a:cubicBezTo>
                      <a:pt x="12848" y="17490"/>
                      <a:pt x="12836" y="17487"/>
                      <a:pt x="12823" y="174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2276600" y="4495900"/>
                <a:ext cx="187175" cy="52100"/>
              </a:xfrm>
              <a:custGeom>
                <a:rect b="b" l="l" r="r" t="t"/>
                <a:pathLst>
                  <a:path extrusionOk="0" h="2084" w="7487">
                    <a:moveTo>
                      <a:pt x="426" y="0"/>
                    </a:moveTo>
                    <a:lnTo>
                      <a:pt x="0" y="1863"/>
                    </a:lnTo>
                    <a:lnTo>
                      <a:pt x="6766" y="2083"/>
                    </a:lnTo>
                    <a:lnTo>
                      <a:pt x="7487" y="240"/>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546450" y="4131650"/>
                <a:ext cx="118375" cy="220425"/>
              </a:xfrm>
              <a:custGeom>
                <a:rect b="b" l="l" r="r" t="t"/>
                <a:pathLst>
                  <a:path extrusionOk="0" h="8817" w="4735">
                    <a:moveTo>
                      <a:pt x="4613" y="1"/>
                    </a:moveTo>
                    <a:cubicBezTo>
                      <a:pt x="4587" y="1"/>
                      <a:pt x="4561" y="14"/>
                      <a:pt x="4546" y="47"/>
                    </a:cubicBezTo>
                    <a:cubicBezTo>
                      <a:pt x="3200" y="3005"/>
                      <a:pt x="1698" y="5884"/>
                      <a:pt x="42" y="8681"/>
                    </a:cubicBezTo>
                    <a:cubicBezTo>
                      <a:pt x="1" y="8752"/>
                      <a:pt x="64" y="8817"/>
                      <a:pt x="126" y="8817"/>
                    </a:cubicBezTo>
                    <a:cubicBezTo>
                      <a:pt x="154" y="8817"/>
                      <a:pt x="181" y="8804"/>
                      <a:pt x="199" y="8773"/>
                    </a:cubicBezTo>
                    <a:cubicBezTo>
                      <a:pt x="1853" y="5977"/>
                      <a:pt x="3355" y="3097"/>
                      <a:pt x="4702" y="139"/>
                    </a:cubicBezTo>
                    <a:cubicBezTo>
                      <a:pt x="4735" y="67"/>
                      <a:pt x="4671" y="1"/>
                      <a:pt x="46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415575" y="4053500"/>
                <a:ext cx="58800" cy="131325"/>
              </a:xfrm>
              <a:custGeom>
                <a:rect b="b" l="l" r="r" t="t"/>
                <a:pathLst>
                  <a:path extrusionOk="0" h="5253" w="2352">
                    <a:moveTo>
                      <a:pt x="2230" y="1"/>
                    </a:moveTo>
                    <a:cubicBezTo>
                      <a:pt x="2203" y="1"/>
                      <a:pt x="2177" y="15"/>
                      <a:pt x="2162" y="48"/>
                    </a:cubicBezTo>
                    <a:cubicBezTo>
                      <a:pt x="1379" y="1715"/>
                      <a:pt x="668" y="3415"/>
                      <a:pt x="25" y="5143"/>
                    </a:cubicBezTo>
                    <a:cubicBezTo>
                      <a:pt x="1" y="5209"/>
                      <a:pt x="55" y="5252"/>
                      <a:pt x="111" y="5252"/>
                    </a:cubicBezTo>
                    <a:cubicBezTo>
                      <a:pt x="148" y="5252"/>
                      <a:pt x="186" y="5234"/>
                      <a:pt x="202" y="5191"/>
                    </a:cubicBezTo>
                    <a:cubicBezTo>
                      <a:pt x="836" y="3478"/>
                      <a:pt x="1544" y="1794"/>
                      <a:pt x="2317" y="139"/>
                    </a:cubicBezTo>
                    <a:cubicBezTo>
                      <a:pt x="2352" y="67"/>
                      <a:pt x="2288" y="1"/>
                      <a:pt x="2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2438025" y="4083925"/>
                <a:ext cx="9000" cy="31750"/>
              </a:xfrm>
              <a:custGeom>
                <a:rect b="b" l="l" r="r" t="t"/>
                <a:pathLst>
                  <a:path extrusionOk="0" h="1270" w="360">
                    <a:moveTo>
                      <a:pt x="113" y="1"/>
                    </a:moveTo>
                    <a:cubicBezTo>
                      <a:pt x="60" y="1"/>
                      <a:pt x="1" y="46"/>
                      <a:pt x="11" y="115"/>
                    </a:cubicBezTo>
                    <a:cubicBezTo>
                      <a:pt x="65" y="477"/>
                      <a:pt x="119" y="842"/>
                      <a:pt x="172" y="1204"/>
                    </a:cubicBezTo>
                    <a:cubicBezTo>
                      <a:pt x="179" y="1250"/>
                      <a:pt x="211" y="1270"/>
                      <a:pt x="246" y="1270"/>
                    </a:cubicBezTo>
                    <a:cubicBezTo>
                      <a:pt x="299" y="1270"/>
                      <a:pt x="359" y="1225"/>
                      <a:pt x="349" y="1156"/>
                    </a:cubicBezTo>
                    <a:cubicBezTo>
                      <a:pt x="295" y="792"/>
                      <a:pt x="240" y="429"/>
                      <a:pt x="188" y="67"/>
                    </a:cubicBezTo>
                    <a:cubicBezTo>
                      <a:pt x="181" y="21"/>
                      <a:pt x="149" y="1"/>
                      <a:pt x="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1929475" y="3594850"/>
                <a:ext cx="465450" cy="356425"/>
              </a:xfrm>
              <a:custGeom>
                <a:rect b="b" l="l" r="r" t="t"/>
                <a:pathLst>
                  <a:path extrusionOk="0" h="14257" w="18618">
                    <a:moveTo>
                      <a:pt x="1846" y="0"/>
                    </a:moveTo>
                    <a:cubicBezTo>
                      <a:pt x="1846" y="1"/>
                      <a:pt x="1" y="11869"/>
                      <a:pt x="4737" y="13689"/>
                    </a:cubicBezTo>
                    <a:cubicBezTo>
                      <a:pt x="5803" y="14099"/>
                      <a:pt x="7109" y="14256"/>
                      <a:pt x="8490" y="14256"/>
                    </a:cubicBezTo>
                    <a:cubicBezTo>
                      <a:pt x="13134" y="14256"/>
                      <a:pt x="18617" y="12469"/>
                      <a:pt x="18617" y="12469"/>
                    </a:cubicBezTo>
                    <a:lnTo>
                      <a:pt x="18213" y="11013"/>
                    </a:lnTo>
                    <a:cubicBezTo>
                      <a:pt x="18213" y="11013"/>
                      <a:pt x="8499" y="10585"/>
                      <a:pt x="7973" y="9482"/>
                    </a:cubicBezTo>
                    <a:cubicBezTo>
                      <a:pt x="7445" y="8379"/>
                      <a:pt x="7486" y="881"/>
                      <a:pt x="7486" y="881"/>
                    </a:cubicBezTo>
                    <a:lnTo>
                      <a:pt x="1846"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084500" y="3832450"/>
                <a:ext cx="46175" cy="18200"/>
              </a:xfrm>
              <a:custGeom>
                <a:rect b="b" l="l" r="r" t="t"/>
                <a:pathLst>
                  <a:path extrusionOk="0" h="728" w="1847">
                    <a:moveTo>
                      <a:pt x="1713" y="1"/>
                    </a:moveTo>
                    <a:cubicBezTo>
                      <a:pt x="1706" y="1"/>
                      <a:pt x="1699" y="2"/>
                      <a:pt x="1691" y="3"/>
                    </a:cubicBezTo>
                    <a:cubicBezTo>
                      <a:pt x="1135" y="124"/>
                      <a:pt x="602" y="310"/>
                      <a:pt x="92" y="561"/>
                    </a:cubicBezTo>
                    <a:cubicBezTo>
                      <a:pt x="1" y="606"/>
                      <a:pt x="56" y="727"/>
                      <a:pt x="140" y="727"/>
                    </a:cubicBezTo>
                    <a:cubicBezTo>
                      <a:pt x="153" y="727"/>
                      <a:pt x="167" y="724"/>
                      <a:pt x="182" y="717"/>
                    </a:cubicBezTo>
                    <a:cubicBezTo>
                      <a:pt x="680" y="473"/>
                      <a:pt x="1198" y="295"/>
                      <a:pt x="1739" y="178"/>
                    </a:cubicBezTo>
                    <a:cubicBezTo>
                      <a:pt x="1847" y="154"/>
                      <a:pt x="1812" y="1"/>
                      <a:pt x="1713"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2072350" y="3824925"/>
                <a:ext cx="43900" cy="14825"/>
              </a:xfrm>
              <a:custGeom>
                <a:rect b="b" l="l" r="r" t="t"/>
                <a:pathLst>
                  <a:path extrusionOk="0" h="593" w="1756">
                    <a:moveTo>
                      <a:pt x="105" y="0"/>
                    </a:moveTo>
                    <a:cubicBezTo>
                      <a:pt x="0" y="0"/>
                      <a:pt x="6" y="169"/>
                      <a:pt x="117" y="183"/>
                    </a:cubicBezTo>
                    <a:cubicBezTo>
                      <a:pt x="627" y="247"/>
                      <a:pt x="1099" y="377"/>
                      <a:pt x="1571" y="584"/>
                    </a:cubicBezTo>
                    <a:cubicBezTo>
                      <a:pt x="1585" y="590"/>
                      <a:pt x="1598" y="593"/>
                      <a:pt x="1610" y="593"/>
                    </a:cubicBezTo>
                    <a:cubicBezTo>
                      <a:pt x="1697" y="593"/>
                      <a:pt x="1755" y="469"/>
                      <a:pt x="1661" y="427"/>
                    </a:cubicBezTo>
                    <a:cubicBezTo>
                      <a:pt x="1161" y="208"/>
                      <a:pt x="658" y="70"/>
                      <a:pt x="117" y="1"/>
                    </a:cubicBezTo>
                    <a:cubicBezTo>
                      <a:pt x="113" y="1"/>
                      <a:pt x="109" y="0"/>
                      <a:pt x="105"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1949250" y="3448775"/>
                <a:ext cx="192500" cy="230500"/>
              </a:xfrm>
              <a:custGeom>
                <a:rect b="b" l="l" r="r" t="t"/>
                <a:pathLst>
                  <a:path extrusionOk="0" h="9220" w="7700">
                    <a:moveTo>
                      <a:pt x="4491" y="0"/>
                    </a:moveTo>
                    <a:cubicBezTo>
                      <a:pt x="3467" y="0"/>
                      <a:pt x="2598" y="582"/>
                      <a:pt x="1951" y="1642"/>
                    </a:cubicBezTo>
                    <a:cubicBezTo>
                      <a:pt x="905" y="3355"/>
                      <a:pt x="464" y="5406"/>
                      <a:pt x="0" y="9220"/>
                    </a:cubicBezTo>
                    <a:lnTo>
                      <a:pt x="6787" y="9091"/>
                    </a:lnTo>
                    <a:cubicBezTo>
                      <a:pt x="6787" y="9091"/>
                      <a:pt x="7700" y="5901"/>
                      <a:pt x="7529" y="3156"/>
                    </a:cubicBezTo>
                    <a:cubicBezTo>
                      <a:pt x="7422" y="1416"/>
                      <a:pt x="6597" y="593"/>
                      <a:pt x="5647" y="229"/>
                    </a:cubicBezTo>
                    <a:cubicBezTo>
                      <a:pt x="5244" y="75"/>
                      <a:pt x="4858" y="0"/>
                      <a:pt x="44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1971300" y="3411425"/>
                <a:ext cx="147250" cy="136750"/>
              </a:xfrm>
              <a:custGeom>
                <a:rect b="b" l="l" r="r" t="t"/>
                <a:pathLst>
                  <a:path extrusionOk="0" h="5470" w="5890">
                    <a:moveTo>
                      <a:pt x="5276" y="0"/>
                    </a:moveTo>
                    <a:cubicBezTo>
                      <a:pt x="5223" y="0"/>
                      <a:pt x="5173" y="41"/>
                      <a:pt x="5197" y="104"/>
                    </a:cubicBezTo>
                    <a:lnTo>
                      <a:pt x="5197" y="102"/>
                    </a:lnTo>
                    <a:lnTo>
                      <a:pt x="5197" y="102"/>
                    </a:lnTo>
                    <a:cubicBezTo>
                      <a:pt x="5471" y="808"/>
                      <a:pt x="5765" y="1782"/>
                      <a:pt x="4969" y="2267"/>
                    </a:cubicBezTo>
                    <a:cubicBezTo>
                      <a:pt x="4372" y="2630"/>
                      <a:pt x="3618" y="2509"/>
                      <a:pt x="2958" y="2596"/>
                    </a:cubicBezTo>
                    <a:cubicBezTo>
                      <a:pt x="2329" y="2676"/>
                      <a:pt x="1832" y="2954"/>
                      <a:pt x="1550" y="3539"/>
                    </a:cubicBezTo>
                    <a:cubicBezTo>
                      <a:pt x="1254" y="4153"/>
                      <a:pt x="1095" y="5299"/>
                      <a:pt x="238" y="5299"/>
                    </a:cubicBezTo>
                    <a:cubicBezTo>
                      <a:pt x="197" y="5299"/>
                      <a:pt x="154" y="5296"/>
                      <a:pt x="110" y="5291"/>
                    </a:cubicBezTo>
                    <a:cubicBezTo>
                      <a:pt x="106" y="5290"/>
                      <a:pt x="102" y="5290"/>
                      <a:pt x="98" y="5290"/>
                    </a:cubicBezTo>
                    <a:cubicBezTo>
                      <a:pt x="1" y="5290"/>
                      <a:pt x="6" y="5448"/>
                      <a:pt x="110" y="5461"/>
                    </a:cubicBezTo>
                    <a:cubicBezTo>
                      <a:pt x="156" y="5467"/>
                      <a:pt x="201" y="5470"/>
                      <a:pt x="245" y="5470"/>
                    </a:cubicBezTo>
                    <a:cubicBezTo>
                      <a:pt x="1004" y="5470"/>
                      <a:pt x="1321" y="4630"/>
                      <a:pt x="1541" y="4017"/>
                    </a:cubicBezTo>
                    <a:cubicBezTo>
                      <a:pt x="1690" y="3597"/>
                      <a:pt x="1875" y="3186"/>
                      <a:pt x="2285" y="2964"/>
                    </a:cubicBezTo>
                    <a:cubicBezTo>
                      <a:pt x="2671" y="2755"/>
                      <a:pt x="3131" y="2739"/>
                      <a:pt x="3559" y="2722"/>
                    </a:cubicBezTo>
                    <a:cubicBezTo>
                      <a:pt x="4178" y="2699"/>
                      <a:pt x="4915" y="2665"/>
                      <a:pt x="5358" y="2166"/>
                    </a:cubicBezTo>
                    <a:cubicBezTo>
                      <a:pt x="5889" y="1567"/>
                      <a:pt x="5615" y="712"/>
                      <a:pt x="5362" y="58"/>
                    </a:cubicBezTo>
                    <a:cubicBezTo>
                      <a:pt x="5346" y="18"/>
                      <a:pt x="5311" y="0"/>
                      <a:pt x="5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2026250" y="3540650"/>
                <a:ext cx="110450" cy="111500"/>
              </a:xfrm>
              <a:custGeom>
                <a:rect b="b" l="l" r="r" t="t"/>
                <a:pathLst>
                  <a:path extrusionOk="0" h="4460" w="4418">
                    <a:moveTo>
                      <a:pt x="3791" y="1"/>
                    </a:moveTo>
                    <a:cubicBezTo>
                      <a:pt x="2794" y="1"/>
                      <a:pt x="1811" y="398"/>
                      <a:pt x="1123" y="1138"/>
                    </a:cubicBezTo>
                    <a:cubicBezTo>
                      <a:pt x="315" y="2003"/>
                      <a:pt x="1" y="3248"/>
                      <a:pt x="250" y="4397"/>
                    </a:cubicBezTo>
                    <a:cubicBezTo>
                      <a:pt x="259" y="4441"/>
                      <a:pt x="291" y="4459"/>
                      <a:pt x="325" y="4459"/>
                    </a:cubicBezTo>
                    <a:cubicBezTo>
                      <a:pt x="375" y="4459"/>
                      <a:pt x="429" y="4418"/>
                      <a:pt x="415" y="4353"/>
                    </a:cubicBezTo>
                    <a:cubicBezTo>
                      <a:pt x="179" y="3264"/>
                      <a:pt x="480" y="2078"/>
                      <a:pt x="1244" y="1257"/>
                    </a:cubicBezTo>
                    <a:cubicBezTo>
                      <a:pt x="1895" y="556"/>
                      <a:pt x="2838" y="169"/>
                      <a:pt x="3788" y="169"/>
                    </a:cubicBezTo>
                    <a:cubicBezTo>
                      <a:pt x="3949" y="169"/>
                      <a:pt x="4109" y="180"/>
                      <a:pt x="4269" y="202"/>
                    </a:cubicBezTo>
                    <a:cubicBezTo>
                      <a:pt x="4274" y="203"/>
                      <a:pt x="4278" y="203"/>
                      <a:pt x="4283" y="203"/>
                    </a:cubicBezTo>
                    <a:cubicBezTo>
                      <a:pt x="4380" y="203"/>
                      <a:pt x="4417" y="52"/>
                      <a:pt x="4313" y="37"/>
                    </a:cubicBezTo>
                    <a:cubicBezTo>
                      <a:pt x="4140" y="13"/>
                      <a:pt x="3965" y="1"/>
                      <a:pt x="3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1953025" y="3648500"/>
                <a:ext cx="171900" cy="5950"/>
              </a:xfrm>
              <a:custGeom>
                <a:rect b="b" l="l" r="r" t="t"/>
                <a:pathLst>
                  <a:path extrusionOk="0" h="238" w="6876">
                    <a:moveTo>
                      <a:pt x="6770" y="1"/>
                    </a:moveTo>
                    <a:cubicBezTo>
                      <a:pt x="6769" y="1"/>
                      <a:pt x="6769" y="1"/>
                      <a:pt x="6768" y="1"/>
                    </a:cubicBezTo>
                    <a:cubicBezTo>
                      <a:pt x="5122" y="35"/>
                      <a:pt x="3474" y="71"/>
                      <a:pt x="1827" y="71"/>
                    </a:cubicBezTo>
                    <a:cubicBezTo>
                      <a:pt x="1254" y="71"/>
                      <a:pt x="681" y="67"/>
                      <a:pt x="108" y="57"/>
                    </a:cubicBezTo>
                    <a:cubicBezTo>
                      <a:pt x="107" y="57"/>
                      <a:pt x="107" y="57"/>
                      <a:pt x="106" y="57"/>
                    </a:cubicBezTo>
                    <a:cubicBezTo>
                      <a:pt x="1" y="57"/>
                      <a:pt x="1" y="222"/>
                      <a:pt x="108" y="223"/>
                    </a:cubicBezTo>
                    <a:cubicBezTo>
                      <a:pt x="675" y="233"/>
                      <a:pt x="1243" y="237"/>
                      <a:pt x="1810" y="237"/>
                    </a:cubicBezTo>
                    <a:cubicBezTo>
                      <a:pt x="3463" y="237"/>
                      <a:pt x="5116" y="202"/>
                      <a:pt x="6768" y="168"/>
                    </a:cubicBezTo>
                    <a:cubicBezTo>
                      <a:pt x="6875" y="166"/>
                      <a:pt x="6876" y="1"/>
                      <a:pt x="6770"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2115200" y="3497975"/>
                <a:ext cx="27800" cy="178275"/>
              </a:xfrm>
              <a:custGeom>
                <a:rect b="b" l="l" r="r" t="t"/>
                <a:pathLst>
                  <a:path extrusionOk="0" h="7131" w="1112">
                    <a:moveTo>
                      <a:pt x="717" y="1"/>
                    </a:moveTo>
                    <a:cubicBezTo>
                      <a:pt x="674" y="1"/>
                      <a:pt x="635" y="27"/>
                      <a:pt x="642" y="81"/>
                    </a:cubicBezTo>
                    <a:cubicBezTo>
                      <a:pt x="939" y="2414"/>
                      <a:pt x="728" y="4783"/>
                      <a:pt x="20" y="7025"/>
                    </a:cubicBezTo>
                    <a:cubicBezTo>
                      <a:pt x="1" y="7089"/>
                      <a:pt x="53" y="7130"/>
                      <a:pt x="105" y="7130"/>
                    </a:cubicBezTo>
                    <a:cubicBezTo>
                      <a:pt x="139" y="7130"/>
                      <a:pt x="172" y="7112"/>
                      <a:pt x="185" y="7071"/>
                    </a:cubicBezTo>
                    <a:cubicBezTo>
                      <a:pt x="897" y="4815"/>
                      <a:pt x="1112" y="2427"/>
                      <a:pt x="813" y="81"/>
                    </a:cubicBezTo>
                    <a:cubicBezTo>
                      <a:pt x="806" y="27"/>
                      <a:pt x="760" y="1"/>
                      <a:pt x="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2222300" y="3907100"/>
                <a:ext cx="462325" cy="43075"/>
              </a:xfrm>
              <a:custGeom>
                <a:rect b="b" l="l" r="r" t="t"/>
                <a:pathLst>
                  <a:path extrusionOk="0" h="1723" w="18493">
                    <a:moveTo>
                      <a:pt x="515" y="0"/>
                    </a:moveTo>
                    <a:lnTo>
                      <a:pt x="1" y="1723"/>
                    </a:lnTo>
                    <a:lnTo>
                      <a:pt x="17980" y="1723"/>
                    </a:lnTo>
                    <a:lnTo>
                      <a:pt x="184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2363350" y="3699200"/>
                <a:ext cx="352300" cy="228775"/>
              </a:xfrm>
              <a:custGeom>
                <a:rect b="b" l="l" r="r" t="t"/>
                <a:pathLst>
                  <a:path extrusionOk="0" h="9151" w="14092">
                    <a:moveTo>
                      <a:pt x="3033" y="1"/>
                    </a:moveTo>
                    <a:cubicBezTo>
                      <a:pt x="2572" y="1"/>
                      <a:pt x="2170" y="311"/>
                      <a:pt x="2051" y="756"/>
                    </a:cubicBezTo>
                    <a:lnTo>
                      <a:pt x="169" y="7875"/>
                    </a:lnTo>
                    <a:cubicBezTo>
                      <a:pt x="0" y="8519"/>
                      <a:pt x="485" y="9151"/>
                      <a:pt x="1151" y="9151"/>
                    </a:cubicBezTo>
                    <a:lnTo>
                      <a:pt x="11201" y="9151"/>
                    </a:lnTo>
                    <a:cubicBezTo>
                      <a:pt x="11554" y="9151"/>
                      <a:pt x="11863" y="8913"/>
                      <a:pt x="11953" y="8571"/>
                    </a:cubicBezTo>
                    <a:lnTo>
                      <a:pt x="13961" y="977"/>
                    </a:lnTo>
                    <a:cubicBezTo>
                      <a:pt x="14092" y="484"/>
                      <a:pt x="13719" y="1"/>
                      <a:pt x="13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2383950" y="3699200"/>
                <a:ext cx="352375" cy="228775"/>
              </a:xfrm>
              <a:custGeom>
                <a:rect b="b" l="l" r="r" t="t"/>
                <a:pathLst>
                  <a:path extrusionOk="0" h="9151" w="14095">
                    <a:moveTo>
                      <a:pt x="3036" y="1"/>
                    </a:moveTo>
                    <a:cubicBezTo>
                      <a:pt x="2575" y="1"/>
                      <a:pt x="2170" y="311"/>
                      <a:pt x="2053" y="756"/>
                    </a:cubicBezTo>
                    <a:lnTo>
                      <a:pt x="172" y="7875"/>
                    </a:lnTo>
                    <a:cubicBezTo>
                      <a:pt x="1" y="8519"/>
                      <a:pt x="486" y="9151"/>
                      <a:pt x="1154" y="9151"/>
                    </a:cubicBezTo>
                    <a:lnTo>
                      <a:pt x="11204" y="9151"/>
                    </a:lnTo>
                    <a:cubicBezTo>
                      <a:pt x="11556" y="9151"/>
                      <a:pt x="11865" y="8913"/>
                      <a:pt x="11955" y="8571"/>
                    </a:cubicBezTo>
                    <a:lnTo>
                      <a:pt x="13964" y="977"/>
                    </a:lnTo>
                    <a:cubicBezTo>
                      <a:pt x="14094" y="484"/>
                      <a:pt x="13722" y="1"/>
                      <a:pt x="13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2530850" y="3799675"/>
                <a:ext cx="59150" cy="55875"/>
              </a:xfrm>
              <a:custGeom>
                <a:rect b="b" l="l" r="r" t="t"/>
                <a:pathLst>
                  <a:path extrusionOk="0" h="2235" w="2366">
                    <a:moveTo>
                      <a:pt x="1376" y="0"/>
                    </a:moveTo>
                    <a:cubicBezTo>
                      <a:pt x="781" y="0"/>
                      <a:pt x="213" y="501"/>
                      <a:pt x="108" y="1119"/>
                    </a:cubicBezTo>
                    <a:cubicBezTo>
                      <a:pt x="1" y="1734"/>
                      <a:pt x="396" y="2235"/>
                      <a:pt x="990" y="2235"/>
                    </a:cubicBezTo>
                    <a:cubicBezTo>
                      <a:pt x="1585" y="2235"/>
                      <a:pt x="2153" y="1734"/>
                      <a:pt x="2260" y="1119"/>
                    </a:cubicBezTo>
                    <a:cubicBezTo>
                      <a:pt x="2366" y="501"/>
                      <a:pt x="1971"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2383825" y="3714600"/>
                <a:ext cx="54775" cy="195000"/>
              </a:xfrm>
              <a:custGeom>
                <a:rect b="b" l="l" r="r" t="t"/>
                <a:pathLst>
                  <a:path extrusionOk="0" h="7800" w="2191">
                    <a:moveTo>
                      <a:pt x="2079" y="1"/>
                    </a:moveTo>
                    <a:cubicBezTo>
                      <a:pt x="2043" y="1"/>
                      <a:pt x="2009" y="20"/>
                      <a:pt x="1997" y="65"/>
                    </a:cubicBezTo>
                    <a:cubicBezTo>
                      <a:pt x="1337" y="2605"/>
                      <a:pt x="677" y="5145"/>
                      <a:pt x="17" y="7687"/>
                    </a:cubicBezTo>
                    <a:cubicBezTo>
                      <a:pt x="0" y="7755"/>
                      <a:pt x="56" y="7799"/>
                      <a:pt x="111" y="7799"/>
                    </a:cubicBezTo>
                    <a:cubicBezTo>
                      <a:pt x="147" y="7799"/>
                      <a:pt x="182" y="7780"/>
                      <a:pt x="194" y="7735"/>
                    </a:cubicBezTo>
                    <a:cubicBezTo>
                      <a:pt x="854" y="5193"/>
                      <a:pt x="1514" y="2653"/>
                      <a:pt x="2172" y="113"/>
                    </a:cubicBezTo>
                    <a:cubicBezTo>
                      <a:pt x="2190" y="45"/>
                      <a:pt x="2134" y="1"/>
                      <a:pt x="20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 name="Google Shape;657;p28"/>
            <p:cNvSpPr/>
            <p:nvPr/>
          </p:nvSpPr>
          <p:spPr>
            <a:xfrm>
              <a:off x="1161484" y="1291968"/>
              <a:ext cx="267655" cy="26199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28"/>
          <p:cNvSpPr/>
          <p:nvPr/>
        </p:nvSpPr>
        <p:spPr>
          <a:xfrm>
            <a:off x="3693369" y="1911775"/>
            <a:ext cx="123300" cy="1233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947688" y="3637822"/>
            <a:ext cx="175949" cy="17223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rot="10800000">
            <a:off x="356223" y="41240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7499773" y="3389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62" name="Shape 13762"/>
        <p:cNvGrpSpPr/>
        <p:nvPr/>
      </p:nvGrpSpPr>
      <p:grpSpPr>
        <a:xfrm>
          <a:off x="0" y="0"/>
          <a:ext cx="0" cy="0"/>
          <a:chOff x="0" y="0"/>
          <a:chExt cx="0" cy="0"/>
        </a:xfrm>
      </p:grpSpPr>
      <p:grpSp>
        <p:nvGrpSpPr>
          <p:cNvPr id="13763" name="Google Shape;13763;p55"/>
          <p:cNvGrpSpPr/>
          <p:nvPr/>
        </p:nvGrpSpPr>
        <p:grpSpPr>
          <a:xfrm>
            <a:off x="4655438" y="1588417"/>
            <a:ext cx="369948" cy="370132"/>
            <a:chOff x="4682526" y="1512217"/>
            <a:chExt cx="369948" cy="370132"/>
          </a:xfrm>
        </p:grpSpPr>
        <p:sp>
          <p:nvSpPr>
            <p:cNvPr id="13764" name="Google Shape;13764;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55"/>
          <p:cNvGrpSpPr/>
          <p:nvPr/>
        </p:nvGrpSpPr>
        <p:grpSpPr>
          <a:xfrm>
            <a:off x="3565345" y="2056412"/>
            <a:ext cx="381542" cy="370079"/>
            <a:chOff x="3592433" y="1980212"/>
            <a:chExt cx="381542" cy="370079"/>
          </a:xfrm>
        </p:grpSpPr>
        <p:sp>
          <p:nvSpPr>
            <p:cNvPr id="13780" name="Google Shape;13780;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2" name="Google Shape;13792;p55"/>
          <p:cNvGrpSpPr/>
          <p:nvPr/>
        </p:nvGrpSpPr>
        <p:grpSpPr>
          <a:xfrm>
            <a:off x="1371494" y="3049690"/>
            <a:ext cx="371391" cy="235126"/>
            <a:chOff x="1398582" y="2973490"/>
            <a:chExt cx="371391" cy="235126"/>
          </a:xfrm>
        </p:grpSpPr>
        <p:sp>
          <p:nvSpPr>
            <p:cNvPr id="13793" name="Google Shape;13793;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55"/>
          <p:cNvGrpSpPr/>
          <p:nvPr/>
        </p:nvGrpSpPr>
        <p:grpSpPr>
          <a:xfrm>
            <a:off x="823707" y="1588417"/>
            <a:ext cx="370132" cy="370132"/>
            <a:chOff x="850795" y="1512217"/>
            <a:chExt cx="370132" cy="370132"/>
          </a:xfrm>
        </p:grpSpPr>
        <p:sp>
          <p:nvSpPr>
            <p:cNvPr id="13809" name="Google Shape;13809;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55"/>
          <p:cNvGrpSpPr/>
          <p:nvPr/>
        </p:nvGrpSpPr>
        <p:grpSpPr>
          <a:xfrm>
            <a:off x="8011409" y="2982279"/>
            <a:ext cx="236568" cy="370105"/>
            <a:chOff x="8038497" y="2906079"/>
            <a:chExt cx="236568" cy="370105"/>
          </a:xfrm>
        </p:grpSpPr>
        <p:sp>
          <p:nvSpPr>
            <p:cNvPr id="13828" name="Google Shape;13828;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5" name="Google Shape;13835;p55"/>
          <p:cNvGrpSpPr/>
          <p:nvPr/>
        </p:nvGrpSpPr>
        <p:grpSpPr>
          <a:xfrm>
            <a:off x="6297042" y="1642503"/>
            <a:ext cx="370630" cy="261802"/>
            <a:chOff x="6324130" y="1566303"/>
            <a:chExt cx="370630" cy="261802"/>
          </a:xfrm>
        </p:grpSpPr>
        <p:sp>
          <p:nvSpPr>
            <p:cNvPr id="13836" name="Google Shape;13836;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55"/>
          <p:cNvGrpSpPr/>
          <p:nvPr/>
        </p:nvGrpSpPr>
        <p:grpSpPr>
          <a:xfrm>
            <a:off x="5205192" y="2102787"/>
            <a:ext cx="370840" cy="353213"/>
            <a:chOff x="5232280" y="2026587"/>
            <a:chExt cx="370840" cy="353213"/>
          </a:xfrm>
        </p:grpSpPr>
        <p:sp>
          <p:nvSpPr>
            <p:cNvPr id="13854" name="Google Shape;13854;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4" name="Google Shape;13864;p55"/>
          <p:cNvGrpSpPr/>
          <p:nvPr/>
        </p:nvGrpSpPr>
        <p:grpSpPr>
          <a:xfrm>
            <a:off x="7941873" y="2511529"/>
            <a:ext cx="379548" cy="365331"/>
            <a:chOff x="7968961" y="2435329"/>
            <a:chExt cx="379548" cy="365331"/>
          </a:xfrm>
        </p:grpSpPr>
        <p:sp>
          <p:nvSpPr>
            <p:cNvPr id="13865" name="Google Shape;13865;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55"/>
          <p:cNvGrpSpPr/>
          <p:nvPr/>
        </p:nvGrpSpPr>
        <p:grpSpPr>
          <a:xfrm>
            <a:off x="4109591" y="2191523"/>
            <a:ext cx="373305" cy="223217"/>
            <a:chOff x="4136679" y="2115323"/>
            <a:chExt cx="373305" cy="223217"/>
          </a:xfrm>
        </p:grpSpPr>
        <p:sp>
          <p:nvSpPr>
            <p:cNvPr id="13872" name="Google Shape;13872;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55"/>
          <p:cNvGrpSpPr/>
          <p:nvPr/>
        </p:nvGrpSpPr>
        <p:grpSpPr>
          <a:xfrm>
            <a:off x="7396735" y="2540277"/>
            <a:ext cx="372046" cy="307730"/>
            <a:chOff x="7423823" y="2464077"/>
            <a:chExt cx="372046" cy="307730"/>
          </a:xfrm>
        </p:grpSpPr>
        <p:sp>
          <p:nvSpPr>
            <p:cNvPr id="13883" name="Google Shape;13883;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55"/>
          <p:cNvGrpSpPr/>
          <p:nvPr/>
        </p:nvGrpSpPr>
        <p:grpSpPr>
          <a:xfrm>
            <a:off x="3855423" y="3441356"/>
            <a:ext cx="295061" cy="370263"/>
            <a:chOff x="3882511" y="3365156"/>
            <a:chExt cx="295061" cy="370263"/>
          </a:xfrm>
        </p:grpSpPr>
        <p:sp>
          <p:nvSpPr>
            <p:cNvPr id="13897" name="Google Shape;13897;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55"/>
          <p:cNvGrpSpPr/>
          <p:nvPr/>
        </p:nvGrpSpPr>
        <p:grpSpPr>
          <a:xfrm>
            <a:off x="5202700" y="1588417"/>
            <a:ext cx="370132" cy="370132"/>
            <a:chOff x="5229788" y="1512217"/>
            <a:chExt cx="370132" cy="370132"/>
          </a:xfrm>
        </p:grpSpPr>
        <p:sp>
          <p:nvSpPr>
            <p:cNvPr id="13903" name="Google Shape;13903;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55"/>
          <p:cNvGrpSpPr/>
          <p:nvPr/>
        </p:nvGrpSpPr>
        <p:grpSpPr>
          <a:xfrm>
            <a:off x="6014781" y="3441592"/>
            <a:ext cx="373882" cy="370053"/>
            <a:chOff x="6041869" y="3365392"/>
            <a:chExt cx="373882" cy="370053"/>
          </a:xfrm>
        </p:grpSpPr>
        <p:sp>
          <p:nvSpPr>
            <p:cNvPr id="13921" name="Google Shape;13921;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55"/>
          <p:cNvGrpSpPr/>
          <p:nvPr/>
        </p:nvGrpSpPr>
        <p:grpSpPr>
          <a:xfrm>
            <a:off x="4657221" y="2163693"/>
            <a:ext cx="374748" cy="279140"/>
            <a:chOff x="4684309" y="2087493"/>
            <a:chExt cx="374748" cy="279140"/>
          </a:xfrm>
        </p:grpSpPr>
        <p:sp>
          <p:nvSpPr>
            <p:cNvPr id="13932" name="Google Shape;13932;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4" name="Google Shape;13944;p55"/>
          <p:cNvGrpSpPr/>
          <p:nvPr/>
        </p:nvGrpSpPr>
        <p:grpSpPr>
          <a:xfrm>
            <a:off x="7494022" y="2982331"/>
            <a:ext cx="175400" cy="370053"/>
            <a:chOff x="7521110" y="2906131"/>
            <a:chExt cx="175400" cy="370053"/>
          </a:xfrm>
        </p:grpSpPr>
        <p:sp>
          <p:nvSpPr>
            <p:cNvPr id="13945" name="Google Shape;13945;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55"/>
          <p:cNvGrpSpPr/>
          <p:nvPr/>
        </p:nvGrpSpPr>
        <p:grpSpPr>
          <a:xfrm>
            <a:off x="3559837" y="1599486"/>
            <a:ext cx="371023" cy="347915"/>
            <a:chOff x="3586925" y="1523286"/>
            <a:chExt cx="371023" cy="347915"/>
          </a:xfrm>
        </p:grpSpPr>
        <p:sp>
          <p:nvSpPr>
            <p:cNvPr id="13955" name="Google Shape;13955;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55"/>
          <p:cNvGrpSpPr/>
          <p:nvPr/>
        </p:nvGrpSpPr>
        <p:grpSpPr>
          <a:xfrm>
            <a:off x="6848921" y="2551661"/>
            <a:ext cx="370158" cy="285120"/>
            <a:chOff x="6876009" y="2475461"/>
            <a:chExt cx="370158" cy="285120"/>
          </a:xfrm>
        </p:grpSpPr>
        <p:sp>
          <p:nvSpPr>
            <p:cNvPr id="13975" name="Google Shape;13975;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55"/>
          <p:cNvGrpSpPr/>
          <p:nvPr/>
        </p:nvGrpSpPr>
        <p:grpSpPr>
          <a:xfrm>
            <a:off x="6301134" y="2522047"/>
            <a:ext cx="370158" cy="344269"/>
            <a:chOff x="6328222" y="2445847"/>
            <a:chExt cx="370158" cy="344269"/>
          </a:xfrm>
        </p:grpSpPr>
        <p:sp>
          <p:nvSpPr>
            <p:cNvPr id="13985" name="Google Shape;13985;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55"/>
          <p:cNvGrpSpPr/>
          <p:nvPr/>
        </p:nvGrpSpPr>
        <p:grpSpPr>
          <a:xfrm>
            <a:off x="5222452" y="2509142"/>
            <a:ext cx="351639" cy="370184"/>
            <a:chOff x="5249540" y="2432942"/>
            <a:chExt cx="351639" cy="370184"/>
          </a:xfrm>
        </p:grpSpPr>
        <p:sp>
          <p:nvSpPr>
            <p:cNvPr id="13994" name="Google Shape;13994;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4109959" y="2558376"/>
            <a:ext cx="371102" cy="271585"/>
            <a:chOff x="4137047" y="2482176"/>
            <a:chExt cx="371102" cy="271585"/>
          </a:xfrm>
        </p:grpSpPr>
        <p:sp>
          <p:nvSpPr>
            <p:cNvPr id="14002" name="Google Shape;14002;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55"/>
          <p:cNvGrpSpPr/>
          <p:nvPr/>
        </p:nvGrpSpPr>
        <p:grpSpPr>
          <a:xfrm>
            <a:off x="4659346" y="2509116"/>
            <a:ext cx="367377" cy="370079"/>
            <a:chOff x="4686434" y="2432916"/>
            <a:chExt cx="367377" cy="370079"/>
          </a:xfrm>
        </p:grpSpPr>
        <p:sp>
          <p:nvSpPr>
            <p:cNvPr id="14014" name="Google Shape;14014;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5" name="Google Shape;14025;p55"/>
          <p:cNvGrpSpPr/>
          <p:nvPr/>
        </p:nvGrpSpPr>
        <p:grpSpPr>
          <a:xfrm>
            <a:off x="6301134" y="2132506"/>
            <a:ext cx="372099" cy="293986"/>
            <a:chOff x="6328222" y="2056306"/>
            <a:chExt cx="372099" cy="293986"/>
          </a:xfrm>
        </p:grpSpPr>
        <p:sp>
          <p:nvSpPr>
            <p:cNvPr id="14026" name="Google Shape;14026;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5762239" y="2509168"/>
            <a:ext cx="352531" cy="370132"/>
            <a:chOff x="5789327" y="2432968"/>
            <a:chExt cx="352531" cy="370132"/>
          </a:xfrm>
        </p:grpSpPr>
        <p:sp>
          <p:nvSpPr>
            <p:cNvPr id="14036" name="Google Shape;14036;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55"/>
          <p:cNvGrpSpPr/>
          <p:nvPr/>
        </p:nvGrpSpPr>
        <p:grpSpPr>
          <a:xfrm>
            <a:off x="847524" y="2056334"/>
            <a:ext cx="322314" cy="370158"/>
            <a:chOff x="874612" y="1980134"/>
            <a:chExt cx="322314" cy="370158"/>
          </a:xfrm>
        </p:grpSpPr>
        <p:sp>
          <p:nvSpPr>
            <p:cNvPr id="14047" name="Google Shape;14047;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4" name="Google Shape;14064;p55"/>
          <p:cNvGrpSpPr/>
          <p:nvPr/>
        </p:nvGrpSpPr>
        <p:grpSpPr>
          <a:xfrm>
            <a:off x="3012574" y="2590980"/>
            <a:ext cx="374223" cy="329764"/>
            <a:chOff x="3039662" y="2514780"/>
            <a:chExt cx="374223" cy="329764"/>
          </a:xfrm>
        </p:grpSpPr>
        <p:sp>
          <p:nvSpPr>
            <p:cNvPr id="14065" name="Google Shape;14065;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3" name="Google Shape;14083;p55"/>
          <p:cNvGrpSpPr/>
          <p:nvPr/>
        </p:nvGrpSpPr>
        <p:grpSpPr>
          <a:xfrm>
            <a:off x="1919281" y="2639322"/>
            <a:ext cx="374066" cy="233395"/>
            <a:chOff x="1946369" y="2563122"/>
            <a:chExt cx="374066" cy="233395"/>
          </a:xfrm>
        </p:grpSpPr>
        <p:sp>
          <p:nvSpPr>
            <p:cNvPr id="14084" name="Google Shape;14084;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55"/>
          <p:cNvGrpSpPr/>
          <p:nvPr/>
        </p:nvGrpSpPr>
        <p:grpSpPr>
          <a:xfrm>
            <a:off x="4108175" y="2982384"/>
            <a:ext cx="374040" cy="370184"/>
            <a:chOff x="4135263" y="2906184"/>
            <a:chExt cx="374040" cy="370184"/>
          </a:xfrm>
        </p:grpSpPr>
        <p:sp>
          <p:nvSpPr>
            <p:cNvPr id="14093" name="Google Shape;14093;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55"/>
          <p:cNvGrpSpPr/>
          <p:nvPr/>
        </p:nvGrpSpPr>
        <p:grpSpPr>
          <a:xfrm>
            <a:off x="4656513" y="2982384"/>
            <a:ext cx="372676" cy="370184"/>
            <a:chOff x="4683601" y="2906184"/>
            <a:chExt cx="372676" cy="370184"/>
          </a:xfrm>
        </p:grpSpPr>
        <p:sp>
          <p:nvSpPr>
            <p:cNvPr id="14097" name="Google Shape;14097;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55"/>
          <p:cNvGrpSpPr/>
          <p:nvPr/>
        </p:nvGrpSpPr>
        <p:grpSpPr>
          <a:xfrm>
            <a:off x="843720" y="2982253"/>
            <a:ext cx="329134" cy="370132"/>
            <a:chOff x="870808" y="2906053"/>
            <a:chExt cx="329134" cy="370132"/>
          </a:xfrm>
        </p:grpSpPr>
        <p:sp>
          <p:nvSpPr>
            <p:cNvPr id="14104" name="Google Shape;14104;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55"/>
          <p:cNvGrpSpPr/>
          <p:nvPr/>
        </p:nvGrpSpPr>
        <p:grpSpPr>
          <a:xfrm>
            <a:off x="1916790" y="2985269"/>
            <a:ext cx="374774" cy="364282"/>
            <a:chOff x="1943878" y="2909069"/>
            <a:chExt cx="374774" cy="364282"/>
          </a:xfrm>
        </p:grpSpPr>
        <p:sp>
          <p:nvSpPr>
            <p:cNvPr id="14124" name="Google Shape;14124;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55"/>
          <p:cNvGrpSpPr/>
          <p:nvPr/>
        </p:nvGrpSpPr>
        <p:grpSpPr>
          <a:xfrm>
            <a:off x="1100984" y="3441461"/>
            <a:ext cx="328872" cy="370158"/>
            <a:chOff x="1128072" y="3365261"/>
            <a:chExt cx="328872" cy="370158"/>
          </a:xfrm>
        </p:grpSpPr>
        <p:sp>
          <p:nvSpPr>
            <p:cNvPr id="14146" name="Google Shape;14146;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55"/>
          <p:cNvGrpSpPr/>
          <p:nvPr/>
        </p:nvGrpSpPr>
        <p:grpSpPr>
          <a:xfrm>
            <a:off x="5749779" y="1591381"/>
            <a:ext cx="370866" cy="364151"/>
            <a:chOff x="5776868" y="1515181"/>
            <a:chExt cx="370866" cy="364151"/>
          </a:xfrm>
        </p:grpSpPr>
        <p:sp>
          <p:nvSpPr>
            <p:cNvPr id="14191" name="Google Shape;14191;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55"/>
          <p:cNvGrpSpPr/>
          <p:nvPr/>
        </p:nvGrpSpPr>
        <p:grpSpPr>
          <a:xfrm>
            <a:off x="3550761" y="2509142"/>
            <a:ext cx="393660" cy="370079"/>
            <a:chOff x="3577849" y="2432942"/>
            <a:chExt cx="393660" cy="370079"/>
          </a:xfrm>
        </p:grpSpPr>
        <p:sp>
          <p:nvSpPr>
            <p:cNvPr id="14209" name="Google Shape;14209;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55"/>
          <p:cNvGrpSpPr/>
          <p:nvPr/>
        </p:nvGrpSpPr>
        <p:grpSpPr>
          <a:xfrm>
            <a:off x="2466911" y="3003237"/>
            <a:ext cx="370132" cy="328164"/>
            <a:chOff x="2493999" y="2927037"/>
            <a:chExt cx="370132" cy="328164"/>
          </a:xfrm>
        </p:grpSpPr>
        <p:sp>
          <p:nvSpPr>
            <p:cNvPr id="14220" name="Google Shape;14220;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2" name="Google Shape;14232;p55"/>
          <p:cNvGrpSpPr/>
          <p:nvPr/>
        </p:nvGrpSpPr>
        <p:grpSpPr>
          <a:xfrm>
            <a:off x="3562329" y="3026896"/>
            <a:ext cx="370315" cy="281028"/>
            <a:chOff x="3589417" y="2950696"/>
            <a:chExt cx="370315" cy="281028"/>
          </a:xfrm>
        </p:grpSpPr>
        <p:sp>
          <p:nvSpPr>
            <p:cNvPr id="14233" name="Google Shape;14233;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55"/>
          <p:cNvGrpSpPr/>
          <p:nvPr/>
        </p:nvGrpSpPr>
        <p:grpSpPr>
          <a:xfrm>
            <a:off x="3005623" y="2987918"/>
            <a:ext cx="396125" cy="359062"/>
            <a:chOff x="3032711" y="2911718"/>
            <a:chExt cx="396125" cy="359062"/>
          </a:xfrm>
        </p:grpSpPr>
        <p:sp>
          <p:nvSpPr>
            <p:cNvPr id="14254" name="Google Shape;14254;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55"/>
          <p:cNvGrpSpPr/>
          <p:nvPr/>
        </p:nvGrpSpPr>
        <p:grpSpPr>
          <a:xfrm>
            <a:off x="7390676" y="1589597"/>
            <a:ext cx="373174" cy="367692"/>
            <a:chOff x="7417764" y="1513397"/>
            <a:chExt cx="373174" cy="367692"/>
          </a:xfrm>
        </p:grpSpPr>
        <p:sp>
          <p:nvSpPr>
            <p:cNvPr id="14267" name="Google Shape;14267;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6" name="Google Shape;14286;p55"/>
          <p:cNvGrpSpPr/>
          <p:nvPr/>
        </p:nvGrpSpPr>
        <p:grpSpPr>
          <a:xfrm>
            <a:off x="6844856" y="1590568"/>
            <a:ext cx="370132" cy="365672"/>
            <a:chOff x="6871944" y="1514368"/>
            <a:chExt cx="370132" cy="365672"/>
          </a:xfrm>
        </p:grpSpPr>
        <p:sp>
          <p:nvSpPr>
            <p:cNvPr id="14287" name="Google Shape;14287;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55"/>
          <p:cNvGrpSpPr/>
          <p:nvPr/>
        </p:nvGrpSpPr>
        <p:grpSpPr>
          <a:xfrm>
            <a:off x="6534843" y="3441461"/>
            <a:ext cx="400375" cy="370184"/>
            <a:chOff x="6561931" y="3365261"/>
            <a:chExt cx="400375" cy="370184"/>
          </a:xfrm>
        </p:grpSpPr>
        <p:sp>
          <p:nvSpPr>
            <p:cNvPr id="14306" name="Google Shape;14306;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55"/>
          <p:cNvGrpSpPr/>
          <p:nvPr/>
        </p:nvGrpSpPr>
        <p:grpSpPr>
          <a:xfrm>
            <a:off x="1915032" y="2062052"/>
            <a:ext cx="378315" cy="358695"/>
            <a:chOff x="1942120" y="1985852"/>
            <a:chExt cx="378315" cy="358695"/>
          </a:xfrm>
        </p:grpSpPr>
        <p:sp>
          <p:nvSpPr>
            <p:cNvPr id="14319" name="Google Shape;14319;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55"/>
          <p:cNvGrpSpPr/>
          <p:nvPr/>
        </p:nvGrpSpPr>
        <p:grpSpPr>
          <a:xfrm>
            <a:off x="1374327" y="2505418"/>
            <a:ext cx="364282" cy="374197"/>
            <a:chOff x="1401415" y="2429218"/>
            <a:chExt cx="364282" cy="374197"/>
          </a:xfrm>
        </p:grpSpPr>
        <p:sp>
          <p:nvSpPr>
            <p:cNvPr id="14340" name="Google Shape;14340;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55"/>
          <p:cNvGrpSpPr/>
          <p:nvPr/>
        </p:nvGrpSpPr>
        <p:grpSpPr>
          <a:xfrm>
            <a:off x="7083339" y="3441461"/>
            <a:ext cx="400401" cy="370184"/>
            <a:chOff x="7110427" y="3365261"/>
            <a:chExt cx="400401" cy="370184"/>
          </a:xfrm>
        </p:grpSpPr>
        <p:sp>
          <p:nvSpPr>
            <p:cNvPr id="14356" name="Google Shape;14356;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55"/>
          <p:cNvGrpSpPr/>
          <p:nvPr/>
        </p:nvGrpSpPr>
        <p:grpSpPr>
          <a:xfrm>
            <a:off x="7631861" y="3439337"/>
            <a:ext cx="400375" cy="370132"/>
            <a:chOff x="7658949" y="3363137"/>
            <a:chExt cx="400375" cy="370132"/>
          </a:xfrm>
        </p:grpSpPr>
        <p:sp>
          <p:nvSpPr>
            <p:cNvPr id="14364" name="Google Shape;14364;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55"/>
          <p:cNvGrpSpPr/>
          <p:nvPr/>
        </p:nvGrpSpPr>
        <p:grpSpPr>
          <a:xfrm>
            <a:off x="3277393" y="3455589"/>
            <a:ext cx="356623" cy="370105"/>
            <a:chOff x="3307156" y="3365314"/>
            <a:chExt cx="356623" cy="370105"/>
          </a:xfrm>
        </p:grpSpPr>
        <p:sp>
          <p:nvSpPr>
            <p:cNvPr id="14370" name="Google Shape;14370;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55"/>
          <p:cNvGrpSpPr/>
          <p:nvPr/>
        </p:nvGrpSpPr>
        <p:grpSpPr>
          <a:xfrm>
            <a:off x="7395319" y="2056307"/>
            <a:ext cx="372807" cy="370079"/>
            <a:chOff x="7422407" y="1980107"/>
            <a:chExt cx="372807" cy="370079"/>
          </a:xfrm>
        </p:grpSpPr>
        <p:sp>
          <p:nvSpPr>
            <p:cNvPr id="14386" name="Google Shape;14386;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55"/>
          <p:cNvGrpSpPr/>
          <p:nvPr/>
        </p:nvGrpSpPr>
        <p:grpSpPr>
          <a:xfrm>
            <a:off x="6889053" y="2982384"/>
            <a:ext cx="289737" cy="370394"/>
            <a:chOff x="6916141" y="2906184"/>
            <a:chExt cx="289737" cy="370394"/>
          </a:xfrm>
        </p:grpSpPr>
        <p:sp>
          <p:nvSpPr>
            <p:cNvPr id="14400" name="Google Shape;14400;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1" name="Google Shape;14421;p55"/>
          <p:cNvGrpSpPr/>
          <p:nvPr/>
        </p:nvGrpSpPr>
        <p:grpSpPr>
          <a:xfrm>
            <a:off x="7943106" y="2089777"/>
            <a:ext cx="372676" cy="331731"/>
            <a:chOff x="7970194" y="2013577"/>
            <a:chExt cx="372676" cy="331731"/>
          </a:xfrm>
        </p:grpSpPr>
        <p:sp>
          <p:nvSpPr>
            <p:cNvPr id="14422" name="Google Shape;14422;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2" name="Google Shape;14432;p55"/>
          <p:cNvGrpSpPr/>
          <p:nvPr/>
        </p:nvGrpSpPr>
        <p:grpSpPr>
          <a:xfrm>
            <a:off x="1389645" y="1588390"/>
            <a:ext cx="332964" cy="370158"/>
            <a:chOff x="1416733" y="1512190"/>
            <a:chExt cx="332964" cy="370158"/>
          </a:xfrm>
        </p:grpSpPr>
        <p:sp>
          <p:nvSpPr>
            <p:cNvPr id="14433" name="Google Shape;14433;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55"/>
          <p:cNvGrpSpPr/>
          <p:nvPr/>
        </p:nvGrpSpPr>
        <p:grpSpPr>
          <a:xfrm>
            <a:off x="5219278" y="2982305"/>
            <a:ext cx="342852" cy="370079"/>
            <a:chOff x="5246366" y="2906105"/>
            <a:chExt cx="342852" cy="370079"/>
          </a:xfrm>
        </p:grpSpPr>
        <p:sp>
          <p:nvSpPr>
            <p:cNvPr id="14453" name="Google Shape;14453;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9" name="Google Shape;14459;p55"/>
          <p:cNvGrpSpPr/>
          <p:nvPr/>
        </p:nvGrpSpPr>
        <p:grpSpPr>
          <a:xfrm>
            <a:off x="822579" y="2511083"/>
            <a:ext cx="371259" cy="366249"/>
            <a:chOff x="849667" y="2434883"/>
            <a:chExt cx="371259" cy="366249"/>
          </a:xfrm>
        </p:grpSpPr>
        <p:sp>
          <p:nvSpPr>
            <p:cNvPr id="14460" name="Google Shape;14460;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55"/>
          <p:cNvGrpSpPr/>
          <p:nvPr/>
        </p:nvGrpSpPr>
        <p:grpSpPr>
          <a:xfrm>
            <a:off x="4389938" y="3441566"/>
            <a:ext cx="332728" cy="370053"/>
            <a:chOff x="4417026" y="3365366"/>
            <a:chExt cx="332728" cy="370053"/>
          </a:xfrm>
        </p:grpSpPr>
        <p:sp>
          <p:nvSpPr>
            <p:cNvPr id="14474" name="Google Shape;14474;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2" name="Google Shape;14492;p55"/>
          <p:cNvGrpSpPr/>
          <p:nvPr/>
        </p:nvGrpSpPr>
        <p:grpSpPr>
          <a:xfrm>
            <a:off x="2469980" y="2056386"/>
            <a:ext cx="363994" cy="370105"/>
            <a:chOff x="2497068" y="1980186"/>
            <a:chExt cx="363994" cy="370105"/>
          </a:xfrm>
        </p:grpSpPr>
        <p:sp>
          <p:nvSpPr>
            <p:cNvPr id="14493" name="Google Shape;14493;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55"/>
          <p:cNvGrpSpPr/>
          <p:nvPr/>
        </p:nvGrpSpPr>
        <p:grpSpPr>
          <a:xfrm>
            <a:off x="5793190" y="2982358"/>
            <a:ext cx="294904" cy="370027"/>
            <a:chOff x="5820278" y="2906158"/>
            <a:chExt cx="294904" cy="370027"/>
          </a:xfrm>
        </p:grpSpPr>
        <p:sp>
          <p:nvSpPr>
            <p:cNvPr id="14515" name="Google Shape;14515;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55"/>
          <p:cNvGrpSpPr/>
          <p:nvPr/>
        </p:nvGrpSpPr>
        <p:grpSpPr>
          <a:xfrm>
            <a:off x="4919731" y="3459429"/>
            <a:ext cx="370132" cy="334223"/>
            <a:chOff x="4946819" y="3383229"/>
            <a:chExt cx="370132" cy="334223"/>
          </a:xfrm>
        </p:grpSpPr>
        <p:sp>
          <p:nvSpPr>
            <p:cNvPr id="14523" name="Google Shape;14523;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55"/>
          <p:cNvGrpSpPr/>
          <p:nvPr/>
        </p:nvGrpSpPr>
        <p:grpSpPr>
          <a:xfrm>
            <a:off x="3011315" y="1615434"/>
            <a:ext cx="375482" cy="316072"/>
            <a:chOff x="3038403" y="1539234"/>
            <a:chExt cx="375482" cy="316072"/>
          </a:xfrm>
        </p:grpSpPr>
        <p:sp>
          <p:nvSpPr>
            <p:cNvPr id="14533" name="Google Shape;14533;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4" name="Google Shape;14534;p55"/>
            <p:cNvGrpSpPr/>
            <p:nvPr/>
          </p:nvGrpSpPr>
          <p:grpSpPr>
            <a:xfrm>
              <a:off x="3038403" y="1539234"/>
              <a:ext cx="375482" cy="316072"/>
              <a:chOff x="3038403" y="1539234"/>
              <a:chExt cx="375482" cy="316072"/>
            </a:xfrm>
          </p:grpSpPr>
          <p:sp>
            <p:nvSpPr>
              <p:cNvPr id="14535" name="Google Shape;14535;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44" name="Google Shape;14544;p55"/>
          <p:cNvGrpSpPr/>
          <p:nvPr/>
        </p:nvGrpSpPr>
        <p:grpSpPr>
          <a:xfrm>
            <a:off x="6305777" y="2982331"/>
            <a:ext cx="360846" cy="370184"/>
            <a:chOff x="6332865" y="2906131"/>
            <a:chExt cx="360846" cy="370184"/>
          </a:xfrm>
        </p:grpSpPr>
        <p:sp>
          <p:nvSpPr>
            <p:cNvPr id="14545" name="Google Shape;14545;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6" name="Google Shape;14556;p55"/>
          <p:cNvGrpSpPr/>
          <p:nvPr/>
        </p:nvGrpSpPr>
        <p:grpSpPr>
          <a:xfrm>
            <a:off x="4107991" y="1594266"/>
            <a:ext cx="370132" cy="358223"/>
            <a:chOff x="4135079" y="1518066"/>
            <a:chExt cx="370132" cy="358223"/>
          </a:xfrm>
        </p:grpSpPr>
        <p:sp>
          <p:nvSpPr>
            <p:cNvPr id="14557" name="Google Shape;14557;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55"/>
          <p:cNvGrpSpPr/>
          <p:nvPr/>
        </p:nvGrpSpPr>
        <p:grpSpPr>
          <a:xfrm>
            <a:off x="6851780" y="2056334"/>
            <a:ext cx="361240" cy="370158"/>
            <a:chOff x="6878869" y="1980134"/>
            <a:chExt cx="361240" cy="370158"/>
          </a:xfrm>
        </p:grpSpPr>
        <p:sp>
          <p:nvSpPr>
            <p:cNvPr id="14577" name="Google Shape;14577;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55"/>
          <p:cNvGrpSpPr/>
          <p:nvPr/>
        </p:nvGrpSpPr>
        <p:grpSpPr>
          <a:xfrm>
            <a:off x="2466911" y="2626233"/>
            <a:ext cx="370132" cy="259467"/>
            <a:chOff x="2493999" y="2550033"/>
            <a:chExt cx="370132" cy="259467"/>
          </a:xfrm>
        </p:grpSpPr>
        <p:sp>
          <p:nvSpPr>
            <p:cNvPr id="14591" name="Google Shape;14591;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5"/>
          <p:cNvGrpSpPr/>
          <p:nvPr/>
        </p:nvGrpSpPr>
        <p:grpSpPr>
          <a:xfrm>
            <a:off x="1672614" y="3441461"/>
            <a:ext cx="281054" cy="370158"/>
            <a:chOff x="1699703" y="3365261"/>
            <a:chExt cx="281054" cy="370158"/>
          </a:xfrm>
        </p:grpSpPr>
        <p:sp>
          <p:nvSpPr>
            <p:cNvPr id="14611" name="Google Shape;14611;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55"/>
          <p:cNvGrpSpPr/>
          <p:nvPr/>
        </p:nvGrpSpPr>
        <p:grpSpPr>
          <a:xfrm>
            <a:off x="7939722" y="1595630"/>
            <a:ext cx="369974" cy="355626"/>
            <a:chOff x="7966810" y="1519430"/>
            <a:chExt cx="369974" cy="355626"/>
          </a:xfrm>
        </p:grpSpPr>
        <p:sp>
          <p:nvSpPr>
            <p:cNvPr id="14625" name="Google Shape;14625;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1" name="Google Shape;14641;p55"/>
          <p:cNvGrpSpPr/>
          <p:nvPr/>
        </p:nvGrpSpPr>
        <p:grpSpPr>
          <a:xfrm>
            <a:off x="2765540" y="3441540"/>
            <a:ext cx="290445" cy="370079"/>
            <a:chOff x="2792628" y="3365340"/>
            <a:chExt cx="290445" cy="370079"/>
          </a:xfrm>
        </p:grpSpPr>
        <p:sp>
          <p:nvSpPr>
            <p:cNvPr id="14642" name="Google Shape;14642;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55"/>
          <p:cNvGrpSpPr/>
          <p:nvPr/>
        </p:nvGrpSpPr>
        <p:grpSpPr>
          <a:xfrm>
            <a:off x="1362497" y="2064517"/>
            <a:ext cx="388125" cy="353790"/>
            <a:chOff x="1389585" y="1988317"/>
            <a:chExt cx="388125" cy="353790"/>
          </a:xfrm>
        </p:grpSpPr>
        <p:sp>
          <p:nvSpPr>
            <p:cNvPr id="14657" name="Google Shape;14657;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9" name="Google Shape;14679;p55"/>
          <p:cNvGrpSpPr/>
          <p:nvPr/>
        </p:nvGrpSpPr>
        <p:grpSpPr>
          <a:xfrm>
            <a:off x="2465836" y="1588390"/>
            <a:ext cx="370158" cy="370158"/>
            <a:chOff x="2492924" y="1512190"/>
            <a:chExt cx="370158" cy="370158"/>
          </a:xfrm>
        </p:grpSpPr>
        <p:sp>
          <p:nvSpPr>
            <p:cNvPr id="14680" name="Google Shape;14680;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55"/>
          <p:cNvGrpSpPr/>
          <p:nvPr/>
        </p:nvGrpSpPr>
        <p:grpSpPr>
          <a:xfrm>
            <a:off x="1906481" y="1588443"/>
            <a:ext cx="393975" cy="370105"/>
            <a:chOff x="1933569" y="1512243"/>
            <a:chExt cx="393975" cy="370105"/>
          </a:xfrm>
        </p:grpSpPr>
        <p:sp>
          <p:nvSpPr>
            <p:cNvPr id="14703" name="Google Shape;14703;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1" name="Google Shape;14731;p55"/>
          <p:cNvGrpSpPr/>
          <p:nvPr/>
        </p:nvGrpSpPr>
        <p:grpSpPr>
          <a:xfrm>
            <a:off x="2209018" y="3441592"/>
            <a:ext cx="306471" cy="370000"/>
            <a:chOff x="2236106" y="3365392"/>
            <a:chExt cx="306471" cy="370000"/>
          </a:xfrm>
        </p:grpSpPr>
        <p:sp>
          <p:nvSpPr>
            <p:cNvPr id="14732" name="Google Shape;14732;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55"/>
          <p:cNvGrpSpPr/>
          <p:nvPr/>
        </p:nvGrpSpPr>
        <p:grpSpPr>
          <a:xfrm>
            <a:off x="5465735" y="3461763"/>
            <a:ext cx="375325" cy="329606"/>
            <a:chOff x="5492823" y="3385563"/>
            <a:chExt cx="375325" cy="329606"/>
          </a:xfrm>
        </p:grpSpPr>
        <p:sp>
          <p:nvSpPr>
            <p:cNvPr id="14747" name="Google Shape;14747;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7" name="Google Shape;14767;p55"/>
          <p:cNvGrpSpPr/>
          <p:nvPr/>
        </p:nvGrpSpPr>
        <p:grpSpPr>
          <a:xfrm>
            <a:off x="3014699" y="2077318"/>
            <a:ext cx="370158" cy="328164"/>
            <a:chOff x="3041787" y="2001118"/>
            <a:chExt cx="370158" cy="328164"/>
          </a:xfrm>
        </p:grpSpPr>
        <p:sp>
          <p:nvSpPr>
            <p:cNvPr id="14768" name="Google Shape;14768;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55"/>
          <p:cNvGrpSpPr/>
          <p:nvPr/>
        </p:nvGrpSpPr>
        <p:grpSpPr>
          <a:xfrm>
            <a:off x="5752796" y="2115325"/>
            <a:ext cx="372309" cy="328216"/>
            <a:chOff x="5779884" y="2039125"/>
            <a:chExt cx="372309" cy="328216"/>
          </a:xfrm>
        </p:grpSpPr>
        <p:sp>
          <p:nvSpPr>
            <p:cNvPr id="14787" name="Google Shape;14787;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0" name="Google Shape;14800;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04" name="Shape 14804"/>
        <p:cNvGrpSpPr/>
        <p:nvPr/>
      </p:nvGrpSpPr>
      <p:grpSpPr>
        <a:xfrm>
          <a:off x="0" y="0"/>
          <a:ext cx="0" cy="0"/>
          <a:chOff x="0" y="0"/>
          <a:chExt cx="0" cy="0"/>
        </a:xfrm>
      </p:grpSpPr>
      <p:grpSp>
        <p:nvGrpSpPr>
          <p:cNvPr id="14805" name="Google Shape;14805;p56"/>
          <p:cNvGrpSpPr/>
          <p:nvPr/>
        </p:nvGrpSpPr>
        <p:grpSpPr>
          <a:xfrm>
            <a:off x="853009" y="1981993"/>
            <a:ext cx="354610" cy="372358"/>
            <a:chOff x="878066" y="1981993"/>
            <a:chExt cx="354610" cy="372358"/>
          </a:xfrm>
        </p:grpSpPr>
        <p:sp>
          <p:nvSpPr>
            <p:cNvPr id="14806" name="Google Shape;14806;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56"/>
          <p:cNvGrpSpPr/>
          <p:nvPr/>
        </p:nvGrpSpPr>
        <p:grpSpPr>
          <a:xfrm>
            <a:off x="1320737" y="1982386"/>
            <a:ext cx="371650" cy="371624"/>
            <a:chOff x="1345794" y="1982386"/>
            <a:chExt cx="371650" cy="371624"/>
          </a:xfrm>
        </p:grpSpPr>
        <p:sp>
          <p:nvSpPr>
            <p:cNvPr id="14821" name="Google Shape;14821;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56"/>
          <p:cNvGrpSpPr/>
          <p:nvPr/>
        </p:nvGrpSpPr>
        <p:grpSpPr>
          <a:xfrm>
            <a:off x="1796408" y="1981993"/>
            <a:ext cx="372410" cy="372410"/>
            <a:chOff x="1821465" y="1981993"/>
            <a:chExt cx="372410" cy="372410"/>
          </a:xfrm>
        </p:grpSpPr>
        <p:sp>
          <p:nvSpPr>
            <p:cNvPr id="14859" name="Google Shape;14859;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56"/>
          <p:cNvGrpSpPr/>
          <p:nvPr/>
        </p:nvGrpSpPr>
        <p:grpSpPr>
          <a:xfrm>
            <a:off x="2251291" y="1981809"/>
            <a:ext cx="415901" cy="372699"/>
            <a:chOff x="2276348" y="1981809"/>
            <a:chExt cx="415901" cy="372699"/>
          </a:xfrm>
        </p:grpSpPr>
        <p:sp>
          <p:nvSpPr>
            <p:cNvPr id="14874" name="Google Shape;14874;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56"/>
          <p:cNvGrpSpPr/>
          <p:nvPr/>
        </p:nvGrpSpPr>
        <p:grpSpPr>
          <a:xfrm>
            <a:off x="2749297" y="2009990"/>
            <a:ext cx="372017" cy="316310"/>
            <a:chOff x="2774354" y="2009990"/>
            <a:chExt cx="372017" cy="316310"/>
          </a:xfrm>
        </p:grpSpPr>
        <p:sp>
          <p:nvSpPr>
            <p:cNvPr id="14882" name="Google Shape;14882;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8" name="Google Shape;14908;p56"/>
          <p:cNvGrpSpPr/>
          <p:nvPr/>
        </p:nvGrpSpPr>
        <p:grpSpPr>
          <a:xfrm>
            <a:off x="3697625" y="1981993"/>
            <a:ext cx="375818" cy="372043"/>
            <a:chOff x="3722682" y="1981993"/>
            <a:chExt cx="375818" cy="372043"/>
          </a:xfrm>
        </p:grpSpPr>
        <p:sp>
          <p:nvSpPr>
            <p:cNvPr id="14909" name="Google Shape;14909;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4176337" y="1981809"/>
            <a:ext cx="373538" cy="372305"/>
            <a:chOff x="4201394" y="1981809"/>
            <a:chExt cx="373538" cy="372305"/>
          </a:xfrm>
        </p:grpSpPr>
        <p:sp>
          <p:nvSpPr>
            <p:cNvPr id="14925" name="Google Shape;14925;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1" name="Google Shape;14941;p56"/>
          <p:cNvGrpSpPr/>
          <p:nvPr/>
        </p:nvGrpSpPr>
        <p:grpSpPr>
          <a:xfrm>
            <a:off x="4634601" y="1500266"/>
            <a:ext cx="422743" cy="377784"/>
            <a:chOff x="4659658" y="1500266"/>
            <a:chExt cx="422743" cy="377784"/>
          </a:xfrm>
        </p:grpSpPr>
        <p:sp>
          <p:nvSpPr>
            <p:cNvPr id="14942" name="Google Shape;14942;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56"/>
          <p:cNvGrpSpPr/>
          <p:nvPr/>
        </p:nvGrpSpPr>
        <p:grpSpPr>
          <a:xfrm>
            <a:off x="5186349" y="1513504"/>
            <a:ext cx="260394" cy="351202"/>
            <a:chOff x="5211406" y="1513504"/>
            <a:chExt cx="260394" cy="351202"/>
          </a:xfrm>
        </p:grpSpPr>
        <p:sp>
          <p:nvSpPr>
            <p:cNvPr id="14960" name="Google Shape;14960;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3" name="Google Shape;14973;p56"/>
          <p:cNvGrpSpPr/>
          <p:nvPr/>
        </p:nvGrpSpPr>
        <p:grpSpPr>
          <a:xfrm>
            <a:off x="5607545" y="1513216"/>
            <a:ext cx="366722" cy="351779"/>
            <a:chOff x="5632602" y="1513216"/>
            <a:chExt cx="366722" cy="351779"/>
          </a:xfrm>
        </p:grpSpPr>
        <p:sp>
          <p:nvSpPr>
            <p:cNvPr id="14974" name="Google Shape;14974;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2" name="Google Shape;14982;p56"/>
          <p:cNvGrpSpPr/>
          <p:nvPr/>
        </p:nvGrpSpPr>
        <p:grpSpPr>
          <a:xfrm>
            <a:off x="6064315" y="1527136"/>
            <a:ext cx="401902" cy="323965"/>
            <a:chOff x="6089372" y="1527136"/>
            <a:chExt cx="401902" cy="323965"/>
          </a:xfrm>
        </p:grpSpPr>
        <p:sp>
          <p:nvSpPr>
            <p:cNvPr id="14983" name="Google Shape;14983;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56"/>
          <p:cNvGrpSpPr/>
          <p:nvPr/>
        </p:nvGrpSpPr>
        <p:grpSpPr>
          <a:xfrm>
            <a:off x="6554378" y="1527897"/>
            <a:ext cx="370103" cy="322445"/>
            <a:chOff x="6579435" y="1527897"/>
            <a:chExt cx="370103" cy="322445"/>
          </a:xfrm>
        </p:grpSpPr>
        <p:sp>
          <p:nvSpPr>
            <p:cNvPr id="15014" name="Google Shape;15014;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5" name="Google Shape;15035;p56"/>
          <p:cNvGrpSpPr/>
          <p:nvPr/>
        </p:nvGrpSpPr>
        <p:grpSpPr>
          <a:xfrm>
            <a:off x="6963830" y="1538854"/>
            <a:ext cx="499920" cy="300136"/>
            <a:chOff x="6988887" y="1538854"/>
            <a:chExt cx="499920" cy="300136"/>
          </a:xfrm>
        </p:grpSpPr>
        <p:sp>
          <p:nvSpPr>
            <p:cNvPr id="15036" name="Google Shape;15036;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56"/>
          <p:cNvGrpSpPr/>
          <p:nvPr/>
        </p:nvGrpSpPr>
        <p:grpSpPr>
          <a:xfrm>
            <a:off x="8025302" y="1520687"/>
            <a:ext cx="279321" cy="336837"/>
            <a:chOff x="8050359" y="1520687"/>
            <a:chExt cx="279321" cy="336837"/>
          </a:xfrm>
        </p:grpSpPr>
        <p:sp>
          <p:nvSpPr>
            <p:cNvPr id="15050" name="Google Shape;15050;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56"/>
          <p:cNvGrpSpPr/>
          <p:nvPr/>
        </p:nvGrpSpPr>
        <p:grpSpPr>
          <a:xfrm>
            <a:off x="6068850" y="2461832"/>
            <a:ext cx="364441" cy="339091"/>
            <a:chOff x="6093907" y="2461832"/>
            <a:chExt cx="364441" cy="339091"/>
          </a:xfrm>
        </p:grpSpPr>
        <p:sp>
          <p:nvSpPr>
            <p:cNvPr id="15064" name="Google Shape;15064;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4" name="Google Shape;15074;p56"/>
          <p:cNvGrpSpPr/>
          <p:nvPr/>
        </p:nvGrpSpPr>
        <p:grpSpPr>
          <a:xfrm>
            <a:off x="4651274" y="1980866"/>
            <a:ext cx="377680" cy="377680"/>
            <a:chOff x="4676331" y="1980866"/>
            <a:chExt cx="377680" cy="377680"/>
          </a:xfrm>
        </p:grpSpPr>
        <p:sp>
          <p:nvSpPr>
            <p:cNvPr id="15075" name="Google Shape;15075;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4" name="Google Shape;15094;p56"/>
          <p:cNvGrpSpPr/>
          <p:nvPr/>
        </p:nvGrpSpPr>
        <p:grpSpPr>
          <a:xfrm>
            <a:off x="7501185" y="1522968"/>
            <a:ext cx="357651" cy="332275"/>
            <a:chOff x="7526242" y="1522968"/>
            <a:chExt cx="357651" cy="332275"/>
          </a:xfrm>
        </p:grpSpPr>
        <p:sp>
          <p:nvSpPr>
            <p:cNvPr id="15095" name="Google Shape;15095;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56"/>
          <p:cNvGrpSpPr/>
          <p:nvPr/>
        </p:nvGrpSpPr>
        <p:grpSpPr>
          <a:xfrm>
            <a:off x="3225729" y="1982386"/>
            <a:ext cx="371650" cy="371624"/>
            <a:chOff x="3250786" y="1982386"/>
            <a:chExt cx="371650" cy="371624"/>
          </a:xfrm>
        </p:grpSpPr>
        <p:sp>
          <p:nvSpPr>
            <p:cNvPr id="15112" name="Google Shape;15112;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56"/>
          <p:cNvGrpSpPr/>
          <p:nvPr/>
        </p:nvGrpSpPr>
        <p:grpSpPr>
          <a:xfrm>
            <a:off x="1317329" y="2916322"/>
            <a:ext cx="373538" cy="331515"/>
            <a:chOff x="1342386" y="2916322"/>
            <a:chExt cx="373538" cy="331515"/>
          </a:xfrm>
        </p:grpSpPr>
        <p:sp>
          <p:nvSpPr>
            <p:cNvPr id="15143" name="Google Shape;15143;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56"/>
          <p:cNvGrpSpPr/>
          <p:nvPr/>
        </p:nvGrpSpPr>
        <p:grpSpPr>
          <a:xfrm>
            <a:off x="2269065" y="2946600"/>
            <a:ext cx="373931" cy="271351"/>
            <a:chOff x="2294122" y="2946600"/>
            <a:chExt cx="373931" cy="271351"/>
          </a:xfrm>
        </p:grpSpPr>
        <p:sp>
          <p:nvSpPr>
            <p:cNvPr id="15155" name="Google Shape;15155;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5" name="Google Shape;15185;p56"/>
          <p:cNvGrpSpPr/>
          <p:nvPr/>
        </p:nvGrpSpPr>
        <p:grpSpPr>
          <a:xfrm>
            <a:off x="2744762" y="2907251"/>
            <a:ext cx="373905" cy="349682"/>
            <a:chOff x="2769819" y="2907251"/>
            <a:chExt cx="373905" cy="349682"/>
          </a:xfrm>
        </p:grpSpPr>
        <p:sp>
          <p:nvSpPr>
            <p:cNvPr id="15186" name="Google Shape;15186;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56"/>
          <p:cNvGrpSpPr/>
          <p:nvPr/>
        </p:nvGrpSpPr>
        <p:grpSpPr>
          <a:xfrm>
            <a:off x="3221193" y="2895245"/>
            <a:ext cx="375792" cy="373800"/>
            <a:chOff x="3246251" y="2895245"/>
            <a:chExt cx="375792" cy="373800"/>
          </a:xfrm>
        </p:grpSpPr>
        <p:sp>
          <p:nvSpPr>
            <p:cNvPr id="15204" name="Google Shape;15204;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56"/>
          <p:cNvGrpSpPr/>
          <p:nvPr/>
        </p:nvGrpSpPr>
        <p:grpSpPr>
          <a:xfrm>
            <a:off x="3766125" y="2895454"/>
            <a:ext cx="234650" cy="373590"/>
            <a:chOff x="3791182" y="2895454"/>
            <a:chExt cx="234650" cy="373590"/>
          </a:xfrm>
        </p:grpSpPr>
        <p:sp>
          <p:nvSpPr>
            <p:cNvPr id="15219" name="Google Shape;15219;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8" name="Google Shape;15228;p56"/>
          <p:cNvGrpSpPr/>
          <p:nvPr/>
        </p:nvGrpSpPr>
        <p:grpSpPr>
          <a:xfrm>
            <a:off x="7017938" y="2489463"/>
            <a:ext cx="364441" cy="256225"/>
            <a:chOff x="7042995" y="2489463"/>
            <a:chExt cx="364441" cy="256225"/>
          </a:xfrm>
        </p:grpSpPr>
        <p:sp>
          <p:nvSpPr>
            <p:cNvPr id="15229" name="Google Shape;15229;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7492115" y="2437007"/>
            <a:ext cx="364284" cy="361243"/>
            <a:chOff x="7517172" y="2437007"/>
            <a:chExt cx="364284" cy="361243"/>
          </a:xfrm>
        </p:grpSpPr>
        <p:sp>
          <p:nvSpPr>
            <p:cNvPr id="15239" name="Google Shape;15239;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0" name="Google Shape;15260;p56"/>
          <p:cNvGrpSpPr/>
          <p:nvPr/>
        </p:nvGrpSpPr>
        <p:grpSpPr>
          <a:xfrm>
            <a:off x="7981418" y="2436954"/>
            <a:ext cx="335290" cy="361321"/>
            <a:chOff x="8006475" y="2436954"/>
            <a:chExt cx="335290" cy="361321"/>
          </a:xfrm>
        </p:grpSpPr>
        <p:sp>
          <p:nvSpPr>
            <p:cNvPr id="15261" name="Google Shape;15261;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56"/>
          <p:cNvGrpSpPr/>
          <p:nvPr/>
        </p:nvGrpSpPr>
        <p:grpSpPr>
          <a:xfrm>
            <a:off x="5571604" y="2909139"/>
            <a:ext cx="394326" cy="349682"/>
            <a:chOff x="5596661" y="2909139"/>
            <a:chExt cx="394326" cy="349682"/>
          </a:xfrm>
        </p:grpSpPr>
        <p:sp>
          <p:nvSpPr>
            <p:cNvPr id="15281" name="Google Shape;15281;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7" name="Google Shape;15297;p56"/>
          <p:cNvGrpSpPr/>
          <p:nvPr/>
        </p:nvGrpSpPr>
        <p:grpSpPr>
          <a:xfrm>
            <a:off x="849601" y="2914408"/>
            <a:ext cx="356891" cy="335709"/>
            <a:chOff x="874658" y="2914408"/>
            <a:chExt cx="356891" cy="335709"/>
          </a:xfrm>
        </p:grpSpPr>
        <p:sp>
          <p:nvSpPr>
            <p:cNvPr id="15298" name="Google Shape;15298;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8" name="Google Shape;15318;p56"/>
          <p:cNvGrpSpPr/>
          <p:nvPr/>
        </p:nvGrpSpPr>
        <p:grpSpPr>
          <a:xfrm>
            <a:off x="4205855" y="2929193"/>
            <a:ext cx="308813" cy="306165"/>
            <a:chOff x="4230912" y="2929193"/>
            <a:chExt cx="308813" cy="306165"/>
          </a:xfrm>
        </p:grpSpPr>
        <p:sp>
          <p:nvSpPr>
            <p:cNvPr id="15319" name="Google Shape;15319;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56"/>
          <p:cNvGrpSpPr/>
          <p:nvPr/>
        </p:nvGrpSpPr>
        <p:grpSpPr>
          <a:xfrm>
            <a:off x="4602829" y="3401089"/>
            <a:ext cx="409111" cy="267944"/>
            <a:chOff x="4627886" y="3401089"/>
            <a:chExt cx="409111" cy="267944"/>
          </a:xfrm>
        </p:grpSpPr>
        <p:sp>
          <p:nvSpPr>
            <p:cNvPr id="15335" name="Google Shape;15335;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6" name="Google Shape;15346;p56"/>
          <p:cNvGrpSpPr/>
          <p:nvPr/>
        </p:nvGrpSpPr>
        <p:grpSpPr>
          <a:xfrm>
            <a:off x="4627419" y="2898915"/>
            <a:ext cx="386016" cy="384495"/>
            <a:chOff x="4652476" y="2898915"/>
            <a:chExt cx="386016" cy="384495"/>
          </a:xfrm>
        </p:grpSpPr>
        <p:sp>
          <p:nvSpPr>
            <p:cNvPr id="15347" name="Google Shape;15347;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6" name="Google Shape;15356;p56"/>
          <p:cNvGrpSpPr/>
          <p:nvPr/>
        </p:nvGrpSpPr>
        <p:grpSpPr>
          <a:xfrm>
            <a:off x="5131874" y="2922194"/>
            <a:ext cx="324699" cy="347611"/>
            <a:chOff x="5156931" y="2922194"/>
            <a:chExt cx="324699" cy="347611"/>
          </a:xfrm>
        </p:grpSpPr>
        <p:sp>
          <p:nvSpPr>
            <p:cNvPr id="15357" name="Google Shape;15357;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3" name="Google Shape;15373;p56"/>
          <p:cNvGrpSpPr/>
          <p:nvPr/>
        </p:nvGrpSpPr>
        <p:grpSpPr>
          <a:xfrm>
            <a:off x="6061274" y="2905337"/>
            <a:ext cx="364441" cy="364834"/>
            <a:chOff x="6086331" y="2905337"/>
            <a:chExt cx="364441" cy="364834"/>
          </a:xfrm>
        </p:grpSpPr>
        <p:sp>
          <p:nvSpPr>
            <p:cNvPr id="15374" name="Google Shape;15374;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0" name="Google Shape;15380;p56"/>
          <p:cNvGrpSpPr/>
          <p:nvPr/>
        </p:nvGrpSpPr>
        <p:grpSpPr>
          <a:xfrm>
            <a:off x="6529002" y="2907251"/>
            <a:ext cx="377706" cy="377680"/>
            <a:chOff x="6554059" y="2907251"/>
            <a:chExt cx="377706" cy="377680"/>
          </a:xfrm>
        </p:grpSpPr>
        <p:sp>
          <p:nvSpPr>
            <p:cNvPr id="15381" name="Google Shape;15381;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2" name="Google Shape;15402;p56"/>
          <p:cNvGrpSpPr/>
          <p:nvPr/>
        </p:nvGrpSpPr>
        <p:grpSpPr>
          <a:xfrm>
            <a:off x="7466739" y="2945446"/>
            <a:ext cx="400801" cy="317542"/>
            <a:chOff x="7491796" y="2945446"/>
            <a:chExt cx="400801" cy="317542"/>
          </a:xfrm>
        </p:grpSpPr>
        <p:sp>
          <p:nvSpPr>
            <p:cNvPr id="15403" name="Google Shape;15403;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5" name="Google Shape;15425;p56"/>
          <p:cNvGrpSpPr/>
          <p:nvPr/>
        </p:nvGrpSpPr>
        <p:grpSpPr>
          <a:xfrm>
            <a:off x="7020586" y="2907723"/>
            <a:ext cx="345304" cy="365857"/>
            <a:chOff x="7045643" y="2907723"/>
            <a:chExt cx="345304" cy="365857"/>
          </a:xfrm>
        </p:grpSpPr>
        <p:sp>
          <p:nvSpPr>
            <p:cNvPr id="15426" name="Google Shape;15426;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5" name="Google Shape;15445;p56"/>
          <p:cNvGrpSpPr/>
          <p:nvPr/>
        </p:nvGrpSpPr>
        <p:grpSpPr>
          <a:xfrm>
            <a:off x="7967786" y="2907251"/>
            <a:ext cx="347794" cy="366328"/>
            <a:chOff x="7992843" y="2907251"/>
            <a:chExt cx="347794" cy="366328"/>
          </a:xfrm>
        </p:grpSpPr>
        <p:sp>
          <p:nvSpPr>
            <p:cNvPr id="15446" name="Google Shape;15446;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848841" y="1512377"/>
            <a:ext cx="398127" cy="353457"/>
            <a:chOff x="873898" y="1512377"/>
            <a:chExt cx="398127" cy="353457"/>
          </a:xfrm>
        </p:grpSpPr>
        <p:sp>
          <p:nvSpPr>
            <p:cNvPr id="15480" name="Google Shape;15480;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9" name="Google Shape;15499;p56"/>
          <p:cNvGrpSpPr/>
          <p:nvPr/>
        </p:nvGrpSpPr>
        <p:grpSpPr>
          <a:xfrm>
            <a:off x="1399067" y="1515680"/>
            <a:ext cx="246762" cy="347139"/>
            <a:chOff x="1424125" y="1515680"/>
            <a:chExt cx="246762" cy="347139"/>
          </a:xfrm>
        </p:grpSpPr>
        <p:sp>
          <p:nvSpPr>
            <p:cNvPr id="15500" name="Google Shape;15500;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0" name="Google Shape;15520;p56"/>
          <p:cNvGrpSpPr/>
          <p:nvPr/>
        </p:nvGrpSpPr>
        <p:grpSpPr>
          <a:xfrm>
            <a:off x="2294441" y="1512744"/>
            <a:ext cx="352697" cy="352723"/>
            <a:chOff x="2319498" y="1512744"/>
            <a:chExt cx="352697" cy="352723"/>
          </a:xfrm>
        </p:grpSpPr>
        <p:sp>
          <p:nvSpPr>
            <p:cNvPr id="15521" name="Google Shape;15521;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211544" y="1512666"/>
            <a:ext cx="312981" cy="352697"/>
            <a:chOff x="4236601" y="1512666"/>
            <a:chExt cx="312981" cy="352697"/>
          </a:xfrm>
        </p:grpSpPr>
        <p:sp>
          <p:nvSpPr>
            <p:cNvPr id="15541" name="Google Shape;15541;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5" name="Google Shape;15555;p56"/>
          <p:cNvGrpSpPr/>
          <p:nvPr/>
        </p:nvGrpSpPr>
        <p:grpSpPr>
          <a:xfrm>
            <a:off x="824618" y="3347716"/>
            <a:ext cx="346300" cy="375818"/>
            <a:chOff x="849675" y="3347716"/>
            <a:chExt cx="346300" cy="375818"/>
          </a:xfrm>
        </p:grpSpPr>
        <p:sp>
          <p:nvSpPr>
            <p:cNvPr id="15556" name="Google Shape;15556;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3" name="Google Shape;15573;p56"/>
          <p:cNvGrpSpPr/>
          <p:nvPr/>
        </p:nvGrpSpPr>
        <p:grpSpPr>
          <a:xfrm>
            <a:off x="1299162" y="3399202"/>
            <a:ext cx="376578" cy="272846"/>
            <a:chOff x="1324219" y="3399202"/>
            <a:chExt cx="376578" cy="272846"/>
          </a:xfrm>
        </p:grpSpPr>
        <p:sp>
          <p:nvSpPr>
            <p:cNvPr id="15574" name="Google Shape;15574;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7" name="Google Shape;15607;p56"/>
          <p:cNvGrpSpPr/>
          <p:nvPr/>
        </p:nvGrpSpPr>
        <p:grpSpPr>
          <a:xfrm>
            <a:off x="1773706" y="3395401"/>
            <a:ext cx="376185" cy="280448"/>
            <a:chOff x="1798763" y="3395401"/>
            <a:chExt cx="376185" cy="280448"/>
          </a:xfrm>
        </p:grpSpPr>
        <p:sp>
          <p:nvSpPr>
            <p:cNvPr id="15608" name="Google Shape;15608;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9" name="Google Shape;15639;p56"/>
          <p:cNvGrpSpPr/>
          <p:nvPr/>
        </p:nvGrpSpPr>
        <p:grpSpPr>
          <a:xfrm>
            <a:off x="2248250" y="3378754"/>
            <a:ext cx="375818" cy="313374"/>
            <a:chOff x="2273307" y="3378754"/>
            <a:chExt cx="375818" cy="313374"/>
          </a:xfrm>
        </p:grpSpPr>
        <p:sp>
          <p:nvSpPr>
            <p:cNvPr id="15640" name="Google Shape;15640;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4" name="Google Shape;15724;p56"/>
          <p:cNvGrpSpPr/>
          <p:nvPr/>
        </p:nvGrpSpPr>
        <p:grpSpPr>
          <a:xfrm>
            <a:off x="2722427" y="3359460"/>
            <a:ext cx="377706" cy="352330"/>
            <a:chOff x="2747484" y="3359460"/>
            <a:chExt cx="377706" cy="352330"/>
          </a:xfrm>
        </p:grpSpPr>
        <p:sp>
          <p:nvSpPr>
            <p:cNvPr id="15725" name="Google Shape;15725;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0" name="Google Shape;15740;p56"/>
          <p:cNvGrpSpPr/>
          <p:nvPr/>
        </p:nvGrpSpPr>
        <p:grpSpPr>
          <a:xfrm>
            <a:off x="3671148" y="3371938"/>
            <a:ext cx="375792" cy="327373"/>
            <a:chOff x="3696205" y="3371938"/>
            <a:chExt cx="375792" cy="327373"/>
          </a:xfrm>
        </p:grpSpPr>
        <p:sp>
          <p:nvSpPr>
            <p:cNvPr id="15741" name="Google Shape;15741;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56"/>
          <p:cNvGrpSpPr/>
          <p:nvPr/>
        </p:nvGrpSpPr>
        <p:grpSpPr>
          <a:xfrm>
            <a:off x="6542267" y="2436849"/>
            <a:ext cx="366722" cy="342892"/>
            <a:chOff x="6567324" y="2436849"/>
            <a:chExt cx="366722" cy="342892"/>
          </a:xfrm>
        </p:grpSpPr>
        <p:sp>
          <p:nvSpPr>
            <p:cNvPr id="15765" name="Google Shape;15765;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56"/>
          <p:cNvGrpSpPr/>
          <p:nvPr/>
        </p:nvGrpSpPr>
        <p:grpSpPr>
          <a:xfrm>
            <a:off x="4183913" y="3361347"/>
            <a:ext cx="299349" cy="348188"/>
            <a:chOff x="4208970" y="3361347"/>
            <a:chExt cx="299349" cy="348188"/>
          </a:xfrm>
        </p:grpSpPr>
        <p:sp>
          <p:nvSpPr>
            <p:cNvPr id="15778" name="Google Shape;15778;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2" name="Google Shape;15792;p56"/>
          <p:cNvGrpSpPr/>
          <p:nvPr/>
        </p:nvGrpSpPr>
        <p:grpSpPr>
          <a:xfrm>
            <a:off x="2761776" y="1512351"/>
            <a:ext cx="366722" cy="353667"/>
            <a:chOff x="2786833" y="1512351"/>
            <a:chExt cx="366722" cy="353667"/>
          </a:xfrm>
        </p:grpSpPr>
        <p:sp>
          <p:nvSpPr>
            <p:cNvPr id="15793" name="Google Shape;15793;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3" name="Google Shape;15813;p56"/>
          <p:cNvGrpSpPr/>
          <p:nvPr/>
        </p:nvGrpSpPr>
        <p:grpSpPr>
          <a:xfrm>
            <a:off x="1820264" y="1512744"/>
            <a:ext cx="352723" cy="353090"/>
            <a:chOff x="1845321" y="1512744"/>
            <a:chExt cx="352723" cy="353090"/>
          </a:xfrm>
        </p:grpSpPr>
        <p:sp>
          <p:nvSpPr>
            <p:cNvPr id="15814" name="Google Shape;15814;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5" name="Google Shape;15825;p56"/>
          <p:cNvGrpSpPr/>
          <p:nvPr/>
        </p:nvGrpSpPr>
        <p:grpSpPr>
          <a:xfrm>
            <a:off x="3189395" y="3340533"/>
            <a:ext cx="392465" cy="389896"/>
            <a:chOff x="3214452" y="3340533"/>
            <a:chExt cx="392465" cy="389896"/>
          </a:xfrm>
        </p:grpSpPr>
        <p:sp>
          <p:nvSpPr>
            <p:cNvPr id="15826" name="Google Shape;15826;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1" name="Google Shape;15851;p56"/>
          <p:cNvGrpSpPr/>
          <p:nvPr/>
        </p:nvGrpSpPr>
        <p:grpSpPr>
          <a:xfrm>
            <a:off x="3302172" y="1499899"/>
            <a:ext cx="234650" cy="378440"/>
            <a:chOff x="3327229" y="1499899"/>
            <a:chExt cx="234650" cy="378440"/>
          </a:xfrm>
        </p:grpSpPr>
        <p:sp>
          <p:nvSpPr>
            <p:cNvPr id="15852" name="Google Shape;15852;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3" name="Google Shape;15873;p56"/>
          <p:cNvGrpSpPr/>
          <p:nvPr/>
        </p:nvGrpSpPr>
        <p:grpSpPr>
          <a:xfrm>
            <a:off x="3710496" y="1530151"/>
            <a:ext cx="366722" cy="317962"/>
            <a:chOff x="3735553" y="1530151"/>
            <a:chExt cx="366722" cy="317962"/>
          </a:xfrm>
        </p:grpSpPr>
        <p:sp>
          <p:nvSpPr>
            <p:cNvPr id="15874" name="Google Shape;15874;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56"/>
          <p:cNvGrpSpPr/>
          <p:nvPr/>
        </p:nvGrpSpPr>
        <p:grpSpPr>
          <a:xfrm>
            <a:off x="841265" y="2469775"/>
            <a:ext cx="379226" cy="322733"/>
            <a:chOff x="866322" y="2469775"/>
            <a:chExt cx="379226" cy="322733"/>
          </a:xfrm>
        </p:grpSpPr>
        <p:sp>
          <p:nvSpPr>
            <p:cNvPr id="15887" name="Google Shape;15887;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3" name="Google Shape;15913;p56"/>
          <p:cNvGrpSpPr/>
          <p:nvPr/>
        </p:nvGrpSpPr>
        <p:grpSpPr>
          <a:xfrm>
            <a:off x="1303330" y="2500814"/>
            <a:ext cx="404183" cy="289151"/>
            <a:chOff x="1328387" y="2500814"/>
            <a:chExt cx="404183" cy="289151"/>
          </a:xfrm>
        </p:grpSpPr>
        <p:sp>
          <p:nvSpPr>
            <p:cNvPr id="15914" name="Google Shape;15914;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3" name="Google Shape;15943;p56"/>
          <p:cNvGrpSpPr/>
          <p:nvPr/>
        </p:nvGrpSpPr>
        <p:grpSpPr>
          <a:xfrm>
            <a:off x="1796408" y="2495702"/>
            <a:ext cx="365988" cy="270801"/>
            <a:chOff x="1821465" y="2495702"/>
            <a:chExt cx="365988" cy="270801"/>
          </a:xfrm>
        </p:grpSpPr>
        <p:sp>
          <p:nvSpPr>
            <p:cNvPr id="15944" name="Google Shape;15944;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1" name="Google Shape;15951;p56"/>
          <p:cNvGrpSpPr/>
          <p:nvPr/>
        </p:nvGrpSpPr>
        <p:grpSpPr>
          <a:xfrm>
            <a:off x="3700666" y="2455776"/>
            <a:ext cx="354977" cy="351202"/>
            <a:chOff x="3725723" y="2455776"/>
            <a:chExt cx="354977" cy="351202"/>
          </a:xfrm>
        </p:grpSpPr>
        <p:sp>
          <p:nvSpPr>
            <p:cNvPr id="15952" name="Google Shape;15952;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5" name="Google Shape;15965;p56"/>
          <p:cNvGrpSpPr/>
          <p:nvPr/>
        </p:nvGrpSpPr>
        <p:grpSpPr>
          <a:xfrm>
            <a:off x="5201108" y="1977641"/>
            <a:ext cx="230482" cy="388847"/>
            <a:chOff x="5226165" y="1977641"/>
            <a:chExt cx="230482" cy="388847"/>
          </a:xfrm>
        </p:grpSpPr>
        <p:sp>
          <p:nvSpPr>
            <p:cNvPr id="15966" name="Google Shape;15966;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8" name="Google Shape;15978;p56"/>
          <p:cNvGrpSpPr/>
          <p:nvPr/>
        </p:nvGrpSpPr>
        <p:grpSpPr>
          <a:xfrm>
            <a:off x="5607545" y="2025510"/>
            <a:ext cx="370130" cy="287264"/>
            <a:chOff x="5632602" y="2025510"/>
            <a:chExt cx="370130" cy="287264"/>
          </a:xfrm>
        </p:grpSpPr>
        <p:sp>
          <p:nvSpPr>
            <p:cNvPr id="15979" name="Google Shape;15979;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7" name="Google Shape;15997;p56"/>
          <p:cNvGrpSpPr/>
          <p:nvPr/>
        </p:nvGrpSpPr>
        <p:grpSpPr>
          <a:xfrm>
            <a:off x="4187321" y="2456537"/>
            <a:ext cx="331515" cy="330021"/>
            <a:chOff x="4212378" y="2456537"/>
            <a:chExt cx="331515" cy="330021"/>
          </a:xfrm>
        </p:grpSpPr>
        <p:sp>
          <p:nvSpPr>
            <p:cNvPr id="15998" name="Google Shape;15998;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7" name="Google Shape;16007;p56"/>
          <p:cNvGrpSpPr/>
          <p:nvPr/>
        </p:nvGrpSpPr>
        <p:grpSpPr>
          <a:xfrm>
            <a:off x="6150956" y="1977825"/>
            <a:ext cx="235411" cy="347427"/>
            <a:chOff x="6176013" y="1977825"/>
            <a:chExt cx="235411" cy="347427"/>
          </a:xfrm>
        </p:grpSpPr>
        <p:sp>
          <p:nvSpPr>
            <p:cNvPr id="16008" name="Google Shape;16008;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5" name="Google Shape;16025;p56"/>
          <p:cNvGrpSpPr/>
          <p:nvPr/>
        </p:nvGrpSpPr>
        <p:grpSpPr>
          <a:xfrm>
            <a:off x="6627020" y="1977458"/>
            <a:ext cx="235778" cy="347794"/>
            <a:chOff x="6652077" y="1977458"/>
            <a:chExt cx="235778" cy="347794"/>
          </a:xfrm>
        </p:grpSpPr>
        <p:sp>
          <p:nvSpPr>
            <p:cNvPr id="16026" name="Google Shape;16026;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2" name="Google Shape;16042;p56"/>
          <p:cNvGrpSpPr/>
          <p:nvPr/>
        </p:nvGrpSpPr>
        <p:grpSpPr>
          <a:xfrm>
            <a:off x="7047456" y="1997512"/>
            <a:ext cx="394352" cy="308052"/>
            <a:chOff x="7072513" y="1997512"/>
            <a:chExt cx="394352" cy="308052"/>
          </a:xfrm>
        </p:grpSpPr>
        <p:sp>
          <p:nvSpPr>
            <p:cNvPr id="16043" name="Google Shape;16043;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56"/>
          <p:cNvGrpSpPr/>
          <p:nvPr/>
        </p:nvGrpSpPr>
        <p:grpSpPr>
          <a:xfrm>
            <a:off x="7551151" y="1977825"/>
            <a:ext cx="292533" cy="347454"/>
            <a:chOff x="7576208" y="1977825"/>
            <a:chExt cx="292533" cy="347454"/>
          </a:xfrm>
        </p:grpSpPr>
        <p:sp>
          <p:nvSpPr>
            <p:cNvPr id="16055" name="Google Shape;16055;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8" name="Google Shape;16068;p56"/>
          <p:cNvGrpSpPr/>
          <p:nvPr/>
        </p:nvGrpSpPr>
        <p:grpSpPr>
          <a:xfrm>
            <a:off x="7998825" y="1977458"/>
            <a:ext cx="320557" cy="347794"/>
            <a:chOff x="8023882" y="1977458"/>
            <a:chExt cx="320557" cy="347794"/>
          </a:xfrm>
        </p:grpSpPr>
        <p:sp>
          <p:nvSpPr>
            <p:cNvPr id="16069" name="Google Shape;16069;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9" name="Google Shape;16109;p56"/>
          <p:cNvGrpSpPr/>
          <p:nvPr/>
        </p:nvGrpSpPr>
        <p:grpSpPr>
          <a:xfrm>
            <a:off x="5602617" y="2444819"/>
            <a:ext cx="345147" cy="342630"/>
            <a:chOff x="5627674" y="2444819"/>
            <a:chExt cx="345147" cy="342630"/>
          </a:xfrm>
        </p:grpSpPr>
        <p:sp>
          <p:nvSpPr>
            <p:cNvPr id="16110" name="Google Shape;16110;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5" name="Google Shape;16115;p56"/>
          <p:cNvGrpSpPr/>
          <p:nvPr/>
        </p:nvGrpSpPr>
        <p:grpSpPr>
          <a:xfrm>
            <a:off x="4628939" y="2440257"/>
            <a:ext cx="396607" cy="348555"/>
            <a:chOff x="4653996" y="2440257"/>
            <a:chExt cx="396607" cy="348555"/>
          </a:xfrm>
        </p:grpSpPr>
        <p:sp>
          <p:nvSpPr>
            <p:cNvPr id="16116" name="Google Shape;16116;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4" name="Google Shape;16134;p56"/>
          <p:cNvGrpSpPr/>
          <p:nvPr/>
        </p:nvGrpSpPr>
        <p:grpSpPr>
          <a:xfrm>
            <a:off x="1829334" y="2895140"/>
            <a:ext cx="301630" cy="374272"/>
            <a:chOff x="1854391" y="2895140"/>
            <a:chExt cx="301630" cy="374272"/>
          </a:xfrm>
        </p:grpSpPr>
        <p:sp>
          <p:nvSpPr>
            <p:cNvPr id="16135" name="Google Shape;16135;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4" name="Google Shape;16184;p56"/>
          <p:cNvGrpSpPr/>
          <p:nvPr/>
        </p:nvGrpSpPr>
        <p:grpSpPr>
          <a:xfrm>
            <a:off x="5147760" y="2438370"/>
            <a:ext cx="289518" cy="357651"/>
            <a:chOff x="5172817" y="2438370"/>
            <a:chExt cx="289518" cy="357651"/>
          </a:xfrm>
        </p:grpSpPr>
        <p:sp>
          <p:nvSpPr>
            <p:cNvPr id="16185" name="Google Shape;16185;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6" name="Google Shape;16196;p56"/>
          <p:cNvGrpSpPr/>
          <p:nvPr/>
        </p:nvGrpSpPr>
        <p:grpSpPr>
          <a:xfrm>
            <a:off x="3209449" y="2484534"/>
            <a:ext cx="388297" cy="293320"/>
            <a:chOff x="3234506" y="2484534"/>
            <a:chExt cx="388297" cy="293320"/>
          </a:xfrm>
        </p:grpSpPr>
        <p:sp>
          <p:nvSpPr>
            <p:cNvPr id="16197" name="Google Shape;16197;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3" name="Google Shape;16213;p56"/>
          <p:cNvGrpSpPr/>
          <p:nvPr/>
        </p:nvGrpSpPr>
        <p:grpSpPr>
          <a:xfrm>
            <a:off x="6040092" y="3367036"/>
            <a:ext cx="362553" cy="356498"/>
            <a:chOff x="6065149" y="3367036"/>
            <a:chExt cx="362553" cy="356498"/>
          </a:xfrm>
        </p:grpSpPr>
        <p:sp>
          <p:nvSpPr>
            <p:cNvPr id="16214" name="Google Shape;16214;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56"/>
          <p:cNvGrpSpPr/>
          <p:nvPr/>
        </p:nvGrpSpPr>
        <p:grpSpPr>
          <a:xfrm>
            <a:off x="6515764" y="3367036"/>
            <a:ext cx="362553" cy="356498"/>
            <a:chOff x="6540821" y="3367036"/>
            <a:chExt cx="362553" cy="356498"/>
          </a:xfrm>
        </p:grpSpPr>
        <p:sp>
          <p:nvSpPr>
            <p:cNvPr id="16220" name="Google Shape;16220;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7" name="Google Shape;16227;p56"/>
          <p:cNvGrpSpPr/>
          <p:nvPr/>
        </p:nvGrpSpPr>
        <p:grpSpPr>
          <a:xfrm>
            <a:off x="2277401" y="2474704"/>
            <a:ext cx="354479" cy="312561"/>
            <a:chOff x="2302458" y="2474704"/>
            <a:chExt cx="354479" cy="312561"/>
          </a:xfrm>
        </p:grpSpPr>
        <p:sp>
          <p:nvSpPr>
            <p:cNvPr id="16228" name="Google Shape;16228;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0" name="Google Shape;16240;p56"/>
          <p:cNvGrpSpPr/>
          <p:nvPr/>
        </p:nvGrpSpPr>
        <p:grpSpPr>
          <a:xfrm>
            <a:off x="2806053" y="2442538"/>
            <a:ext cx="246002" cy="348922"/>
            <a:chOff x="2831110" y="2442538"/>
            <a:chExt cx="246002" cy="348922"/>
          </a:xfrm>
        </p:grpSpPr>
        <p:sp>
          <p:nvSpPr>
            <p:cNvPr id="16241" name="Google Shape;16241;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5" name="Google Shape;16255;p56"/>
          <p:cNvGrpSpPr/>
          <p:nvPr/>
        </p:nvGrpSpPr>
        <p:grpSpPr>
          <a:xfrm>
            <a:off x="6991435" y="3367036"/>
            <a:ext cx="362947" cy="356498"/>
            <a:chOff x="7016492" y="3367036"/>
            <a:chExt cx="362947" cy="356498"/>
          </a:xfrm>
        </p:grpSpPr>
        <p:sp>
          <p:nvSpPr>
            <p:cNvPr id="16256" name="Google Shape;16256;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2" name="Google Shape;16262;p56"/>
          <p:cNvGrpSpPr/>
          <p:nvPr/>
        </p:nvGrpSpPr>
        <p:grpSpPr>
          <a:xfrm>
            <a:off x="4806717" y="3817357"/>
            <a:ext cx="362947" cy="356576"/>
            <a:chOff x="5108852" y="3817357"/>
            <a:chExt cx="362947" cy="356576"/>
          </a:xfrm>
        </p:grpSpPr>
        <p:sp>
          <p:nvSpPr>
            <p:cNvPr id="16263" name="Google Shape;16263;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7" name="Google Shape;16267;p56"/>
          <p:cNvGrpSpPr/>
          <p:nvPr/>
        </p:nvGrpSpPr>
        <p:grpSpPr>
          <a:xfrm>
            <a:off x="5703585" y="3817357"/>
            <a:ext cx="362947" cy="356576"/>
            <a:chOff x="6005720" y="3817357"/>
            <a:chExt cx="362947" cy="356576"/>
          </a:xfrm>
        </p:grpSpPr>
        <p:sp>
          <p:nvSpPr>
            <p:cNvPr id="16268" name="Google Shape;16268;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2" name="Google Shape;16272;p56"/>
          <p:cNvGrpSpPr/>
          <p:nvPr/>
        </p:nvGrpSpPr>
        <p:grpSpPr>
          <a:xfrm>
            <a:off x="5564395" y="3367036"/>
            <a:ext cx="362580" cy="356498"/>
            <a:chOff x="5589452" y="3367036"/>
            <a:chExt cx="362580" cy="356498"/>
          </a:xfrm>
        </p:grpSpPr>
        <p:sp>
          <p:nvSpPr>
            <p:cNvPr id="16273" name="Google Shape;16273;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56"/>
          <p:cNvGrpSpPr/>
          <p:nvPr/>
        </p:nvGrpSpPr>
        <p:grpSpPr>
          <a:xfrm>
            <a:off x="7462964" y="3362475"/>
            <a:ext cx="372017" cy="365621"/>
            <a:chOff x="7488021" y="3362475"/>
            <a:chExt cx="372017" cy="365621"/>
          </a:xfrm>
        </p:grpSpPr>
        <p:sp>
          <p:nvSpPr>
            <p:cNvPr id="16277" name="Google Shape;16277;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7" name="Google Shape;16287;p56"/>
          <p:cNvGrpSpPr/>
          <p:nvPr/>
        </p:nvGrpSpPr>
        <p:grpSpPr>
          <a:xfrm>
            <a:off x="5088724" y="3367036"/>
            <a:ext cx="362553" cy="356498"/>
            <a:chOff x="5113781" y="3367036"/>
            <a:chExt cx="362553" cy="356498"/>
          </a:xfrm>
        </p:grpSpPr>
        <p:sp>
          <p:nvSpPr>
            <p:cNvPr id="16288" name="Google Shape;16288;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0" name="Google Shape;16290;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91" name="Google Shape;16291;p56"/>
          <p:cNvGrpSpPr/>
          <p:nvPr/>
        </p:nvGrpSpPr>
        <p:grpSpPr>
          <a:xfrm>
            <a:off x="7943564" y="3365489"/>
            <a:ext cx="375818" cy="357651"/>
            <a:chOff x="7968621" y="3365489"/>
            <a:chExt cx="375818" cy="357651"/>
          </a:xfrm>
        </p:grpSpPr>
        <p:sp>
          <p:nvSpPr>
            <p:cNvPr id="16292" name="Google Shape;16292;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4" name="Google Shape;16304;p56"/>
          <p:cNvGrpSpPr/>
          <p:nvPr/>
        </p:nvGrpSpPr>
        <p:grpSpPr>
          <a:xfrm>
            <a:off x="5255151" y="3817357"/>
            <a:ext cx="362947" cy="356576"/>
            <a:chOff x="5557286" y="3817357"/>
            <a:chExt cx="362947" cy="356576"/>
          </a:xfrm>
        </p:grpSpPr>
        <p:grpSp>
          <p:nvGrpSpPr>
            <p:cNvPr id="16305" name="Google Shape;16305;p56"/>
            <p:cNvGrpSpPr/>
            <p:nvPr/>
          </p:nvGrpSpPr>
          <p:grpSpPr>
            <a:xfrm>
              <a:off x="5557286" y="3817357"/>
              <a:ext cx="362947" cy="356576"/>
              <a:chOff x="5557286" y="3817357"/>
              <a:chExt cx="362947" cy="356576"/>
            </a:xfrm>
          </p:grpSpPr>
          <p:sp>
            <p:nvSpPr>
              <p:cNvPr id="16306" name="Google Shape;16306;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9" name="Google Shape;16309;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0" name="Google Shape;16310;p56"/>
          <p:cNvGrpSpPr/>
          <p:nvPr/>
        </p:nvGrpSpPr>
        <p:grpSpPr>
          <a:xfrm>
            <a:off x="4358284" y="3817357"/>
            <a:ext cx="362947" cy="356576"/>
            <a:chOff x="4660419" y="3817357"/>
            <a:chExt cx="362947" cy="356576"/>
          </a:xfrm>
        </p:grpSpPr>
        <p:grpSp>
          <p:nvGrpSpPr>
            <p:cNvPr id="16311" name="Google Shape;16311;p56"/>
            <p:cNvGrpSpPr/>
            <p:nvPr/>
          </p:nvGrpSpPr>
          <p:grpSpPr>
            <a:xfrm>
              <a:off x="4660419" y="3817357"/>
              <a:ext cx="362947" cy="356576"/>
              <a:chOff x="4660419" y="3817357"/>
              <a:chExt cx="362947" cy="356576"/>
            </a:xfrm>
          </p:grpSpPr>
          <p:sp>
            <p:nvSpPr>
              <p:cNvPr id="16312" name="Google Shape;16312;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4" name="Google Shape;16314;p56"/>
            <p:cNvGrpSpPr/>
            <p:nvPr/>
          </p:nvGrpSpPr>
          <p:grpSpPr>
            <a:xfrm>
              <a:off x="4694459" y="3856408"/>
              <a:ext cx="282308" cy="265356"/>
              <a:chOff x="4690600" y="3853050"/>
              <a:chExt cx="289488" cy="272132"/>
            </a:xfrm>
          </p:grpSpPr>
          <p:sp>
            <p:nvSpPr>
              <p:cNvPr id="16315" name="Google Shape;16315;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17" name="Google Shape;16317;p56"/>
          <p:cNvGrpSpPr/>
          <p:nvPr/>
        </p:nvGrpSpPr>
        <p:grpSpPr>
          <a:xfrm>
            <a:off x="6159823" y="3813323"/>
            <a:ext cx="369882" cy="364325"/>
            <a:chOff x="1190200" y="238125"/>
            <a:chExt cx="5306767" cy="5212083"/>
          </a:xfrm>
        </p:grpSpPr>
        <p:grpSp>
          <p:nvGrpSpPr>
            <p:cNvPr id="16318" name="Google Shape;16318;p56"/>
            <p:cNvGrpSpPr/>
            <p:nvPr/>
          </p:nvGrpSpPr>
          <p:grpSpPr>
            <a:xfrm>
              <a:off x="1190200" y="238125"/>
              <a:ext cx="5212075" cy="5212075"/>
              <a:chOff x="1190200" y="238125"/>
              <a:chExt cx="5212075" cy="5212075"/>
            </a:xfrm>
          </p:grpSpPr>
          <p:sp>
            <p:nvSpPr>
              <p:cNvPr id="16319" name="Google Shape;16319;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1" name="Google Shape;16321;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2" name="Google Shape;16322;p56"/>
          <p:cNvGrpSpPr/>
          <p:nvPr/>
        </p:nvGrpSpPr>
        <p:grpSpPr>
          <a:xfrm>
            <a:off x="3461049" y="3817357"/>
            <a:ext cx="363314" cy="356576"/>
            <a:chOff x="3763184" y="3817357"/>
            <a:chExt cx="363314" cy="356576"/>
          </a:xfrm>
        </p:grpSpPr>
        <p:sp>
          <p:nvSpPr>
            <p:cNvPr id="16323" name="Google Shape;16323;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8" name="Google Shape;16328;p56"/>
          <p:cNvGrpSpPr/>
          <p:nvPr/>
        </p:nvGrpSpPr>
        <p:grpSpPr>
          <a:xfrm>
            <a:off x="3909850" y="3817357"/>
            <a:ext cx="362947" cy="356576"/>
            <a:chOff x="4211985" y="3817357"/>
            <a:chExt cx="362947" cy="356576"/>
          </a:xfrm>
        </p:grpSpPr>
        <p:sp>
          <p:nvSpPr>
            <p:cNvPr id="16329" name="Google Shape;16329;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2" name="Google Shape;16332;p56"/>
          <p:cNvGrpSpPr/>
          <p:nvPr/>
        </p:nvGrpSpPr>
        <p:grpSpPr>
          <a:xfrm>
            <a:off x="3012615" y="3817357"/>
            <a:ext cx="362920" cy="356865"/>
            <a:chOff x="3314750" y="3817357"/>
            <a:chExt cx="362920" cy="356865"/>
          </a:xfrm>
        </p:grpSpPr>
        <p:grpSp>
          <p:nvGrpSpPr>
            <p:cNvPr id="16333" name="Google Shape;16333;p56"/>
            <p:cNvGrpSpPr/>
            <p:nvPr/>
          </p:nvGrpSpPr>
          <p:grpSpPr>
            <a:xfrm>
              <a:off x="3314750" y="3817357"/>
              <a:ext cx="362920" cy="356865"/>
              <a:chOff x="3314750" y="3817357"/>
              <a:chExt cx="362920" cy="356865"/>
            </a:xfrm>
          </p:grpSpPr>
          <p:sp>
            <p:nvSpPr>
              <p:cNvPr id="16334" name="Google Shape;16334;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6" name="Google Shape;16336;p56"/>
            <p:cNvGrpSpPr/>
            <p:nvPr/>
          </p:nvGrpSpPr>
          <p:grpSpPr>
            <a:xfrm>
              <a:off x="3394986" y="3894612"/>
              <a:ext cx="202339" cy="202323"/>
              <a:chOff x="935197" y="1793977"/>
              <a:chExt cx="256451" cy="256430"/>
            </a:xfrm>
          </p:grpSpPr>
          <p:sp>
            <p:nvSpPr>
              <p:cNvPr id="16337" name="Google Shape;16337;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39" name="Google Shape;16339;p56"/>
          <p:cNvGrpSpPr/>
          <p:nvPr/>
        </p:nvGrpSpPr>
        <p:grpSpPr>
          <a:xfrm>
            <a:off x="2564181" y="3817357"/>
            <a:ext cx="362920" cy="356865"/>
            <a:chOff x="2866317" y="3817357"/>
            <a:chExt cx="362920" cy="356865"/>
          </a:xfrm>
        </p:grpSpPr>
        <p:sp>
          <p:nvSpPr>
            <p:cNvPr id="16340" name="Google Shape;16340;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3" name="Google Shape;16343;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47" name="Shape 16347"/>
        <p:cNvGrpSpPr/>
        <p:nvPr/>
      </p:nvGrpSpPr>
      <p:grpSpPr>
        <a:xfrm>
          <a:off x="0" y="0"/>
          <a:ext cx="0" cy="0"/>
          <a:chOff x="0" y="0"/>
          <a:chExt cx="0" cy="0"/>
        </a:xfrm>
      </p:grpSpPr>
      <p:pic>
        <p:nvPicPr>
          <p:cNvPr id="16348" name="Google Shape;16348;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29"/>
          <p:cNvSpPr txBox="1"/>
          <p:nvPr>
            <p:ph type="title"/>
          </p:nvPr>
        </p:nvSpPr>
        <p:spPr>
          <a:xfrm>
            <a:off x="715100" y="535000"/>
            <a:ext cx="77139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 from day one!</a:t>
            </a:r>
            <a:endParaRPr/>
          </a:p>
        </p:txBody>
      </p:sp>
      <p:sp>
        <p:nvSpPr>
          <p:cNvPr id="667" name="Google Shape;667;p29"/>
          <p:cNvSpPr txBox="1"/>
          <p:nvPr>
            <p:ph idx="1" type="body"/>
          </p:nvPr>
        </p:nvSpPr>
        <p:spPr>
          <a:xfrm>
            <a:off x="715050" y="1245700"/>
            <a:ext cx="7713900" cy="33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Pre-exam study</a:t>
            </a:r>
            <a:endParaRPr b="1"/>
          </a:p>
          <a:p>
            <a:pPr indent="-311150" lvl="0" marL="457200" rtl="0" algn="l">
              <a:spcBef>
                <a:spcPts val="1000"/>
              </a:spcBef>
              <a:spcAft>
                <a:spcPts val="0"/>
              </a:spcAft>
              <a:buSzPts val="1300"/>
              <a:buFont typeface="Proxima Nova"/>
              <a:buAutoNum type="arabicPeriod"/>
            </a:pPr>
            <a:r>
              <a:rPr lang="en"/>
              <a:t>From the first day, try to </a:t>
            </a:r>
            <a:r>
              <a:rPr b="1" lang="en"/>
              <a:t>review </a:t>
            </a:r>
            <a:r>
              <a:rPr lang="en"/>
              <a:t>what you have seen in class when you get home</a:t>
            </a:r>
            <a:endParaRPr/>
          </a:p>
          <a:p>
            <a:pPr indent="-311150" lvl="0" marL="457200" rtl="0" algn="l">
              <a:spcBef>
                <a:spcPts val="1000"/>
              </a:spcBef>
              <a:spcAft>
                <a:spcPts val="0"/>
              </a:spcAft>
              <a:buSzPts val="1300"/>
              <a:buFont typeface="Proxima Nova"/>
              <a:buAutoNum type="arabicPeriod"/>
            </a:pPr>
            <a:r>
              <a:rPr lang="en"/>
              <a:t>Take </a:t>
            </a:r>
            <a:r>
              <a:rPr b="1" lang="en"/>
              <a:t>notes</a:t>
            </a:r>
            <a:endParaRPr b="1"/>
          </a:p>
          <a:p>
            <a:pPr indent="-311150" lvl="0" marL="457200" rtl="0" algn="l">
              <a:spcBef>
                <a:spcPts val="1000"/>
              </a:spcBef>
              <a:spcAft>
                <a:spcPts val="0"/>
              </a:spcAft>
              <a:buSzPts val="1300"/>
              <a:buFont typeface="Proxima Nova"/>
              <a:buAutoNum type="arabicPeriod"/>
            </a:pPr>
            <a:r>
              <a:rPr lang="en"/>
              <a:t>Highlight what the teacher has said is </a:t>
            </a:r>
            <a:r>
              <a:rPr b="1" lang="en"/>
              <a:t>most important</a:t>
            </a:r>
            <a:endParaRPr b="1"/>
          </a:p>
          <a:p>
            <a:pPr indent="-311150" lvl="0" marL="457200" rtl="0" algn="l">
              <a:spcBef>
                <a:spcPts val="1000"/>
              </a:spcBef>
              <a:spcAft>
                <a:spcPts val="0"/>
              </a:spcAft>
              <a:buSzPts val="1300"/>
              <a:buFont typeface="Proxima Nova"/>
              <a:buAutoNum type="arabicPeriod"/>
            </a:pPr>
            <a:r>
              <a:rPr lang="en"/>
              <a:t>Start creating your own study </a:t>
            </a:r>
            <a:r>
              <a:rPr b="1" lang="en"/>
              <a:t>outlines</a:t>
            </a:r>
            <a:endParaRPr b="1"/>
          </a:p>
          <a:p>
            <a:pPr indent="-311150" lvl="0" marL="457200" rtl="0" algn="l">
              <a:spcBef>
                <a:spcPts val="1000"/>
              </a:spcBef>
              <a:spcAft>
                <a:spcPts val="0"/>
              </a:spcAft>
              <a:buSzPts val="1300"/>
              <a:buFont typeface="Proxima Nova"/>
              <a:buAutoNum type="arabicPeriod"/>
            </a:pPr>
            <a:r>
              <a:rPr lang="en"/>
              <a:t>Ask in class the </a:t>
            </a:r>
            <a:r>
              <a:rPr b="1" lang="en"/>
              <a:t>questions</a:t>
            </a:r>
            <a:r>
              <a:rPr lang="en"/>
              <a:t> you need to ask</a:t>
            </a:r>
            <a:endParaRPr/>
          </a:p>
          <a:p>
            <a:pPr indent="0" lvl="0" marL="0" rtl="0" algn="l">
              <a:spcBef>
                <a:spcPts val="1000"/>
              </a:spcBef>
              <a:spcAft>
                <a:spcPts val="0"/>
              </a:spcAft>
              <a:buNone/>
            </a:pPr>
            <a:r>
              <a:t/>
            </a:r>
            <a:endParaRPr/>
          </a:p>
        </p:txBody>
      </p:sp>
      <p:sp>
        <p:nvSpPr>
          <p:cNvPr id="668" name="Google Shape;668;p29"/>
          <p:cNvSpPr/>
          <p:nvPr/>
        </p:nvSpPr>
        <p:spPr>
          <a:xfrm>
            <a:off x="8073502" y="4033692"/>
            <a:ext cx="255530" cy="250132"/>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9"/>
          <p:cNvSpPr/>
          <p:nvPr/>
        </p:nvSpPr>
        <p:spPr>
          <a:xfrm>
            <a:off x="7043907" y="3802275"/>
            <a:ext cx="123300" cy="12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30"/>
          <p:cNvSpPr txBox="1"/>
          <p:nvPr>
            <p:ph type="title"/>
          </p:nvPr>
        </p:nvSpPr>
        <p:spPr>
          <a:xfrm>
            <a:off x="1354350" y="1163250"/>
            <a:ext cx="6435300" cy="281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oppins"/>
                <a:ea typeface="Poppins"/>
                <a:cs typeface="Poppins"/>
                <a:sym typeface="Poppins"/>
              </a:rPr>
              <a:t>Very important:</a:t>
            </a:r>
            <a:endParaRPr>
              <a:latin typeface="Poppins"/>
              <a:ea typeface="Poppins"/>
              <a:cs typeface="Poppins"/>
              <a:sym typeface="Poppins"/>
            </a:endParaRPr>
          </a:p>
          <a:p>
            <a:pPr indent="0" lvl="0" marL="0" rtl="0" algn="ctr">
              <a:spcBef>
                <a:spcPts val="0"/>
              </a:spcBef>
              <a:spcAft>
                <a:spcPts val="0"/>
              </a:spcAft>
              <a:buNone/>
            </a:pPr>
            <a:r>
              <a:rPr lang="en"/>
              <a:t>Don't wait for the professor to tell you the day of the exam—get a head start</a:t>
            </a:r>
            <a:endParaRPr/>
          </a:p>
        </p:txBody>
      </p:sp>
      <p:sp>
        <p:nvSpPr>
          <p:cNvPr id="675" name="Google Shape;675;p30"/>
          <p:cNvSpPr/>
          <p:nvPr/>
        </p:nvSpPr>
        <p:spPr>
          <a:xfrm rot="10800000">
            <a:off x="356223" y="41240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7499773" y="338989"/>
            <a:ext cx="1287977"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8195232" y="900700"/>
            <a:ext cx="123300" cy="123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1098827" y="4170317"/>
            <a:ext cx="255530" cy="250132"/>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30"/>
          <p:cNvGrpSpPr/>
          <p:nvPr/>
        </p:nvGrpSpPr>
        <p:grpSpPr>
          <a:xfrm>
            <a:off x="1013863" y="1163247"/>
            <a:ext cx="502499" cy="309947"/>
            <a:chOff x="14030713" y="3443022"/>
            <a:chExt cx="502499" cy="309947"/>
          </a:xfrm>
        </p:grpSpPr>
        <p:sp>
          <p:nvSpPr>
            <p:cNvPr id="680" name="Google Shape;680;p30"/>
            <p:cNvSpPr/>
            <p:nvPr/>
          </p:nvSpPr>
          <p:spPr>
            <a:xfrm>
              <a:off x="14030713" y="3443022"/>
              <a:ext cx="502499" cy="309804"/>
            </a:xfrm>
            <a:custGeom>
              <a:rect b="b" l="l" r="r" t="t"/>
              <a:pathLst>
                <a:path extrusionOk="0" h="4357" w="7067">
                  <a:moveTo>
                    <a:pt x="1482" y="0"/>
                  </a:moveTo>
                  <a:cubicBezTo>
                    <a:pt x="1437" y="89"/>
                    <a:pt x="1392" y="180"/>
                    <a:pt x="1350" y="270"/>
                  </a:cubicBezTo>
                  <a:cubicBezTo>
                    <a:pt x="1114" y="768"/>
                    <a:pt x="907" y="1280"/>
                    <a:pt x="681" y="1781"/>
                  </a:cubicBezTo>
                  <a:cubicBezTo>
                    <a:pt x="470" y="2250"/>
                    <a:pt x="239" y="2712"/>
                    <a:pt x="0" y="3169"/>
                  </a:cubicBezTo>
                  <a:cubicBezTo>
                    <a:pt x="1080" y="3805"/>
                    <a:pt x="2236" y="4161"/>
                    <a:pt x="3260" y="4357"/>
                  </a:cubicBezTo>
                  <a:cubicBezTo>
                    <a:pt x="5246" y="4197"/>
                    <a:pt x="6922" y="2850"/>
                    <a:pt x="6922" y="2850"/>
                  </a:cubicBezTo>
                  <a:cubicBezTo>
                    <a:pt x="7067" y="2562"/>
                    <a:pt x="7044" y="2239"/>
                    <a:pt x="6922" y="1894"/>
                  </a:cubicBezTo>
                  <a:cubicBezTo>
                    <a:pt x="6654" y="2036"/>
                    <a:pt x="6355" y="2098"/>
                    <a:pt x="6037" y="2098"/>
                  </a:cubicBezTo>
                  <a:cubicBezTo>
                    <a:pt x="4568" y="2098"/>
                    <a:pt x="2681" y="779"/>
                    <a:pt x="1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14262444" y="3593409"/>
              <a:ext cx="260529" cy="159560"/>
            </a:xfrm>
            <a:custGeom>
              <a:rect b="b" l="l" r="r" t="t"/>
              <a:pathLst>
                <a:path extrusionOk="0" h="2244" w="3664">
                  <a:moveTo>
                    <a:pt x="779" y="1"/>
                  </a:moveTo>
                  <a:lnTo>
                    <a:pt x="779" y="1"/>
                  </a:lnTo>
                  <a:cubicBezTo>
                    <a:pt x="1013" y="1186"/>
                    <a:pt x="1" y="2242"/>
                    <a:pt x="1" y="2242"/>
                  </a:cubicBezTo>
                  <a:lnTo>
                    <a:pt x="1" y="2243"/>
                  </a:lnTo>
                  <a:cubicBezTo>
                    <a:pt x="1987" y="2082"/>
                    <a:pt x="3663" y="735"/>
                    <a:pt x="3663" y="735"/>
                  </a:cubicBezTo>
                  <a:lnTo>
                    <a:pt x="3663" y="735"/>
                  </a:lnTo>
                  <a:cubicBezTo>
                    <a:pt x="3561" y="758"/>
                    <a:pt x="3449" y="769"/>
                    <a:pt x="3330" y="769"/>
                  </a:cubicBezTo>
                  <a:cubicBezTo>
                    <a:pt x="2308" y="769"/>
                    <a:pt x="779"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30"/>
          <p:cNvGrpSpPr/>
          <p:nvPr/>
        </p:nvGrpSpPr>
        <p:grpSpPr>
          <a:xfrm>
            <a:off x="7789656" y="3980254"/>
            <a:ext cx="405580" cy="250130"/>
            <a:chOff x="3720050" y="2661900"/>
            <a:chExt cx="176700" cy="108975"/>
          </a:xfrm>
        </p:grpSpPr>
        <p:sp>
          <p:nvSpPr>
            <p:cNvPr id="683" name="Google Shape;683;p30"/>
            <p:cNvSpPr/>
            <p:nvPr/>
          </p:nvSpPr>
          <p:spPr>
            <a:xfrm>
              <a:off x="3720050" y="2661900"/>
              <a:ext cx="176700" cy="108975"/>
            </a:xfrm>
            <a:custGeom>
              <a:rect b="b" l="l" r="r" t="t"/>
              <a:pathLst>
                <a:path extrusionOk="0" h="4359" w="7068">
                  <a:moveTo>
                    <a:pt x="5586" y="0"/>
                  </a:moveTo>
                  <a:cubicBezTo>
                    <a:pt x="4387" y="780"/>
                    <a:pt x="2501" y="2098"/>
                    <a:pt x="1031" y="2098"/>
                  </a:cubicBezTo>
                  <a:cubicBezTo>
                    <a:pt x="713" y="2098"/>
                    <a:pt x="414" y="2037"/>
                    <a:pt x="146" y="1894"/>
                  </a:cubicBezTo>
                  <a:cubicBezTo>
                    <a:pt x="24" y="2239"/>
                    <a:pt x="1" y="2563"/>
                    <a:pt x="146" y="2851"/>
                  </a:cubicBezTo>
                  <a:cubicBezTo>
                    <a:pt x="146" y="2851"/>
                    <a:pt x="1822" y="4197"/>
                    <a:pt x="3808" y="4358"/>
                  </a:cubicBezTo>
                  <a:cubicBezTo>
                    <a:pt x="4832" y="4161"/>
                    <a:pt x="5988" y="3805"/>
                    <a:pt x="7068" y="3170"/>
                  </a:cubicBezTo>
                  <a:cubicBezTo>
                    <a:pt x="6829" y="2712"/>
                    <a:pt x="6598" y="2252"/>
                    <a:pt x="6387" y="1782"/>
                  </a:cubicBezTo>
                  <a:cubicBezTo>
                    <a:pt x="6161" y="1280"/>
                    <a:pt x="5954" y="768"/>
                    <a:pt x="5717" y="270"/>
                  </a:cubicBezTo>
                  <a:cubicBezTo>
                    <a:pt x="5675" y="180"/>
                    <a:pt x="5631" y="90"/>
                    <a:pt x="5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3723675" y="2714775"/>
              <a:ext cx="91600" cy="56100"/>
            </a:xfrm>
            <a:custGeom>
              <a:rect b="b" l="l" r="r" t="t"/>
              <a:pathLst>
                <a:path extrusionOk="0" h="2244" w="3664">
                  <a:moveTo>
                    <a:pt x="2885" y="0"/>
                  </a:moveTo>
                  <a:lnTo>
                    <a:pt x="2885" y="0"/>
                  </a:lnTo>
                  <a:cubicBezTo>
                    <a:pt x="2885" y="1"/>
                    <a:pt x="1354" y="770"/>
                    <a:pt x="332" y="770"/>
                  </a:cubicBezTo>
                  <a:cubicBezTo>
                    <a:pt x="214" y="770"/>
                    <a:pt x="102" y="759"/>
                    <a:pt x="1" y="736"/>
                  </a:cubicBezTo>
                  <a:lnTo>
                    <a:pt x="1" y="736"/>
                  </a:lnTo>
                  <a:cubicBezTo>
                    <a:pt x="1" y="737"/>
                    <a:pt x="1677" y="2082"/>
                    <a:pt x="3663" y="2243"/>
                  </a:cubicBezTo>
                  <a:cubicBezTo>
                    <a:pt x="3663" y="2243"/>
                    <a:pt x="2649" y="1186"/>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31"/>
          <p:cNvSpPr/>
          <p:nvPr/>
        </p:nvSpPr>
        <p:spPr>
          <a:xfrm>
            <a:off x="5711700" y="1104300"/>
            <a:ext cx="1168800" cy="1168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txBox="1"/>
          <p:nvPr>
            <p:ph type="title"/>
          </p:nvPr>
        </p:nvSpPr>
        <p:spPr>
          <a:xfrm>
            <a:off x="4572000" y="2425500"/>
            <a:ext cx="3448200" cy="14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Preparing for the exam</a:t>
            </a:r>
            <a:endParaRPr/>
          </a:p>
        </p:txBody>
      </p:sp>
      <p:sp>
        <p:nvSpPr>
          <p:cNvPr id="691" name="Google Shape;691;p31"/>
          <p:cNvSpPr txBox="1"/>
          <p:nvPr>
            <p:ph idx="2" type="title"/>
          </p:nvPr>
        </p:nvSpPr>
        <p:spPr>
          <a:xfrm>
            <a:off x="4572000" y="1196450"/>
            <a:ext cx="3448200" cy="109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692" name="Google Shape;692;p31"/>
          <p:cNvGrpSpPr/>
          <p:nvPr/>
        </p:nvGrpSpPr>
        <p:grpSpPr>
          <a:xfrm>
            <a:off x="715089" y="1424420"/>
            <a:ext cx="3715854" cy="2286606"/>
            <a:chOff x="5467825" y="2094550"/>
            <a:chExt cx="2061500" cy="1268575"/>
          </a:xfrm>
        </p:grpSpPr>
        <p:sp>
          <p:nvSpPr>
            <p:cNvPr id="693" name="Google Shape;693;p31"/>
            <p:cNvSpPr/>
            <p:nvPr/>
          </p:nvSpPr>
          <p:spPr>
            <a:xfrm>
              <a:off x="5467825" y="2094550"/>
              <a:ext cx="2061500" cy="1268575"/>
            </a:xfrm>
            <a:custGeom>
              <a:rect b="b" l="l" r="r" t="t"/>
              <a:pathLst>
                <a:path extrusionOk="0" h="50743" w="82460">
                  <a:moveTo>
                    <a:pt x="19385" y="1"/>
                  </a:moveTo>
                  <a:cubicBezTo>
                    <a:pt x="17341" y="1"/>
                    <a:pt x="15618" y="550"/>
                    <a:pt x="14182" y="2015"/>
                  </a:cubicBezTo>
                  <a:cubicBezTo>
                    <a:pt x="9797" y="6487"/>
                    <a:pt x="18316" y="15851"/>
                    <a:pt x="8645" y="24788"/>
                  </a:cubicBezTo>
                  <a:cubicBezTo>
                    <a:pt x="1" y="32773"/>
                    <a:pt x="7034" y="48410"/>
                    <a:pt x="14340" y="50742"/>
                  </a:cubicBezTo>
                  <a:lnTo>
                    <a:pt x="55177" y="50742"/>
                  </a:lnTo>
                  <a:lnTo>
                    <a:pt x="66004" y="50665"/>
                  </a:lnTo>
                  <a:cubicBezTo>
                    <a:pt x="82460" y="34600"/>
                    <a:pt x="79416" y="4079"/>
                    <a:pt x="58355" y="4079"/>
                  </a:cubicBezTo>
                  <a:cubicBezTo>
                    <a:pt x="57195" y="4079"/>
                    <a:pt x="55980" y="4171"/>
                    <a:pt x="54710" y="4364"/>
                  </a:cubicBezTo>
                  <a:cubicBezTo>
                    <a:pt x="52095" y="4762"/>
                    <a:pt x="49614" y="4929"/>
                    <a:pt x="47261" y="4929"/>
                  </a:cubicBezTo>
                  <a:cubicBezTo>
                    <a:pt x="34504" y="4929"/>
                    <a:pt x="25507" y="1"/>
                    <a:pt x="19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7030925" y="2165350"/>
              <a:ext cx="315075" cy="259175"/>
            </a:xfrm>
            <a:custGeom>
              <a:rect b="b" l="l" r="r" t="t"/>
              <a:pathLst>
                <a:path extrusionOk="0" h="10367" w="12603">
                  <a:moveTo>
                    <a:pt x="153" y="1"/>
                  </a:moveTo>
                  <a:cubicBezTo>
                    <a:pt x="43" y="1"/>
                    <a:pt x="1" y="172"/>
                    <a:pt x="119" y="191"/>
                  </a:cubicBezTo>
                  <a:cubicBezTo>
                    <a:pt x="5663" y="1104"/>
                    <a:pt x="10437" y="5028"/>
                    <a:pt x="12387" y="10300"/>
                  </a:cubicBezTo>
                  <a:cubicBezTo>
                    <a:pt x="12404" y="10346"/>
                    <a:pt x="12444" y="10366"/>
                    <a:pt x="12483" y="10366"/>
                  </a:cubicBezTo>
                  <a:cubicBezTo>
                    <a:pt x="12544" y="10366"/>
                    <a:pt x="12603" y="10319"/>
                    <a:pt x="12576" y="10248"/>
                  </a:cubicBezTo>
                  <a:cubicBezTo>
                    <a:pt x="10602" y="4914"/>
                    <a:pt x="5786" y="927"/>
                    <a:pt x="171" y="3"/>
                  </a:cubicBezTo>
                  <a:cubicBezTo>
                    <a:pt x="165" y="1"/>
                    <a:pt x="159"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a:off x="5691900" y="2431450"/>
              <a:ext cx="94600" cy="233775"/>
            </a:xfrm>
            <a:custGeom>
              <a:rect b="b" l="l" r="r" t="t"/>
              <a:pathLst>
                <a:path extrusionOk="0" h="9351" w="3784">
                  <a:moveTo>
                    <a:pt x="3649" y="0"/>
                  </a:moveTo>
                  <a:cubicBezTo>
                    <a:pt x="3600" y="0"/>
                    <a:pt x="3552" y="32"/>
                    <a:pt x="3553" y="95"/>
                  </a:cubicBezTo>
                  <a:cubicBezTo>
                    <a:pt x="3586" y="3470"/>
                    <a:pt x="2350" y="6695"/>
                    <a:pt x="66" y="9181"/>
                  </a:cubicBezTo>
                  <a:cubicBezTo>
                    <a:pt x="0" y="9252"/>
                    <a:pt x="66" y="9350"/>
                    <a:pt x="139" y="9350"/>
                  </a:cubicBezTo>
                  <a:cubicBezTo>
                    <a:pt x="161" y="9350"/>
                    <a:pt x="183" y="9341"/>
                    <a:pt x="203" y="9320"/>
                  </a:cubicBezTo>
                  <a:cubicBezTo>
                    <a:pt x="2523" y="6796"/>
                    <a:pt x="3783" y="3521"/>
                    <a:pt x="3748" y="95"/>
                  </a:cubicBezTo>
                  <a:cubicBezTo>
                    <a:pt x="3748" y="32"/>
                    <a:pt x="3698" y="0"/>
                    <a:pt x="3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p:nvPr/>
          </p:nvSpPr>
          <p:spPr>
            <a:xfrm>
              <a:off x="7190675" y="3091725"/>
              <a:ext cx="138250" cy="226575"/>
            </a:xfrm>
            <a:custGeom>
              <a:rect b="b" l="l" r="r" t="t"/>
              <a:pathLst>
                <a:path extrusionOk="0" h="9063" w="5530">
                  <a:moveTo>
                    <a:pt x="5411" y="1"/>
                  </a:moveTo>
                  <a:cubicBezTo>
                    <a:pt x="5371" y="1"/>
                    <a:pt x="5332" y="21"/>
                    <a:pt x="5316" y="68"/>
                  </a:cubicBezTo>
                  <a:cubicBezTo>
                    <a:pt x="4186" y="3351"/>
                    <a:pt x="2411" y="6332"/>
                    <a:pt x="66" y="8894"/>
                  </a:cubicBezTo>
                  <a:cubicBezTo>
                    <a:pt x="0" y="8965"/>
                    <a:pt x="65" y="9063"/>
                    <a:pt x="138" y="9063"/>
                  </a:cubicBezTo>
                  <a:cubicBezTo>
                    <a:pt x="160" y="9063"/>
                    <a:pt x="183" y="9053"/>
                    <a:pt x="203" y="9031"/>
                  </a:cubicBezTo>
                  <a:cubicBezTo>
                    <a:pt x="2570" y="6448"/>
                    <a:pt x="4364" y="3434"/>
                    <a:pt x="5504" y="121"/>
                  </a:cubicBezTo>
                  <a:cubicBezTo>
                    <a:pt x="5529" y="48"/>
                    <a:pt x="5470" y="1"/>
                    <a:pt x="5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31"/>
          <p:cNvGrpSpPr/>
          <p:nvPr/>
        </p:nvGrpSpPr>
        <p:grpSpPr>
          <a:xfrm>
            <a:off x="1299895" y="1493624"/>
            <a:ext cx="2546216" cy="2225457"/>
            <a:chOff x="3720050" y="2029925"/>
            <a:chExt cx="1529075" cy="1336450"/>
          </a:xfrm>
        </p:grpSpPr>
        <p:sp>
          <p:nvSpPr>
            <p:cNvPr id="698" name="Google Shape;698;p31"/>
            <p:cNvSpPr/>
            <p:nvPr/>
          </p:nvSpPr>
          <p:spPr>
            <a:xfrm>
              <a:off x="3760625" y="3361075"/>
              <a:ext cx="1438825" cy="5300"/>
            </a:xfrm>
            <a:custGeom>
              <a:rect b="b" l="l" r="r" t="t"/>
              <a:pathLst>
                <a:path extrusionOk="0" h="212" w="57553">
                  <a:moveTo>
                    <a:pt x="112" y="0"/>
                  </a:moveTo>
                  <a:cubicBezTo>
                    <a:pt x="50" y="0"/>
                    <a:pt x="0" y="48"/>
                    <a:pt x="0" y="106"/>
                  </a:cubicBezTo>
                  <a:cubicBezTo>
                    <a:pt x="0" y="164"/>
                    <a:pt x="50" y="212"/>
                    <a:pt x="112" y="212"/>
                  </a:cubicBezTo>
                  <a:lnTo>
                    <a:pt x="57441" y="212"/>
                  </a:lnTo>
                  <a:cubicBezTo>
                    <a:pt x="57503" y="212"/>
                    <a:pt x="57552" y="165"/>
                    <a:pt x="57552" y="106"/>
                  </a:cubicBezTo>
                  <a:cubicBezTo>
                    <a:pt x="57552" y="48"/>
                    <a:pt x="57502" y="0"/>
                    <a:pt x="57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1"/>
            <p:cNvSpPr/>
            <p:nvPr/>
          </p:nvSpPr>
          <p:spPr>
            <a:xfrm>
              <a:off x="4329600" y="2029925"/>
              <a:ext cx="674775" cy="926550"/>
            </a:xfrm>
            <a:custGeom>
              <a:rect b="b" l="l" r="r" t="t"/>
              <a:pathLst>
                <a:path extrusionOk="0" h="37062" w="26991">
                  <a:moveTo>
                    <a:pt x="496" y="0"/>
                  </a:moveTo>
                  <a:cubicBezTo>
                    <a:pt x="222" y="0"/>
                    <a:pt x="0" y="368"/>
                    <a:pt x="0" y="820"/>
                  </a:cubicBezTo>
                  <a:lnTo>
                    <a:pt x="0" y="37062"/>
                  </a:lnTo>
                  <a:lnTo>
                    <a:pt x="26991" y="37062"/>
                  </a:lnTo>
                  <a:lnTo>
                    <a:pt x="26991" y="820"/>
                  </a:lnTo>
                  <a:cubicBezTo>
                    <a:pt x="26991" y="367"/>
                    <a:pt x="26769" y="0"/>
                    <a:pt x="264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1"/>
            <p:cNvSpPr/>
            <p:nvPr/>
          </p:nvSpPr>
          <p:spPr>
            <a:xfrm>
              <a:off x="4802700" y="2723250"/>
              <a:ext cx="113175" cy="117250"/>
            </a:xfrm>
            <a:custGeom>
              <a:rect b="b" l="l" r="r" t="t"/>
              <a:pathLst>
                <a:path extrusionOk="0" h="4690" w="4527">
                  <a:moveTo>
                    <a:pt x="4441" y="0"/>
                  </a:moveTo>
                  <a:lnTo>
                    <a:pt x="0" y="4504"/>
                  </a:lnTo>
                  <a:cubicBezTo>
                    <a:pt x="3" y="4565"/>
                    <a:pt x="6" y="4628"/>
                    <a:pt x="11" y="4690"/>
                  </a:cubicBezTo>
                  <a:cubicBezTo>
                    <a:pt x="22" y="4687"/>
                    <a:pt x="32" y="4681"/>
                    <a:pt x="42" y="4671"/>
                  </a:cubicBezTo>
                  <a:lnTo>
                    <a:pt x="4526" y="125"/>
                  </a:lnTo>
                  <a:cubicBezTo>
                    <a:pt x="4497" y="83"/>
                    <a:pt x="4470" y="42"/>
                    <a:pt x="4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1"/>
            <p:cNvSpPr/>
            <p:nvPr/>
          </p:nvSpPr>
          <p:spPr>
            <a:xfrm>
              <a:off x="4888525" y="2704050"/>
              <a:ext cx="43850" cy="42900"/>
            </a:xfrm>
            <a:custGeom>
              <a:rect b="b" l="l" r="r" t="t"/>
              <a:pathLst>
                <a:path extrusionOk="0" h="1716" w="1754">
                  <a:moveTo>
                    <a:pt x="1754" y="1"/>
                  </a:moveTo>
                  <a:lnTo>
                    <a:pt x="1" y="361"/>
                  </a:lnTo>
                  <a:lnTo>
                    <a:pt x="1465" y="1716"/>
                  </a:lnTo>
                  <a:lnTo>
                    <a:pt x="1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4668950" y="2805900"/>
              <a:ext cx="77350" cy="80100"/>
            </a:xfrm>
            <a:custGeom>
              <a:rect b="b" l="l" r="r" t="t"/>
              <a:pathLst>
                <a:path extrusionOk="0" h="3204" w="3094">
                  <a:moveTo>
                    <a:pt x="2967" y="0"/>
                  </a:moveTo>
                  <a:lnTo>
                    <a:pt x="29" y="3079"/>
                  </a:lnTo>
                  <a:cubicBezTo>
                    <a:pt x="0" y="3108"/>
                    <a:pt x="2" y="3154"/>
                    <a:pt x="31" y="3183"/>
                  </a:cubicBezTo>
                  <a:cubicBezTo>
                    <a:pt x="45" y="3196"/>
                    <a:pt x="64" y="3203"/>
                    <a:pt x="83" y="3203"/>
                  </a:cubicBezTo>
                  <a:cubicBezTo>
                    <a:pt x="102" y="3203"/>
                    <a:pt x="122" y="3196"/>
                    <a:pt x="137" y="3180"/>
                  </a:cubicBezTo>
                  <a:lnTo>
                    <a:pt x="3093" y="80"/>
                  </a:lnTo>
                  <a:cubicBezTo>
                    <a:pt x="3056" y="50"/>
                    <a:pt x="3008" y="29"/>
                    <a:pt x="2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1"/>
            <p:cNvSpPr/>
            <p:nvPr/>
          </p:nvSpPr>
          <p:spPr>
            <a:xfrm>
              <a:off x="4656225" y="2869350"/>
              <a:ext cx="29600" cy="29575"/>
            </a:xfrm>
            <a:custGeom>
              <a:rect b="b" l="l" r="r" t="t"/>
              <a:pathLst>
                <a:path extrusionOk="0" h="1183" w="1184">
                  <a:moveTo>
                    <a:pt x="592" y="0"/>
                  </a:moveTo>
                  <a:cubicBezTo>
                    <a:pt x="265" y="0"/>
                    <a:pt x="1" y="266"/>
                    <a:pt x="1" y="592"/>
                  </a:cubicBezTo>
                  <a:cubicBezTo>
                    <a:pt x="1" y="917"/>
                    <a:pt x="265" y="1183"/>
                    <a:pt x="592" y="1183"/>
                  </a:cubicBezTo>
                  <a:cubicBezTo>
                    <a:pt x="918" y="1183"/>
                    <a:pt x="1183" y="917"/>
                    <a:pt x="1183" y="592"/>
                  </a:cubicBezTo>
                  <a:cubicBezTo>
                    <a:pt x="1183" y="266"/>
                    <a:pt x="918" y="0"/>
                    <a:pt x="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1"/>
            <p:cNvSpPr/>
            <p:nvPr/>
          </p:nvSpPr>
          <p:spPr>
            <a:xfrm>
              <a:off x="4752500" y="2796525"/>
              <a:ext cx="47625" cy="47450"/>
            </a:xfrm>
            <a:custGeom>
              <a:rect b="b" l="l" r="r" t="t"/>
              <a:pathLst>
                <a:path extrusionOk="0" h="1898" w="1905">
                  <a:moveTo>
                    <a:pt x="98" y="0"/>
                  </a:moveTo>
                  <a:lnTo>
                    <a:pt x="1" y="97"/>
                  </a:lnTo>
                  <a:lnTo>
                    <a:pt x="1807" y="1898"/>
                  </a:lnTo>
                  <a:lnTo>
                    <a:pt x="1904" y="1801"/>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4738675" y="2783475"/>
              <a:ext cx="29575" cy="29575"/>
            </a:xfrm>
            <a:custGeom>
              <a:rect b="b" l="l" r="r" t="t"/>
              <a:pathLst>
                <a:path extrusionOk="0" h="1183" w="1183">
                  <a:moveTo>
                    <a:pt x="591" y="1"/>
                  </a:moveTo>
                  <a:cubicBezTo>
                    <a:pt x="265" y="1"/>
                    <a:pt x="0" y="264"/>
                    <a:pt x="0" y="592"/>
                  </a:cubicBezTo>
                  <a:cubicBezTo>
                    <a:pt x="0" y="918"/>
                    <a:pt x="265" y="1183"/>
                    <a:pt x="591" y="1183"/>
                  </a:cubicBezTo>
                  <a:cubicBezTo>
                    <a:pt x="919" y="1183"/>
                    <a:pt x="1182" y="918"/>
                    <a:pt x="1182" y="592"/>
                  </a:cubicBezTo>
                  <a:cubicBezTo>
                    <a:pt x="1182" y="264"/>
                    <a:pt x="919" y="1"/>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4784550" y="2827775"/>
              <a:ext cx="29575" cy="29575"/>
            </a:xfrm>
            <a:custGeom>
              <a:rect b="b" l="l" r="r" t="t"/>
              <a:pathLst>
                <a:path extrusionOk="0" h="1183" w="1183">
                  <a:moveTo>
                    <a:pt x="592" y="0"/>
                  </a:moveTo>
                  <a:cubicBezTo>
                    <a:pt x="266" y="0"/>
                    <a:pt x="1" y="265"/>
                    <a:pt x="1" y="591"/>
                  </a:cubicBezTo>
                  <a:cubicBezTo>
                    <a:pt x="1" y="919"/>
                    <a:pt x="266" y="1182"/>
                    <a:pt x="592" y="1182"/>
                  </a:cubicBezTo>
                  <a:cubicBezTo>
                    <a:pt x="918" y="1182"/>
                    <a:pt x="1183" y="919"/>
                    <a:pt x="1183" y="591"/>
                  </a:cubicBezTo>
                  <a:cubicBezTo>
                    <a:pt x="1183" y="265"/>
                    <a:pt x="918" y="0"/>
                    <a:pt x="5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4413425" y="2883725"/>
              <a:ext cx="189450" cy="5125"/>
            </a:xfrm>
            <a:custGeom>
              <a:rect b="b" l="l" r="r" t="t"/>
              <a:pathLst>
                <a:path extrusionOk="0" h="205" w="7578">
                  <a:moveTo>
                    <a:pt x="104" y="1"/>
                  </a:moveTo>
                  <a:cubicBezTo>
                    <a:pt x="47" y="1"/>
                    <a:pt x="1" y="47"/>
                    <a:pt x="1" y="102"/>
                  </a:cubicBezTo>
                  <a:cubicBezTo>
                    <a:pt x="1" y="158"/>
                    <a:pt x="47" y="205"/>
                    <a:pt x="104" y="205"/>
                  </a:cubicBezTo>
                  <a:lnTo>
                    <a:pt x="7476" y="205"/>
                  </a:lnTo>
                  <a:cubicBezTo>
                    <a:pt x="7533" y="205"/>
                    <a:pt x="7578" y="158"/>
                    <a:pt x="7578" y="102"/>
                  </a:cubicBezTo>
                  <a:cubicBezTo>
                    <a:pt x="7578" y="47"/>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4413425" y="2852400"/>
              <a:ext cx="189450" cy="5100"/>
            </a:xfrm>
            <a:custGeom>
              <a:rect b="b" l="l" r="r" t="t"/>
              <a:pathLst>
                <a:path extrusionOk="0" h="204" w="7578">
                  <a:moveTo>
                    <a:pt x="104" y="0"/>
                  </a:moveTo>
                  <a:cubicBezTo>
                    <a:pt x="47" y="0"/>
                    <a:pt x="1" y="45"/>
                    <a:pt x="1" y="102"/>
                  </a:cubicBezTo>
                  <a:cubicBezTo>
                    <a:pt x="1" y="158"/>
                    <a:pt x="47" y="203"/>
                    <a:pt x="104" y="203"/>
                  </a:cubicBezTo>
                  <a:lnTo>
                    <a:pt x="7476" y="203"/>
                  </a:lnTo>
                  <a:cubicBezTo>
                    <a:pt x="7533" y="203"/>
                    <a:pt x="7578" y="158"/>
                    <a:pt x="7578" y="102"/>
                  </a:cubicBezTo>
                  <a:cubicBezTo>
                    <a:pt x="7578" y="45"/>
                    <a:pt x="7533" y="0"/>
                    <a:pt x="7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4413425" y="2821025"/>
              <a:ext cx="189450" cy="5150"/>
            </a:xfrm>
            <a:custGeom>
              <a:rect b="b" l="l" r="r" t="t"/>
              <a:pathLst>
                <a:path extrusionOk="0" h="206" w="7578">
                  <a:moveTo>
                    <a:pt x="104" y="1"/>
                  </a:moveTo>
                  <a:cubicBezTo>
                    <a:pt x="47" y="1"/>
                    <a:pt x="1" y="47"/>
                    <a:pt x="1" y="102"/>
                  </a:cubicBezTo>
                  <a:cubicBezTo>
                    <a:pt x="1" y="159"/>
                    <a:pt x="47" y="205"/>
                    <a:pt x="104" y="205"/>
                  </a:cubicBezTo>
                  <a:lnTo>
                    <a:pt x="7476" y="205"/>
                  </a:lnTo>
                  <a:cubicBezTo>
                    <a:pt x="7533" y="205"/>
                    <a:pt x="7578" y="159"/>
                    <a:pt x="7578" y="102"/>
                  </a:cubicBezTo>
                  <a:cubicBezTo>
                    <a:pt x="7578" y="47"/>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4413425" y="2789700"/>
              <a:ext cx="189450" cy="5100"/>
            </a:xfrm>
            <a:custGeom>
              <a:rect b="b" l="l" r="r" t="t"/>
              <a:pathLst>
                <a:path extrusionOk="0" h="204" w="7578">
                  <a:moveTo>
                    <a:pt x="104" y="1"/>
                  </a:moveTo>
                  <a:cubicBezTo>
                    <a:pt x="47" y="1"/>
                    <a:pt x="1" y="46"/>
                    <a:pt x="1" y="102"/>
                  </a:cubicBezTo>
                  <a:cubicBezTo>
                    <a:pt x="1" y="159"/>
                    <a:pt x="47" y="204"/>
                    <a:pt x="104" y="204"/>
                  </a:cubicBezTo>
                  <a:lnTo>
                    <a:pt x="7476" y="204"/>
                  </a:lnTo>
                  <a:cubicBezTo>
                    <a:pt x="7533" y="204"/>
                    <a:pt x="7578" y="159"/>
                    <a:pt x="7578" y="102"/>
                  </a:cubicBezTo>
                  <a:cubicBezTo>
                    <a:pt x="7578" y="46"/>
                    <a:pt x="7533" y="1"/>
                    <a:pt x="7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4413425" y="2758350"/>
              <a:ext cx="189450" cy="5125"/>
            </a:xfrm>
            <a:custGeom>
              <a:rect b="b" l="l" r="r" t="t"/>
              <a:pathLst>
                <a:path extrusionOk="0" h="205" w="7578">
                  <a:moveTo>
                    <a:pt x="104" y="0"/>
                  </a:moveTo>
                  <a:cubicBezTo>
                    <a:pt x="47" y="0"/>
                    <a:pt x="1" y="47"/>
                    <a:pt x="1" y="102"/>
                  </a:cubicBezTo>
                  <a:cubicBezTo>
                    <a:pt x="1" y="158"/>
                    <a:pt x="47" y="205"/>
                    <a:pt x="104" y="205"/>
                  </a:cubicBezTo>
                  <a:lnTo>
                    <a:pt x="7476" y="205"/>
                  </a:lnTo>
                  <a:cubicBezTo>
                    <a:pt x="7533" y="205"/>
                    <a:pt x="7578" y="158"/>
                    <a:pt x="7578" y="102"/>
                  </a:cubicBezTo>
                  <a:cubicBezTo>
                    <a:pt x="7578" y="47"/>
                    <a:pt x="7533" y="0"/>
                    <a:pt x="7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4721200" y="2180075"/>
              <a:ext cx="197675" cy="197650"/>
            </a:xfrm>
            <a:custGeom>
              <a:rect b="b" l="l" r="r" t="t"/>
              <a:pathLst>
                <a:path extrusionOk="0" h="7906" w="7907">
                  <a:moveTo>
                    <a:pt x="3953" y="0"/>
                  </a:moveTo>
                  <a:cubicBezTo>
                    <a:pt x="3899" y="0"/>
                    <a:pt x="3844" y="0"/>
                    <a:pt x="3791" y="3"/>
                  </a:cubicBezTo>
                  <a:cubicBezTo>
                    <a:pt x="1684" y="89"/>
                    <a:pt x="1" y="1824"/>
                    <a:pt x="1" y="3952"/>
                  </a:cubicBezTo>
                  <a:cubicBezTo>
                    <a:pt x="1" y="4588"/>
                    <a:pt x="152" y="5189"/>
                    <a:pt x="417" y="5721"/>
                  </a:cubicBezTo>
                  <a:cubicBezTo>
                    <a:pt x="1066" y="7016"/>
                    <a:pt x="2406" y="7906"/>
                    <a:pt x="3953" y="7906"/>
                  </a:cubicBezTo>
                  <a:cubicBezTo>
                    <a:pt x="5691" y="7906"/>
                    <a:pt x="7166" y="6784"/>
                    <a:pt x="7696" y="5227"/>
                  </a:cubicBezTo>
                  <a:cubicBezTo>
                    <a:pt x="7832" y="4827"/>
                    <a:pt x="7906" y="4398"/>
                    <a:pt x="7906" y="3952"/>
                  </a:cubicBezTo>
                  <a:cubicBezTo>
                    <a:pt x="7906" y="1918"/>
                    <a:pt x="6369" y="242"/>
                    <a:pt x="4393" y="23"/>
                  </a:cubicBezTo>
                  <a:cubicBezTo>
                    <a:pt x="4248" y="7"/>
                    <a:pt x="4102" y="0"/>
                    <a:pt x="3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4820000" y="2180075"/>
              <a:ext cx="98875" cy="130700"/>
            </a:xfrm>
            <a:custGeom>
              <a:rect b="b" l="l" r="r" t="t"/>
              <a:pathLst>
                <a:path extrusionOk="0" h="5228" w="3955">
                  <a:moveTo>
                    <a:pt x="1" y="0"/>
                  </a:moveTo>
                  <a:lnTo>
                    <a:pt x="1" y="3952"/>
                  </a:lnTo>
                  <a:cubicBezTo>
                    <a:pt x="1" y="3952"/>
                    <a:pt x="2543" y="4752"/>
                    <a:pt x="3744" y="5227"/>
                  </a:cubicBezTo>
                  <a:cubicBezTo>
                    <a:pt x="3880" y="4827"/>
                    <a:pt x="3954" y="4398"/>
                    <a:pt x="3954" y="3952"/>
                  </a:cubicBezTo>
                  <a:cubicBezTo>
                    <a:pt x="3954" y="1769"/>
                    <a:pt x="2186"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4721200" y="2180075"/>
              <a:ext cx="109850" cy="143050"/>
            </a:xfrm>
            <a:custGeom>
              <a:rect b="b" l="l" r="r" t="t"/>
              <a:pathLst>
                <a:path extrusionOk="0" h="5722" w="4394">
                  <a:moveTo>
                    <a:pt x="3953" y="0"/>
                  </a:moveTo>
                  <a:cubicBezTo>
                    <a:pt x="3899" y="0"/>
                    <a:pt x="3844" y="0"/>
                    <a:pt x="3791" y="3"/>
                  </a:cubicBezTo>
                  <a:cubicBezTo>
                    <a:pt x="1684" y="89"/>
                    <a:pt x="1" y="1824"/>
                    <a:pt x="1" y="3952"/>
                  </a:cubicBezTo>
                  <a:cubicBezTo>
                    <a:pt x="1" y="4588"/>
                    <a:pt x="152" y="5189"/>
                    <a:pt x="417" y="5721"/>
                  </a:cubicBezTo>
                  <a:lnTo>
                    <a:pt x="3953" y="3952"/>
                  </a:lnTo>
                  <a:lnTo>
                    <a:pt x="4393" y="23"/>
                  </a:lnTo>
                  <a:cubicBezTo>
                    <a:pt x="4248" y="7"/>
                    <a:pt x="4102" y="0"/>
                    <a:pt x="3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4356650" y="2097500"/>
              <a:ext cx="5050" cy="859000"/>
            </a:xfrm>
            <a:custGeom>
              <a:rect b="b" l="l" r="r" t="t"/>
              <a:pathLst>
                <a:path extrusionOk="0" h="34360" w="202">
                  <a:moveTo>
                    <a:pt x="0" y="0"/>
                  </a:moveTo>
                  <a:lnTo>
                    <a:pt x="0" y="34360"/>
                  </a:lnTo>
                  <a:lnTo>
                    <a:pt x="202" y="34360"/>
                  </a:lnTo>
                  <a:lnTo>
                    <a:pt x="2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4974800" y="2097500"/>
              <a:ext cx="5100" cy="859000"/>
            </a:xfrm>
            <a:custGeom>
              <a:rect b="b" l="l" r="r" t="t"/>
              <a:pathLst>
                <a:path extrusionOk="0" h="34360" w="204">
                  <a:moveTo>
                    <a:pt x="1" y="0"/>
                  </a:moveTo>
                  <a:lnTo>
                    <a:pt x="1" y="34360"/>
                  </a:lnTo>
                  <a:lnTo>
                    <a:pt x="203" y="34360"/>
                  </a:lnTo>
                  <a:lnTo>
                    <a:pt x="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4329600" y="2029925"/>
              <a:ext cx="674775" cy="75750"/>
            </a:xfrm>
            <a:custGeom>
              <a:rect b="b" l="l" r="r" t="t"/>
              <a:pathLst>
                <a:path extrusionOk="0" h="3030" w="26991">
                  <a:moveTo>
                    <a:pt x="561" y="0"/>
                  </a:moveTo>
                  <a:cubicBezTo>
                    <a:pt x="251" y="0"/>
                    <a:pt x="0" y="252"/>
                    <a:pt x="0" y="561"/>
                  </a:cubicBezTo>
                  <a:lnTo>
                    <a:pt x="0" y="3029"/>
                  </a:lnTo>
                  <a:lnTo>
                    <a:pt x="26991" y="3029"/>
                  </a:lnTo>
                  <a:lnTo>
                    <a:pt x="26991" y="413"/>
                  </a:lnTo>
                  <a:cubicBezTo>
                    <a:pt x="26991" y="185"/>
                    <a:pt x="26807" y="1"/>
                    <a:pt x="26578" y="1"/>
                  </a:cubicBezTo>
                  <a:lnTo>
                    <a:pt x="265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4951400" y="2055050"/>
              <a:ext cx="23425" cy="23425"/>
            </a:xfrm>
            <a:custGeom>
              <a:rect b="b" l="l" r="r" t="t"/>
              <a:pathLst>
                <a:path extrusionOk="0" h="937" w="937">
                  <a:moveTo>
                    <a:pt x="469" y="0"/>
                  </a:moveTo>
                  <a:cubicBezTo>
                    <a:pt x="211" y="0"/>
                    <a:pt x="1" y="209"/>
                    <a:pt x="1" y="468"/>
                  </a:cubicBezTo>
                  <a:cubicBezTo>
                    <a:pt x="1" y="726"/>
                    <a:pt x="211" y="936"/>
                    <a:pt x="469" y="936"/>
                  </a:cubicBezTo>
                  <a:cubicBezTo>
                    <a:pt x="728" y="936"/>
                    <a:pt x="937" y="726"/>
                    <a:pt x="937" y="468"/>
                  </a:cubicBezTo>
                  <a:cubicBezTo>
                    <a:pt x="937" y="209"/>
                    <a:pt x="728" y="0"/>
                    <a:pt x="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4913475" y="2055050"/>
              <a:ext cx="23425" cy="23425"/>
            </a:xfrm>
            <a:custGeom>
              <a:rect b="b" l="l" r="r" t="t"/>
              <a:pathLst>
                <a:path extrusionOk="0" h="937" w="937">
                  <a:moveTo>
                    <a:pt x="469" y="0"/>
                  </a:moveTo>
                  <a:cubicBezTo>
                    <a:pt x="211" y="0"/>
                    <a:pt x="1" y="209"/>
                    <a:pt x="1" y="468"/>
                  </a:cubicBezTo>
                  <a:cubicBezTo>
                    <a:pt x="1" y="726"/>
                    <a:pt x="211" y="936"/>
                    <a:pt x="469" y="936"/>
                  </a:cubicBezTo>
                  <a:cubicBezTo>
                    <a:pt x="728" y="936"/>
                    <a:pt x="937" y="726"/>
                    <a:pt x="937" y="468"/>
                  </a:cubicBezTo>
                  <a:cubicBezTo>
                    <a:pt x="937" y="209"/>
                    <a:pt x="728" y="0"/>
                    <a:pt x="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4877425" y="2055050"/>
              <a:ext cx="23400" cy="23425"/>
            </a:xfrm>
            <a:custGeom>
              <a:rect b="b" l="l" r="r" t="t"/>
              <a:pathLst>
                <a:path extrusionOk="0" h="937" w="936">
                  <a:moveTo>
                    <a:pt x="468" y="0"/>
                  </a:moveTo>
                  <a:cubicBezTo>
                    <a:pt x="210" y="0"/>
                    <a:pt x="0" y="209"/>
                    <a:pt x="0" y="468"/>
                  </a:cubicBezTo>
                  <a:cubicBezTo>
                    <a:pt x="0" y="726"/>
                    <a:pt x="210" y="936"/>
                    <a:pt x="468" y="936"/>
                  </a:cubicBezTo>
                  <a:cubicBezTo>
                    <a:pt x="727" y="936"/>
                    <a:pt x="936" y="726"/>
                    <a:pt x="936" y="468"/>
                  </a:cubicBezTo>
                  <a:cubicBezTo>
                    <a:pt x="936" y="209"/>
                    <a:pt x="727" y="0"/>
                    <a:pt x="4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4311775" y="2956450"/>
              <a:ext cx="710425" cy="14250"/>
            </a:xfrm>
            <a:custGeom>
              <a:rect b="b" l="l" r="r" t="t"/>
              <a:pathLst>
                <a:path extrusionOk="0" h="570" w="28417">
                  <a:moveTo>
                    <a:pt x="286" y="1"/>
                  </a:moveTo>
                  <a:cubicBezTo>
                    <a:pt x="128" y="1"/>
                    <a:pt x="1" y="128"/>
                    <a:pt x="1" y="286"/>
                  </a:cubicBezTo>
                  <a:cubicBezTo>
                    <a:pt x="1" y="442"/>
                    <a:pt x="128" y="570"/>
                    <a:pt x="286" y="570"/>
                  </a:cubicBezTo>
                  <a:lnTo>
                    <a:pt x="28131" y="570"/>
                  </a:lnTo>
                  <a:cubicBezTo>
                    <a:pt x="28289" y="570"/>
                    <a:pt x="28416" y="442"/>
                    <a:pt x="28416" y="286"/>
                  </a:cubicBezTo>
                  <a:cubicBezTo>
                    <a:pt x="28416" y="128"/>
                    <a:pt x="28289" y="1"/>
                    <a:pt x="28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4415900" y="2402525"/>
              <a:ext cx="45725" cy="288050"/>
            </a:xfrm>
            <a:custGeom>
              <a:rect b="b" l="l" r="r" t="t"/>
              <a:pathLst>
                <a:path extrusionOk="0" h="11522" w="1829">
                  <a:moveTo>
                    <a:pt x="0" y="0"/>
                  </a:moveTo>
                  <a:lnTo>
                    <a:pt x="0" y="11521"/>
                  </a:lnTo>
                  <a:lnTo>
                    <a:pt x="1829" y="11521"/>
                  </a:lnTo>
                  <a:lnTo>
                    <a:pt x="18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4498625" y="2509825"/>
              <a:ext cx="45725" cy="180750"/>
            </a:xfrm>
            <a:custGeom>
              <a:rect b="b" l="l" r="r" t="t"/>
              <a:pathLst>
                <a:path extrusionOk="0" h="7230" w="1829">
                  <a:moveTo>
                    <a:pt x="0" y="0"/>
                  </a:moveTo>
                  <a:lnTo>
                    <a:pt x="0" y="7229"/>
                  </a:lnTo>
                  <a:lnTo>
                    <a:pt x="1829" y="7229"/>
                  </a:lnTo>
                  <a:lnTo>
                    <a:pt x="18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4581350" y="2436675"/>
              <a:ext cx="45725" cy="253850"/>
            </a:xfrm>
            <a:custGeom>
              <a:rect b="b" l="l" r="r" t="t"/>
              <a:pathLst>
                <a:path extrusionOk="0" h="10154" w="1829">
                  <a:moveTo>
                    <a:pt x="0" y="0"/>
                  </a:moveTo>
                  <a:lnTo>
                    <a:pt x="0" y="10154"/>
                  </a:lnTo>
                  <a:lnTo>
                    <a:pt x="1828" y="10154"/>
                  </a:lnTo>
                  <a:lnTo>
                    <a:pt x="18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4662475" y="2509825"/>
              <a:ext cx="45725" cy="180750"/>
            </a:xfrm>
            <a:custGeom>
              <a:rect b="b" l="l" r="r" t="t"/>
              <a:pathLst>
                <a:path extrusionOk="0" h="7230" w="1829">
                  <a:moveTo>
                    <a:pt x="0" y="0"/>
                  </a:moveTo>
                  <a:lnTo>
                    <a:pt x="0" y="7229"/>
                  </a:lnTo>
                  <a:lnTo>
                    <a:pt x="1828" y="7229"/>
                  </a:lnTo>
                  <a:lnTo>
                    <a:pt x="18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4415900" y="2573600"/>
              <a:ext cx="45725" cy="116975"/>
            </a:xfrm>
            <a:custGeom>
              <a:rect b="b" l="l" r="r" t="t"/>
              <a:pathLst>
                <a:path extrusionOk="0" h="4679" w="1829">
                  <a:moveTo>
                    <a:pt x="0" y="1"/>
                  </a:moveTo>
                  <a:lnTo>
                    <a:pt x="0" y="4678"/>
                  </a:lnTo>
                  <a:lnTo>
                    <a:pt x="1829" y="4678"/>
                  </a:lnTo>
                  <a:lnTo>
                    <a:pt x="1829"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4498625" y="2620825"/>
              <a:ext cx="45725" cy="69750"/>
            </a:xfrm>
            <a:custGeom>
              <a:rect b="b" l="l" r="r" t="t"/>
              <a:pathLst>
                <a:path extrusionOk="0" h="2790" w="1829">
                  <a:moveTo>
                    <a:pt x="0" y="1"/>
                  </a:moveTo>
                  <a:lnTo>
                    <a:pt x="0" y="2789"/>
                  </a:lnTo>
                  <a:lnTo>
                    <a:pt x="1829" y="2789"/>
                  </a:lnTo>
                  <a:lnTo>
                    <a:pt x="1829"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4581350" y="2573600"/>
              <a:ext cx="45725" cy="116975"/>
            </a:xfrm>
            <a:custGeom>
              <a:rect b="b" l="l" r="r" t="t"/>
              <a:pathLst>
                <a:path extrusionOk="0" h="4679" w="1829">
                  <a:moveTo>
                    <a:pt x="0" y="1"/>
                  </a:moveTo>
                  <a:lnTo>
                    <a:pt x="0" y="4678"/>
                  </a:lnTo>
                  <a:lnTo>
                    <a:pt x="1828" y="4678"/>
                  </a:lnTo>
                  <a:lnTo>
                    <a:pt x="1828"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4662475" y="2546500"/>
              <a:ext cx="45725" cy="144075"/>
            </a:xfrm>
            <a:custGeom>
              <a:rect b="b" l="l" r="r" t="t"/>
              <a:pathLst>
                <a:path extrusionOk="0" h="5763" w="1829">
                  <a:moveTo>
                    <a:pt x="0" y="1"/>
                  </a:moveTo>
                  <a:lnTo>
                    <a:pt x="0" y="5762"/>
                  </a:lnTo>
                  <a:lnTo>
                    <a:pt x="1828" y="5762"/>
                  </a:lnTo>
                  <a:lnTo>
                    <a:pt x="1828" y="1"/>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4395700" y="2690550"/>
              <a:ext cx="327200" cy="3075"/>
            </a:xfrm>
            <a:custGeom>
              <a:rect b="b" l="l" r="r" t="t"/>
              <a:pathLst>
                <a:path extrusionOk="0" h="123" w="13088">
                  <a:moveTo>
                    <a:pt x="62" y="0"/>
                  </a:moveTo>
                  <a:cubicBezTo>
                    <a:pt x="28" y="0"/>
                    <a:pt x="0" y="28"/>
                    <a:pt x="0" y="61"/>
                  </a:cubicBezTo>
                  <a:cubicBezTo>
                    <a:pt x="0" y="94"/>
                    <a:pt x="28" y="122"/>
                    <a:pt x="62" y="122"/>
                  </a:cubicBezTo>
                  <a:lnTo>
                    <a:pt x="13027" y="122"/>
                  </a:lnTo>
                  <a:cubicBezTo>
                    <a:pt x="13060" y="122"/>
                    <a:pt x="13088" y="94"/>
                    <a:pt x="13088" y="61"/>
                  </a:cubicBezTo>
                  <a:cubicBezTo>
                    <a:pt x="13088" y="28"/>
                    <a:pt x="13060" y="0"/>
                    <a:pt x="13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4426800" y="2193625"/>
              <a:ext cx="216900" cy="141575"/>
            </a:xfrm>
            <a:custGeom>
              <a:rect b="b" l="l" r="r" t="t"/>
              <a:pathLst>
                <a:path extrusionOk="0" h="5663" w="8676">
                  <a:moveTo>
                    <a:pt x="1427" y="0"/>
                  </a:moveTo>
                  <a:cubicBezTo>
                    <a:pt x="179" y="0"/>
                    <a:pt x="1" y="5663"/>
                    <a:pt x="1" y="5663"/>
                  </a:cubicBezTo>
                  <a:lnTo>
                    <a:pt x="8675" y="5663"/>
                  </a:lnTo>
                  <a:cubicBezTo>
                    <a:pt x="8675" y="5663"/>
                    <a:pt x="8611" y="2987"/>
                    <a:pt x="7954" y="2987"/>
                  </a:cubicBezTo>
                  <a:cubicBezTo>
                    <a:pt x="7942" y="2987"/>
                    <a:pt x="7929" y="2988"/>
                    <a:pt x="7916" y="2990"/>
                  </a:cubicBezTo>
                  <a:cubicBezTo>
                    <a:pt x="7225" y="3096"/>
                    <a:pt x="7563" y="4013"/>
                    <a:pt x="6760" y="4066"/>
                  </a:cubicBezTo>
                  <a:cubicBezTo>
                    <a:pt x="6753" y="4067"/>
                    <a:pt x="6746" y="4067"/>
                    <a:pt x="6739" y="4067"/>
                  </a:cubicBezTo>
                  <a:cubicBezTo>
                    <a:pt x="5955" y="4067"/>
                    <a:pt x="5893" y="1245"/>
                    <a:pt x="5055" y="1147"/>
                  </a:cubicBezTo>
                  <a:cubicBezTo>
                    <a:pt x="5028" y="1144"/>
                    <a:pt x="5001" y="1143"/>
                    <a:pt x="4975" y="1143"/>
                  </a:cubicBezTo>
                  <a:cubicBezTo>
                    <a:pt x="3948" y="1143"/>
                    <a:pt x="4306" y="3682"/>
                    <a:pt x="3479" y="3907"/>
                  </a:cubicBezTo>
                  <a:cubicBezTo>
                    <a:pt x="3456" y="3913"/>
                    <a:pt x="3434" y="3916"/>
                    <a:pt x="3412" y="3916"/>
                  </a:cubicBezTo>
                  <a:cubicBezTo>
                    <a:pt x="2633" y="3916"/>
                    <a:pt x="2642" y="0"/>
                    <a:pt x="1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4415900" y="2335175"/>
              <a:ext cx="240225" cy="3075"/>
            </a:xfrm>
            <a:custGeom>
              <a:rect b="b" l="l" r="r" t="t"/>
              <a:pathLst>
                <a:path extrusionOk="0" h="123" w="9609">
                  <a:moveTo>
                    <a:pt x="61" y="1"/>
                  </a:moveTo>
                  <a:cubicBezTo>
                    <a:pt x="28" y="1"/>
                    <a:pt x="0" y="28"/>
                    <a:pt x="0" y="62"/>
                  </a:cubicBezTo>
                  <a:cubicBezTo>
                    <a:pt x="0" y="95"/>
                    <a:pt x="28" y="123"/>
                    <a:pt x="61" y="123"/>
                  </a:cubicBezTo>
                  <a:lnTo>
                    <a:pt x="9547" y="123"/>
                  </a:lnTo>
                  <a:cubicBezTo>
                    <a:pt x="9581" y="123"/>
                    <a:pt x="9608" y="95"/>
                    <a:pt x="9608" y="62"/>
                  </a:cubicBezTo>
                  <a:cubicBezTo>
                    <a:pt x="9608" y="28"/>
                    <a:pt x="9581" y="1"/>
                    <a:pt x="9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4767025" y="2514975"/>
              <a:ext cx="41375" cy="41375"/>
            </a:xfrm>
            <a:custGeom>
              <a:rect b="b" l="l" r="r" t="t"/>
              <a:pathLst>
                <a:path extrusionOk="0" h="1655" w="1655">
                  <a:moveTo>
                    <a:pt x="0" y="0"/>
                  </a:moveTo>
                  <a:lnTo>
                    <a:pt x="0" y="1655"/>
                  </a:lnTo>
                  <a:lnTo>
                    <a:pt x="1655" y="1655"/>
                  </a:lnTo>
                  <a:lnTo>
                    <a:pt x="16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4767025" y="2612350"/>
              <a:ext cx="41375" cy="41400"/>
            </a:xfrm>
            <a:custGeom>
              <a:rect b="b" l="l" r="r" t="t"/>
              <a:pathLst>
                <a:path extrusionOk="0" h="1656" w="1655">
                  <a:moveTo>
                    <a:pt x="0" y="1"/>
                  </a:moveTo>
                  <a:lnTo>
                    <a:pt x="0" y="1655"/>
                  </a:lnTo>
                  <a:lnTo>
                    <a:pt x="1655" y="1655"/>
                  </a:lnTo>
                  <a:lnTo>
                    <a:pt x="1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4835775" y="2525975"/>
              <a:ext cx="109075" cy="5125"/>
            </a:xfrm>
            <a:custGeom>
              <a:rect b="b" l="l" r="r" t="t"/>
              <a:pathLst>
                <a:path extrusionOk="0" h="205" w="4363">
                  <a:moveTo>
                    <a:pt x="9" y="1"/>
                  </a:moveTo>
                  <a:cubicBezTo>
                    <a:pt x="3" y="1"/>
                    <a:pt x="0" y="5"/>
                    <a:pt x="0" y="9"/>
                  </a:cubicBezTo>
                  <a:lnTo>
                    <a:pt x="0" y="195"/>
                  </a:lnTo>
                  <a:cubicBezTo>
                    <a:pt x="0" y="200"/>
                    <a:pt x="3" y="205"/>
                    <a:pt x="9" y="205"/>
                  </a:cubicBezTo>
                  <a:lnTo>
                    <a:pt x="4353" y="205"/>
                  </a:lnTo>
                  <a:cubicBezTo>
                    <a:pt x="4358" y="205"/>
                    <a:pt x="4362" y="200"/>
                    <a:pt x="4362" y="195"/>
                  </a:cubicBezTo>
                  <a:lnTo>
                    <a:pt x="4362" y="9"/>
                  </a:lnTo>
                  <a:cubicBezTo>
                    <a:pt x="4362" y="5"/>
                    <a:pt x="4358" y="1"/>
                    <a:pt x="4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4835775" y="2540250"/>
              <a:ext cx="109075" cy="5100"/>
            </a:xfrm>
            <a:custGeom>
              <a:rect b="b" l="l" r="r" t="t"/>
              <a:pathLst>
                <a:path extrusionOk="0" h="204" w="4363">
                  <a:moveTo>
                    <a:pt x="9" y="0"/>
                  </a:moveTo>
                  <a:cubicBezTo>
                    <a:pt x="3" y="0"/>
                    <a:pt x="0" y="5"/>
                    <a:pt x="0" y="9"/>
                  </a:cubicBezTo>
                  <a:lnTo>
                    <a:pt x="0" y="194"/>
                  </a:lnTo>
                  <a:cubicBezTo>
                    <a:pt x="0" y="199"/>
                    <a:pt x="3" y="203"/>
                    <a:pt x="9" y="203"/>
                  </a:cubicBezTo>
                  <a:lnTo>
                    <a:pt x="4353" y="203"/>
                  </a:lnTo>
                  <a:cubicBezTo>
                    <a:pt x="4358" y="203"/>
                    <a:pt x="4362" y="199"/>
                    <a:pt x="4362" y="194"/>
                  </a:cubicBezTo>
                  <a:lnTo>
                    <a:pt x="4362" y="9"/>
                  </a:lnTo>
                  <a:cubicBezTo>
                    <a:pt x="4362" y="5"/>
                    <a:pt x="4358" y="0"/>
                    <a:pt x="4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4835775" y="2623375"/>
              <a:ext cx="109075" cy="5125"/>
            </a:xfrm>
            <a:custGeom>
              <a:rect b="b" l="l" r="r" t="t"/>
              <a:pathLst>
                <a:path extrusionOk="0" h="205" w="4363">
                  <a:moveTo>
                    <a:pt x="9" y="0"/>
                  </a:moveTo>
                  <a:cubicBezTo>
                    <a:pt x="3" y="0"/>
                    <a:pt x="0" y="4"/>
                    <a:pt x="0" y="9"/>
                  </a:cubicBezTo>
                  <a:lnTo>
                    <a:pt x="0" y="194"/>
                  </a:lnTo>
                  <a:cubicBezTo>
                    <a:pt x="0" y="200"/>
                    <a:pt x="3" y="204"/>
                    <a:pt x="9" y="204"/>
                  </a:cubicBezTo>
                  <a:lnTo>
                    <a:pt x="4353" y="204"/>
                  </a:lnTo>
                  <a:cubicBezTo>
                    <a:pt x="4358" y="204"/>
                    <a:pt x="4362" y="200"/>
                    <a:pt x="4362" y="194"/>
                  </a:cubicBezTo>
                  <a:lnTo>
                    <a:pt x="4362" y="9"/>
                  </a:lnTo>
                  <a:cubicBezTo>
                    <a:pt x="4362" y="4"/>
                    <a:pt x="4358" y="0"/>
                    <a:pt x="4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4835775" y="2637625"/>
              <a:ext cx="109075" cy="5100"/>
            </a:xfrm>
            <a:custGeom>
              <a:rect b="b" l="l" r="r" t="t"/>
              <a:pathLst>
                <a:path extrusionOk="0" h="204" w="4363">
                  <a:moveTo>
                    <a:pt x="9" y="1"/>
                  </a:moveTo>
                  <a:cubicBezTo>
                    <a:pt x="3" y="1"/>
                    <a:pt x="0" y="5"/>
                    <a:pt x="0" y="10"/>
                  </a:cubicBezTo>
                  <a:lnTo>
                    <a:pt x="0" y="195"/>
                  </a:lnTo>
                  <a:cubicBezTo>
                    <a:pt x="0" y="199"/>
                    <a:pt x="3" y="204"/>
                    <a:pt x="9" y="204"/>
                  </a:cubicBezTo>
                  <a:lnTo>
                    <a:pt x="4353" y="204"/>
                  </a:lnTo>
                  <a:cubicBezTo>
                    <a:pt x="4358" y="204"/>
                    <a:pt x="4362" y="199"/>
                    <a:pt x="4362" y="195"/>
                  </a:cubicBezTo>
                  <a:lnTo>
                    <a:pt x="4362" y="10"/>
                  </a:lnTo>
                  <a:cubicBezTo>
                    <a:pt x="4362" y="5"/>
                    <a:pt x="4358" y="1"/>
                    <a:pt x="4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3989725" y="2056700"/>
              <a:ext cx="74675" cy="62175"/>
            </a:xfrm>
            <a:custGeom>
              <a:rect b="b" l="l" r="r" t="t"/>
              <a:pathLst>
                <a:path extrusionOk="0" h="2487" w="2987">
                  <a:moveTo>
                    <a:pt x="1797" y="1"/>
                  </a:moveTo>
                  <a:cubicBezTo>
                    <a:pt x="1003" y="1"/>
                    <a:pt x="989" y="930"/>
                    <a:pt x="989" y="930"/>
                  </a:cubicBezTo>
                  <a:cubicBezTo>
                    <a:pt x="989" y="930"/>
                    <a:pt x="1" y="1161"/>
                    <a:pt x="173" y="1854"/>
                  </a:cubicBezTo>
                  <a:cubicBezTo>
                    <a:pt x="319" y="2443"/>
                    <a:pt x="1181" y="2487"/>
                    <a:pt x="1435" y="2487"/>
                  </a:cubicBezTo>
                  <a:cubicBezTo>
                    <a:pt x="1480" y="2487"/>
                    <a:pt x="1506" y="2486"/>
                    <a:pt x="1506" y="2486"/>
                  </a:cubicBezTo>
                  <a:cubicBezTo>
                    <a:pt x="1506" y="2486"/>
                    <a:pt x="2468" y="2106"/>
                    <a:pt x="2716" y="1347"/>
                  </a:cubicBezTo>
                  <a:cubicBezTo>
                    <a:pt x="2716" y="1347"/>
                    <a:pt x="2987" y="184"/>
                    <a:pt x="1996" y="18"/>
                  </a:cubicBezTo>
                  <a:cubicBezTo>
                    <a:pt x="1925" y="6"/>
                    <a:pt x="1859" y="1"/>
                    <a:pt x="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3998250" y="2077025"/>
              <a:ext cx="174550" cy="194575"/>
            </a:xfrm>
            <a:custGeom>
              <a:rect b="b" l="l" r="r" t="t"/>
              <a:pathLst>
                <a:path extrusionOk="0" h="7783" w="6982">
                  <a:moveTo>
                    <a:pt x="3118" y="0"/>
                  </a:moveTo>
                  <a:cubicBezTo>
                    <a:pt x="2132" y="0"/>
                    <a:pt x="1541" y="664"/>
                    <a:pt x="1346" y="984"/>
                  </a:cubicBezTo>
                  <a:cubicBezTo>
                    <a:pt x="916" y="1694"/>
                    <a:pt x="875" y="2290"/>
                    <a:pt x="826" y="3211"/>
                  </a:cubicBezTo>
                  <a:cubicBezTo>
                    <a:pt x="684" y="5920"/>
                    <a:pt x="0" y="7167"/>
                    <a:pt x="0" y="7167"/>
                  </a:cubicBezTo>
                  <a:cubicBezTo>
                    <a:pt x="0" y="7167"/>
                    <a:pt x="1434" y="7394"/>
                    <a:pt x="2665" y="7394"/>
                  </a:cubicBezTo>
                  <a:cubicBezTo>
                    <a:pt x="2726" y="7394"/>
                    <a:pt x="2786" y="7393"/>
                    <a:pt x="2845" y="7392"/>
                  </a:cubicBezTo>
                  <a:cubicBezTo>
                    <a:pt x="2845" y="7392"/>
                    <a:pt x="3037" y="7384"/>
                    <a:pt x="3312" y="7384"/>
                  </a:cubicBezTo>
                  <a:cubicBezTo>
                    <a:pt x="3828" y="7384"/>
                    <a:pt x="4641" y="7411"/>
                    <a:pt x="5050" y="7563"/>
                  </a:cubicBezTo>
                  <a:cubicBezTo>
                    <a:pt x="5335" y="7668"/>
                    <a:pt x="5614" y="7782"/>
                    <a:pt x="5868" y="7782"/>
                  </a:cubicBezTo>
                  <a:cubicBezTo>
                    <a:pt x="6175" y="7782"/>
                    <a:pt x="6443" y="7614"/>
                    <a:pt x="6634" y="7056"/>
                  </a:cubicBezTo>
                  <a:cubicBezTo>
                    <a:pt x="6981" y="6036"/>
                    <a:pt x="6130" y="5200"/>
                    <a:pt x="6130" y="5200"/>
                  </a:cubicBezTo>
                  <a:cubicBezTo>
                    <a:pt x="6130" y="5200"/>
                    <a:pt x="5743" y="4708"/>
                    <a:pt x="5573" y="3860"/>
                  </a:cubicBezTo>
                  <a:cubicBezTo>
                    <a:pt x="5433" y="3157"/>
                    <a:pt x="5995" y="1690"/>
                    <a:pt x="5526" y="947"/>
                  </a:cubicBezTo>
                  <a:cubicBezTo>
                    <a:pt x="5146" y="346"/>
                    <a:pt x="4684" y="254"/>
                    <a:pt x="4438" y="254"/>
                  </a:cubicBezTo>
                  <a:cubicBezTo>
                    <a:pt x="4331" y="254"/>
                    <a:pt x="4265" y="272"/>
                    <a:pt x="4265" y="272"/>
                  </a:cubicBezTo>
                  <a:cubicBezTo>
                    <a:pt x="3837" y="78"/>
                    <a:pt x="3455"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4022800" y="2078900"/>
              <a:ext cx="36400" cy="39800"/>
            </a:xfrm>
            <a:custGeom>
              <a:rect b="b" l="l" r="r" t="t"/>
              <a:pathLst>
                <a:path extrusionOk="0" h="1592" w="1456">
                  <a:moveTo>
                    <a:pt x="1405" y="1"/>
                  </a:moveTo>
                  <a:cubicBezTo>
                    <a:pt x="1402" y="1"/>
                    <a:pt x="1398" y="1"/>
                    <a:pt x="1394" y="3"/>
                  </a:cubicBezTo>
                  <a:cubicBezTo>
                    <a:pt x="664" y="211"/>
                    <a:pt x="135" y="796"/>
                    <a:pt x="5" y="1545"/>
                  </a:cubicBezTo>
                  <a:cubicBezTo>
                    <a:pt x="0" y="1573"/>
                    <a:pt x="24" y="1592"/>
                    <a:pt x="46" y="1592"/>
                  </a:cubicBezTo>
                  <a:cubicBezTo>
                    <a:pt x="60" y="1592"/>
                    <a:pt x="73" y="1583"/>
                    <a:pt x="76" y="1564"/>
                  </a:cubicBezTo>
                  <a:cubicBezTo>
                    <a:pt x="200" y="840"/>
                    <a:pt x="706" y="275"/>
                    <a:pt x="1414" y="74"/>
                  </a:cubicBezTo>
                  <a:cubicBezTo>
                    <a:pt x="1456" y="62"/>
                    <a:pt x="1443" y="1"/>
                    <a:pt x="14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4131375" y="2169500"/>
              <a:ext cx="2025" cy="33200"/>
            </a:xfrm>
            <a:custGeom>
              <a:rect b="b" l="l" r="r" t="t"/>
              <a:pathLst>
                <a:path extrusionOk="0" h="1328" w="81">
                  <a:moveTo>
                    <a:pt x="41" y="0"/>
                  </a:moveTo>
                  <a:cubicBezTo>
                    <a:pt x="19" y="0"/>
                    <a:pt x="1" y="19"/>
                    <a:pt x="1" y="41"/>
                  </a:cubicBezTo>
                  <a:lnTo>
                    <a:pt x="1" y="1287"/>
                  </a:lnTo>
                  <a:cubicBezTo>
                    <a:pt x="1" y="1308"/>
                    <a:pt x="19" y="1327"/>
                    <a:pt x="41" y="1327"/>
                  </a:cubicBezTo>
                  <a:cubicBezTo>
                    <a:pt x="63" y="1327"/>
                    <a:pt x="80" y="1308"/>
                    <a:pt x="80" y="1287"/>
                  </a:cubicBezTo>
                  <a:lnTo>
                    <a:pt x="80" y="41"/>
                  </a:lnTo>
                  <a:cubicBezTo>
                    <a:pt x="80" y="19"/>
                    <a:pt x="63" y="0"/>
                    <a:pt x="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4123675" y="2192150"/>
              <a:ext cx="17475" cy="23375"/>
            </a:xfrm>
            <a:custGeom>
              <a:rect b="b" l="l" r="r" t="t"/>
              <a:pathLst>
                <a:path extrusionOk="0" h="935" w="699">
                  <a:moveTo>
                    <a:pt x="349" y="0"/>
                  </a:moveTo>
                  <a:cubicBezTo>
                    <a:pt x="304" y="0"/>
                    <a:pt x="259" y="22"/>
                    <a:pt x="233" y="66"/>
                  </a:cubicBezTo>
                  <a:lnTo>
                    <a:pt x="26" y="418"/>
                  </a:lnTo>
                  <a:cubicBezTo>
                    <a:pt x="0" y="462"/>
                    <a:pt x="2" y="518"/>
                    <a:pt x="29" y="560"/>
                  </a:cubicBezTo>
                  <a:lnTo>
                    <a:pt x="238" y="875"/>
                  </a:lnTo>
                  <a:cubicBezTo>
                    <a:pt x="264" y="914"/>
                    <a:pt x="307" y="934"/>
                    <a:pt x="349" y="934"/>
                  </a:cubicBezTo>
                  <a:cubicBezTo>
                    <a:pt x="392" y="934"/>
                    <a:pt x="434" y="914"/>
                    <a:pt x="461" y="875"/>
                  </a:cubicBezTo>
                  <a:lnTo>
                    <a:pt x="669" y="560"/>
                  </a:lnTo>
                  <a:cubicBezTo>
                    <a:pt x="697" y="517"/>
                    <a:pt x="698" y="462"/>
                    <a:pt x="672" y="418"/>
                  </a:cubicBezTo>
                  <a:lnTo>
                    <a:pt x="464" y="66"/>
                  </a:lnTo>
                  <a:cubicBezTo>
                    <a:pt x="438" y="22"/>
                    <a:pt x="394" y="0"/>
                    <a:pt x="3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4262200" y="2300500"/>
              <a:ext cx="63150" cy="59200"/>
            </a:xfrm>
            <a:custGeom>
              <a:rect b="b" l="l" r="r" t="t"/>
              <a:pathLst>
                <a:path extrusionOk="0" h="2368" w="2526">
                  <a:moveTo>
                    <a:pt x="504" y="0"/>
                  </a:moveTo>
                  <a:lnTo>
                    <a:pt x="504" y="0"/>
                  </a:lnTo>
                  <a:cubicBezTo>
                    <a:pt x="504" y="0"/>
                    <a:pt x="0" y="1720"/>
                    <a:pt x="2262" y="2366"/>
                  </a:cubicBezTo>
                  <a:lnTo>
                    <a:pt x="2262" y="2367"/>
                  </a:lnTo>
                  <a:cubicBezTo>
                    <a:pt x="2262" y="2367"/>
                    <a:pt x="2525" y="2283"/>
                    <a:pt x="2043" y="1633"/>
                  </a:cubicBezTo>
                  <a:cubicBezTo>
                    <a:pt x="1561" y="982"/>
                    <a:pt x="505" y="0"/>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4269725" y="2261225"/>
              <a:ext cx="64200" cy="86875"/>
            </a:xfrm>
            <a:custGeom>
              <a:rect b="b" l="l" r="r" t="t"/>
              <a:pathLst>
                <a:path extrusionOk="0" h="3475" w="2568">
                  <a:moveTo>
                    <a:pt x="1600" y="1"/>
                  </a:moveTo>
                  <a:lnTo>
                    <a:pt x="1" y="2401"/>
                  </a:lnTo>
                  <a:lnTo>
                    <a:pt x="1175" y="3475"/>
                  </a:lnTo>
                  <a:lnTo>
                    <a:pt x="2568" y="444"/>
                  </a:lnTo>
                  <a:lnTo>
                    <a:pt x="1600"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4134025" y="2245650"/>
              <a:ext cx="184725" cy="220725"/>
            </a:xfrm>
            <a:custGeom>
              <a:rect b="b" l="l" r="r" t="t"/>
              <a:pathLst>
                <a:path extrusionOk="0" h="8829" w="7389">
                  <a:moveTo>
                    <a:pt x="1437" y="1"/>
                  </a:moveTo>
                  <a:lnTo>
                    <a:pt x="829" y="1438"/>
                  </a:lnTo>
                  <a:lnTo>
                    <a:pt x="0" y="3392"/>
                  </a:lnTo>
                  <a:cubicBezTo>
                    <a:pt x="0" y="3392"/>
                    <a:pt x="584" y="5191"/>
                    <a:pt x="1227" y="6672"/>
                  </a:cubicBezTo>
                  <a:cubicBezTo>
                    <a:pt x="1526" y="7359"/>
                    <a:pt x="1837" y="7977"/>
                    <a:pt x="2108" y="8316"/>
                  </a:cubicBezTo>
                  <a:cubicBezTo>
                    <a:pt x="2199" y="8429"/>
                    <a:pt x="2298" y="8523"/>
                    <a:pt x="2401" y="8599"/>
                  </a:cubicBezTo>
                  <a:cubicBezTo>
                    <a:pt x="2616" y="8755"/>
                    <a:pt x="2855" y="8828"/>
                    <a:pt x="3107" y="8828"/>
                  </a:cubicBezTo>
                  <a:cubicBezTo>
                    <a:pt x="3658" y="8828"/>
                    <a:pt x="4270" y="8475"/>
                    <a:pt x="4827" y="7851"/>
                  </a:cubicBezTo>
                  <a:cubicBezTo>
                    <a:pt x="5043" y="7609"/>
                    <a:pt x="5250" y="7327"/>
                    <a:pt x="5443" y="7008"/>
                  </a:cubicBezTo>
                  <a:cubicBezTo>
                    <a:pt x="6470" y="5315"/>
                    <a:pt x="7389" y="4561"/>
                    <a:pt x="7389" y="4561"/>
                  </a:cubicBezTo>
                  <a:lnTo>
                    <a:pt x="7389" y="4560"/>
                  </a:lnTo>
                  <a:cubicBezTo>
                    <a:pt x="6934" y="4324"/>
                    <a:pt x="6548" y="3989"/>
                    <a:pt x="6250" y="3588"/>
                  </a:cubicBezTo>
                  <a:cubicBezTo>
                    <a:pt x="5952" y="3188"/>
                    <a:pt x="5742" y="2721"/>
                    <a:pt x="5637" y="2220"/>
                  </a:cubicBezTo>
                  <a:cubicBezTo>
                    <a:pt x="5636" y="2211"/>
                    <a:pt x="5633" y="2203"/>
                    <a:pt x="5631" y="2194"/>
                  </a:cubicBezTo>
                  <a:lnTo>
                    <a:pt x="3515" y="5180"/>
                  </a:lnTo>
                  <a:lnTo>
                    <a:pt x="2415" y="2440"/>
                  </a:lnTo>
                  <a:lnTo>
                    <a:pt x="1672" y="586"/>
                  </a:lnTo>
                  <a:lnTo>
                    <a:pt x="14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4194025" y="2438150"/>
              <a:ext cx="60700" cy="28225"/>
            </a:xfrm>
            <a:custGeom>
              <a:rect b="b" l="l" r="r" t="t"/>
              <a:pathLst>
                <a:path extrusionOk="0" h="1129" w="2428">
                  <a:moveTo>
                    <a:pt x="1841" y="1"/>
                  </a:moveTo>
                  <a:cubicBezTo>
                    <a:pt x="1108" y="1"/>
                    <a:pt x="368" y="568"/>
                    <a:pt x="1" y="899"/>
                  </a:cubicBezTo>
                  <a:cubicBezTo>
                    <a:pt x="216" y="1055"/>
                    <a:pt x="455" y="1128"/>
                    <a:pt x="707" y="1128"/>
                  </a:cubicBezTo>
                  <a:cubicBezTo>
                    <a:pt x="1258" y="1128"/>
                    <a:pt x="1870" y="775"/>
                    <a:pt x="2427" y="151"/>
                  </a:cubicBezTo>
                  <a:cubicBezTo>
                    <a:pt x="2372" y="115"/>
                    <a:pt x="2309" y="85"/>
                    <a:pt x="2232" y="60"/>
                  </a:cubicBezTo>
                  <a:cubicBezTo>
                    <a:pt x="2103" y="19"/>
                    <a:pt x="1972" y="1"/>
                    <a:pt x="18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4203625" y="2374000"/>
              <a:ext cx="19325" cy="42875"/>
            </a:xfrm>
            <a:custGeom>
              <a:rect b="b" l="l" r="r" t="t"/>
              <a:pathLst>
                <a:path extrusionOk="0" h="1715" w="773">
                  <a:moveTo>
                    <a:pt x="719" y="1"/>
                  </a:moveTo>
                  <a:cubicBezTo>
                    <a:pt x="707" y="1"/>
                    <a:pt x="695" y="7"/>
                    <a:pt x="687" y="21"/>
                  </a:cubicBezTo>
                  <a:cubicBezTo>
                    <a:pt x="401" y="543"/>
                    <a:pt x="175" y="1093"/>
                    <a:pt x="8" y="1665"/>
                  </a:cubicBezTo>
                  <a:cubicBezTo>
                    <a:pt x="0" y="1695"/>
                    <a:pt x="25" y="1715"/>
                    <a:pt x="49" y="1715"/>
                  </a:cubicBezTo>
                  <a:cubicBezTo>
                    <a:pt x="65" y="1715"/>
                    <a:pt x="80" y="1707"/>
                    <a:pt x="85" y="1687"/>
                  </a:cubicBezTo>
                  <a:cubicBezTo>
                    <a:pt x="248" y="1121"/>
                    <a:pt x="473" y="577"/>
                    <a:pt x="756" y="60"/>
                  </a:cubicBezTo>
                  <a:cubicBezTo>
                    <a:pt x="772" y="29"/>
                    <a:pt x="745" y="1"/>
                    <a:pt x="71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4200900" y="2387725"/>
              <a:ext cx="15400" cy="13100"/>
            </a:xfrm>
            <a:custGeom>
              <a:rect b="b" l="l" r="r" t="t"/>
              <a:pathLst>
                <a:path extrusionOk="0" h="524" w="616">
                  <a:moveTo>
                    <a:pt x="554" y="0"/>
                  </a:moveTo>
                  <a:cubicBezTo>
                    <a:pt x="545" y="0"/>
                    <a:pt x="537" y="3"/>
                    <a:pt x="528" y="10"/>
                  </a:cubicBezTo>
                  <a:cubicBezTo>
                    <a:pt x="356" y="153"/>
                    <a:pt x="204" y="315"/>
                    <a:pt x="32" y="457"/>
                  </a:cubicBezTo>
                  <a:cubicBezTo>
                    <a:pt x="1" y="483"/>
                    <a:pt x="29" y="524"/>
                    <a:pt x="62" y="524"/>
                  </a:cubicBezTo>
                  <a:cubicBezTo>
                    <a:pt x="70" y="524"/>
                    <a:pt x="80" y="521"/>
                    <a:pt x="88" y="514"/>
                  </a:cubicBezTo>
                  <a:cubicBezTo>
                    <a:pt x="259" y="372"/>
                    <a:pt x="413" y="210"/>
                    <a:pt x="583" y="66"/>
                  </a:cubicBezTo>
                  <a:cubicBezTo>
                    <a:pt x="616" y="41"/>
                    <a:pt x="587" y="0"/>
                    <a:pt x="55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4231375" y="3227425"/>
              <a:ext cx="51675" cy="86825"/>
            </a:xfrm>
            <a:custGeom>
              <a:rect b="b" l="l" r="r" t="t"/>
              <a:pathLst>
                <a:path extrusionOk="0" h="3473" w="2067">
                  <a:moveTo>
                    <a:pt x="0" y="1"/>
                  </a:moveTo>
                  <a:lnTo>
                    <a:pt x="780" y="3473"/>
                  </a:lnTo>
                  <a:lnTo>
                    <a:pt x="1979" y="3453"/>
                  </a:lnTo>
                  <a:lnTo>
                    <a:pt x="2066"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4226750" y="3225075"/>
              <a:ext cx="69775" cy="37225"/>
            </a:xfrm>
            <a:custGeom>
              <a:rect b="b" l="l" r="r" t="t"/>
              <a:pathLst>
                <a:path extrusionOk="0" h="1489" w="2791">
                  <a:moveTo>
                    <a:pt x="2331" y="0"/>
                  </a:moveTo>
                  <a:lnTo>
                    <a:pt x="133" y="167"/>
                  </a:lnTo>
                  <a:cubicBezTo>
                    <a:pt x="133" y="167"/>
                    <a:pt x="0" y="487"/>
                    <a:pt x="83" y="849"/>
                  </a:cubicBezTo>
                  <a:cubicBezTo>
                    <a:pt x="190" y="1320"/>
                    <a:pt x="468" y="1488"/>
                    <a:pt x="468" y="1488"/>
                  </a:cubicBezTo>
                  <a:lnTo>
                    <a:pt x="2208" y="1379"/>
                  </a:lnTo>
                  <a:cubicBezTo>
                    <a:pt x="2208" y="1379"/>
                    <a:pt x="2790" y="843"/>
                    <a:pt x="2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4242200" y="3287700"/>
              <a:ext cx="117775" cy="73400"/>
            </a:xfrm>
            <a:custGeom>
              <a:rect b="b" l="l" r="r" t="t"/>
              <a:pathLst>
                <a:path extrusionOk="0" h="2936" w="4711">
                  <a:moveTo>
                    <a:pt x="1704" y="1"/>
                  </a:moveTo>
                  <a:cubicBezTo>
                    <a:pt x="1494" y="1"/>
                    <a:pt x="1313" y="162"/>
                    <a:pt x="1284" y="375"/>
                  </a:cubicBezTo>
                  <a:lnTo>
                    <a:pt x="1207" y="920"/>
                  </a:lnTo>
                  <a:lnTo>
                    <a:pt x="673" y="839"/>
                  </a:lnTo>
                  <a:cubicBezTo>
                    <a:pt x="673" y="839"/>
                    <a:pt x="192" y="390"/>
                    <a:pt x="46" y="390"/>
                  </a:cubicBezTo>
                  <a:cubicBezTo>
                    <a:pt x="16" y="390"/>
                    <a:pt x="0" y="409"/>
                    <a:pt x="5" y="454"/>
                  </a:cubicBezTo>
                  <a:cubicBezTo>
                    <a:pt x="19" y="606"/>
                    <a:pt x="266" y="1662"/>
                    <a:pt x="327" y="2199"/>
                  </a:cubicBezTo>
                  <a:cubicBezTo>
                    <a:pt x="371" y="2600"/>
                    <a:pt x="409" y="2935"/>
                    <a:pt x="409" y="2935"/>
                  </a:cubicBezTo>
                  <a:lnTo>
                    <a:pt x="1364" y="2929"/>
                  </a:lnTo>
                  <a:cubicBezTo>
                    <a:pt x="1408" y="2891"/>
                    <a:pt x="1673" y="2662"/>
                    <a:pt x="1845" y="2662"/>
                  </a:cubicBezTo>
                  <a:cubicBezTo>
                    <a:pt x="1862" y="2662"/>
                    <a:pt x="1877" y="2664"/>
                    <a:pt x="1891" y="2669"/>
                  </a:cubicBezTo>
                  <a:cubicBezTo>
                    <a:pt x="2048" y="2716"/>
                    <a:pt x="2152" y="2882"/>
                    <a:pt x="2177" y="2925"/>
                  </a:cubicBezTo>
                  <a:lnTo>
                    <a:pt x="4710" y="2911"/>
                  </a:lnTo>
                  <a:cubicBezTo>
                    <a:pt x="4662" y="2674"/>
                    <a:pt x="4596" y="2498"/>
                    <a:pt x="4513" y="2364"/>
                  </a:cubicBezTo>
                  <a:cubicBezTo>
                    <a:pt x="4354" y="2109"/>
                    <a:pt x="4139" y="2020"/>
                    <a:pt x="3906" y="2005"/>
                  </a:cubicBezTo>
                  <a:cubicBezTo>
                    <a:pt x="3551" y="1986"/>
                    <a:pt x="2431" y="1246"/>
                    <a:pt x="2431" y="1246"/>
                  </a:cubicBezTo>
                  <a:lnTo>
                    <a:pt x="2430" y="1246"/>
                  </a:lnTo>
                  <a:cubicBezTo>
                    <a:pt x="2430" y="1246"/>
                    <a:pt x="2000" y="677"/>
                    <a:pt x="1975" y="245"/>
                  </a:cubicBezTo>
                  <a:cubicBezTo>
                    <a:pt x="1966" y="84"/>
                    <a:pt x="1872" y="20"/>
                    <a:pt x="1759" y="4"/>
                  </a:cubicBezTo>
                  <a:cubicBezTo>
                    <a:pt x="1741" y="2"/>
                    <a:pt x="1722"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4311700" y="3325450"/>
              <a:ext cx="5650" cy="5900"/>
            </a:xfrm>
            <a:custGeom>
              <a:rect b="b" l="l" r="r" t="t"/>
              <a:pathLst>
                <a:path extrusionOk="0" h="236" w="226">
                  <a:moveTo>
                    <a:pt x="186" y="1"/>
                  </a:moveTo>
                  <a:cubicBezTo>
                    <a:pt x="178" y="1"/>
                    <a:pt x="171" y="3"/>
                    <a:pt x="164" y="7"/>
                  </a:cubicBezTo>
                  <a:cubicBezTo>
                    <a:pt x="102" y="49"/>
                    <a:pt x="50" y="108"/>
                    <a:pt x="14" y="182"/>
                  </a:cubicBezTo>
                  <a:cubicBezTo>
                    <a:pt x="1" y="209"/>
                    <a:pt x="25" y="235"/>
                    <a:pt x="47" y="235"/>
                  </a:cubicBezTo>
                  <a:cubicBezTo>
                    <a:pt x="57" y="235"/>
                    <a:pt x="66" y="230"/>
                    <a:pt x="72" y="218"/>
                  </a:cubicBezTo>
                  <a:cubicBezTo>
                    <a:pt x="103" y="153"/>
                    <a:pt x="148" y="101"/>
                    <a:pt x="203" y="63"/>
                  </a:cubicBezTo>
                  <a:cubicBezTo>
                    <a:pt x="222" y="52"/>
                    <a:pt x="225" y="26"/>
                    <a:pt x="209" y="11"/>
                  </a:cubicBezTo>
                  <a:lnTo>
                    <a:pt x="208" y="10"/>
                  </a:lnTo>
                  <a:cubicBezTo>
                    <a:pt x="202" y="4"/>
                    <a:pt x="194" y="1"/>
                    <a:pt x="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4306675" y="3322500"/>
              <a:ext cx="5600" cy="5900"/>
            </a:xfrm>
            <a:custGeom>
              <a:rect b="b" l="l" r="r" t="t"/>
              <a:pathLst>
                <a:path extrusionOk="0" h="236" w="224">
                  <a:moveTo>
                    <a:pt x="184" y="1"/>
                  </a:moveTo>
                  <a:cubicBezTo>
                    <a:pt x="177" y="1"/>
                    <a:pt x="170" y="3"/>
                    <a:pt x="164" y="8"/>
                  </a:cubicBezTo>
                  <a:cubicBezTo>
                    <a:pt x="100" y="50"/>
                    <a:pt x="48" y="109"/>
                    <a:pt x="13" y="183"/>
                  </a:cubicBezTo>
                  <a:cubicBezTo>
                    <a:pt x="0" y="210"/>
                    <a:pt x="24" y="236"/>
                    <a:pt x="45" y="236"/>
                  </a:cubicBezTo>
                  <a:cubicBezTo>
                    <a:pt x="55" y="236"/>
                    <a:pt x="64" y="231"/>
                    <a:pt x="70" y="219"/>
                  </a:cubicBezTo>
                  <a:cubicBezTo>
                    <a:pt x="102" y="154"/>
                    <a:pt x="148" y="102"/>
                    <a:pt x="202" y="64"/>
                  </a:cubicBezTo>
                  <a:cubicBezTo>
                    <a:pt x="220" y="52"/>
                    <a:pt x="223" y="26"/>
                    <a:pt x="207" y="10"/>
                  </a:cubicBezTo>
                  <a:cubicBezTo>
                    <a:pt x="201" y="4"/>
                    <a:pt x="192" y="1"/>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4301450" y="3319775"/>
              <a:ext cx="5600" cy="5900"/>
            </a:xfrm>
            <a:custGeom>
              <a:rect b="b" l="l" r="r" t="t"/>
              <a:pathLst>
                <a:path extrusionOk="0" h="236" w="224">
                  <a:moveTo>
                    <a:pt x="184" y="1"/>
                  </a:moveTo>
                  <a:cubicBezTo>
                    <a:pt x="177" y="1"/>
                    <a:pt x="170" y="3"/>
                    <a:pt x="164" y="6"/>
                  </a:cubicBezTo>
                  <a:cubicBezTo>
                    <a:pt x="102" y="48"/>
                    <a:pt x="48" y="108"/>
                    <a:pt x="14" y="182"/>
                  </a:cubicBezTo>
                  <a:cubicBezTo>
                    <a:pt x="0" y="209"/>
                    <a:pt x="24" y="236"/>
                    <a:pt x="46" y="236"/>
                  </a:cubicBezTo>
                  <a:cubicBezTo>
                    <a:pt x="56" y="236"/>
                    <a:pt x="65" y="231"/>
                    <a:pt x="70" y="219"/>
                  </a:cubicBezTo>
                  <a:cubicBezTo>
                    <a:pt x="102" y="153"/>
                    <a:pt x="148" y="101"/>
                    <a:pt x="202" y="64"/>
                  </a:cubicBezTo>
                  <a:cubicBezTo>
                    <a:pt x="221" y="51"/>
                    <a:pt x="224" y="25"/>
                    <a:pt x="208" y="11"/>
                  </a:cubicBezTo>
                  <a:lnTo>
                    <a:pt x="208" y="9"/>
                  </a:lnTo>
                  <a:cubicBezTo>
                    <a:pt x="201" y="4"/>
                    <a:pt x="193" y="1"/>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4243550" y="3338650"/>
              <a:ext cx="123800" cy="22450"/>
            </a:xfrm>
            <a:custGeom>
              <a:rect b="b" l="l" r="r" t="t"/>
              <a:pathLst>
                <a:path extrusionOk="0" h="898" w="4952">
                  <a:moveTo>
                    <a:pt x="1670" y="1"/>
                  </a:moveTo>
                  <a:cubicBezTo>
                    <a:pt x="1422" y="1"/>
                    <a:pt x="1174" y="62"/>
                    <a:pt x="956" y="180"/>
                  </a:cubicBezTo>
                  <a:lnTo>
                    <a:pt x="273" y="161"/>
                  </a:lnTo>
                  <a:cubicBezTo>
                    <a:pt x="273" y="161"/>
                    <a:pt x="0" y="215"/>
                    <a:pt x="120" y="576"/>
                  </a:cubicBezTo>
                  <a:cubicBezTo>
                    <a:pt x="196" y="802"/>
                    <a:pt x="355" y="897"/>
                    <a:pt x="355" y="897"/>
                  </a:cubicBezTo>
                  <a:lnTo>
                    <a:pt x="1304" y="897"/>
                  </a:lnTo>
                  <a:cubicBezTo>
                    <a:pt x="1304" y="897"/>
                    <a:pt x="1305" y="896"/>
                    <a:pt x="1310" y="891"/>
                  </a:cubicBezTo>
                  <a:cubicBezTo>
                    <a:pt x="1358" y="849"/>
                    <a:pt x="1614" y="680"/>
                    <a:pt x="1788" y="680"/>
                  </a:cubicBezTo>
                  <a:cubicBezTo>
                    <a:pt x="1981" y="680"/>
                    <a:pt x="2098" y="844"/>
                    <a:pt x="2123" y="887"/>
                  </a:cubicBezTo>
                  <a:cubicBezTo>
                    <a:pt x="2125" y="893"/>
                    <a:pt x="2127" y="897"/>
                    <a:pt x="2127" y="897"/>
                  </a:cubicBezTo>
                  <a:lnTo>
                    <a:pt x="4656" y="897"/>
                  </a:lnTo>
                  <a:cubicBezTo>
                    <a:pt x="4656" y="897"/>
                    <a:pt x="4952" y="654"/>
                    <a:pt x="4656" y="425"/>
                  </a:cubicBezTo>
                  <a:cubicBezTo>
                    <a:pt x="4595" y="377"/>
                    <a:pt x="4529" y="347"/>
                    <a:pt x="4459" y="326"/>
                  </a:cubicBezTo>
                  <a:cubicBezTo>
                    <a:pt x="4377" y="302"/>
                    <a:pt x="4293" y="294"/>
                    <a:pt x="4215" y="294"/>
                  </a:cubicBezTo>
                  <a:cubicBezTo>
                    <a:pt x="4041" y="294"/>
                    <a:pt x="3902" y="336"/>
                    <a:pt x="3902" y="336"/>
                  </a:cubicBezTo>
                  <a:cubicBezTo>
                    <a:pt x="3902" y="336"/>
                    <a:pt x="3389" y="575"/>
                    <a:pt x="2985" y="575"/>
                  </a:cubicBezTo>
                  <a:cubicBezTo>
                    <a:pt x="2931" y="575"/>
                    <a:pt x="2879" y="571"/>
                    <a:pt x="2831" y="561"/>
                  </a:cubicBezTo>
                  <a:cubicBezTo>
                    <a:pt x="2490" y="494"/>
                    <a:pt x="2302" y="99"/>
                    <a:pt x="1962" y="29"/>
                  </a:cubicBezTo>
                  <a:cubicBezTo>
                    <a:pt x="1866" y="10"/>
                    <a:pt x="1768" y="1"/>
                    <a:pt x="16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4036175" y="3227425"/>
              <a:ext cx="52600" cy="92225"/>
            </a:xfrm>
            <a:custGeom>
              <a:rect b="b" l="l" r="r" t="t"/>
              <a:pathLst>
                <a:path extrusionOk="0" h="3689" w="2104">
                  <a:moveTo>
                    <a:pt x="2076" y="1"/>
                  </a:moveTo>
                  <a:lnTo>
                    <a:pt x="0" y="192"/>
                  </a:lnTo>
                  <a:lnTo>
                    <a:pt x="904" y="3689"/>
                  </a:lnTo>
                  <a:lnTo>
                    <a:pt x="2104" y="3628"/>
                  </a:lnTo>
                  <a:lnTo>
                    <a:pt x="2076"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4033125" y="3229275"/>
              <a:ext cx="69775" cy="37225"/>
            </a:xfrm>
            <a:custGeom>
              <a:rect b="b" l="l" r="r" t="t"/>
              <a:pathLst>
                <a:path extrusionOk="0" h="1489" w="2791">
                  <a:moveTo>
                    <a:pt x="2331" y="0"/>
                  </a:moveTo>
                  <a:lnTo>
                    <a:pt x="134" y="167"/>
                  </a:lnTo>
                  <a:cubicBezTo>
                    <a:pt x="134" y="167"/>
                    <a:pt x="0" y="487"/>
                    <a:pt x="83" y="849"/>
                  </a:cubicBezTo>
                  <a:cubicBezTo>
                    <a:pt x="190" y="1320"/>
                    <a:pt x="468" y="1488"/>
                    <a:pt x="468" y="1488"/>
                  </a:cubicBezTo>
                  <a:lnTo>
                    <a:pt x="2208" y="1381"/>
                  </a:lnTo>
                  <a:cubicBezTo>
                    <a:pt x="2208" y="1381"/>
                    <a:pt x="2791" y="844"/>
                    <a:pt x="2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4032250" y="3283850"/>
              <a:ext cx="70300" cy="77250"/>
            </a:xfrm>
            <a:custGeom>
              <a:rect b="b" l="l" r="r" t="t"/>
              <a:pathLst>
                <a:path extrusionOk="0" h="3090" w="2812">
                  <a:moveTo>
                    <a:pt x="1402" y="0"/>
                  </a:moveTo>
                  <a:cubicBezTo>
                    <a:pt x="1361" y="0"/>
                    <a:pt x="1319" y="9"/>
                    <a:pt x="1277" y="28"/>
                  </a:cubicBezTo>
                  <a:cubicBezTo>
                    <a:pt x="816" y="238"/>
                    <a:pt x="1000" y="1264"/>
                    <a:pt x="1000" y="1264"/>
                  </a:cubicBezTo>
                  <a:cubicBezTo>
                    <a:pt x="1000" y="1264"/>
                    <a:pt x="955" y="1617"/>
                    <a:pt x="606" y="1929"/>
                  </a:cubicBezTo>
                  <a:cubicBezTo>
                    <a:pt x="350" y="2158"/>
                    <a:pt x="95" y="2326"/>
                    <a:pt x="27" y="2655"/>
                  </a:cubicBezTo>
                  <a:cubicBezTo>
                    <a:pt x="1" y="2775"/>
                    <a:pt x="1" y="2915"/>
                    <a:pt x="34" y="3089"/>
                  </a:cubicBezTo>
                  <a:lnTo>
                    <a:pt x="2733" y="3089"/>
                  </a:lnTo>
                  <a:cubicBezTo>
                    <a:pt x="2733" y="3089"/>
                    <a:pt x="2811" y="2937"/>
                    <a:pt x="2682" y="2518"/>
                  </a:cubicBezTo>
                  <a:cubicBezTo>
                    <a:pt x="2657" y="2434"/>
                    <a:pt x="2627" y="2329"/>
                    <a:pt x="2595" y="2214"/>
                  </a:cubicBezTo>
                  <a:cubicBezTo>
                    <a:pt x="2472" y="1762"/>
                    <a:pt x="2326" y="1171"/>
                    <a:pt x="2326" y="1171"/>
                  </a:cubicBezTo>
                  <a:cubicBezTo>
                    <a:pt x="2326" y="1171"/>
                    <a:pt x="1882" y="0"/>
                    <a:pt x="1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1"/>
            <p:cNvSpPr/>
            <p:nvPr/>
          </p:nvSpPr>
          <p:spPr>
            <a:xfrm>
              <a:off x="4046025" y="3299050"/>
              <a:ext cx="51050" cy="29700"/>
            </a:xfrm>
            <a:custGeom>
              <a:rect b="b" l="l" r="r" t="t"/>
              <a:pathLst>
                <a:path extrusionOk="0" h="1188" w="2042">
                  <a:moveTo>
                    <a:pt x="290" y="1"/>
                  </a:moveTo>
                  <a:cubicBezTo>
                    <a:pt x="260" y="1"/>
                    <a:pt x="149" y="14"/>
                    <a:pt x="80" y="202"/>
                  </a:cubicBezTo>
                  <a:cubicBezTo>
                    <a:pt x="0" y="420"/>
                    <a:pt x="556" y="1187"/>
                    <a:pt x="556" y="1187"/>
                  </a:cubicBezTo>
                  <a:lnTo>
                    <a:pt x="1934" y="1187"/>
                  </a:lnTo>
                  <a:cubicBezTo>
                    <a:pt x="1934" y="1187"/>
                    <a:pt x="2041" y="631"/>
                    <a:pt x="1985" y="317"/>
                  </a:cubicBezTo>
                  <a:cubicBezTo>
                    <a:pt x="1928" y="2"/>
                    <a:pt x="1710" y="1"/>
                    <a:pt x="1710" y="1"/>
                  </a:cubicBezTo>
                  <a:cubicBezTo>
                    <a:pt x="1587" y="184"/>
                    <a:pt x="1389" y="245"/>
                    <a:pt x="1180" y="245"/>
                  </a:cubicBezTo>
                  <a:cubicBezTo>
                    <a:pt x="761" y="245"/>
                    <a:pt x="297" y="1"/>
                    <a:pt x="297" y="1"/>
                  </a:cubicBezTo>
                  <a:cubicBezTo>
                    <a:pt x="297" y="1"/>
                    <a:pt x="294"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4057775" y="3315225"/>
              <a:ext cx="16525" cy="5050"/>
            </a:xfrm>
            <a:custGeom>
              <a:rect b="b" l="l" r="r" t="t"/>
              <a:pathLst>
                <a:path extrusionOk="0" h="202" w="661">
                  <a:moveTo>
                    <a:pt x="318" y="1"/>
                  </a:moveTo>
                  <a:cubicBezTo>
                    <a:pt x="219" y="1"/>
                    <a:pt x="119" y="35"/>
                    <a:pt x="31" y="103"/>
                  </a:cubicBezTo>
                  <a:cubicBezTo>
                    <a:pt x="0" y="128"/>
                    <a:pt x="29" y="169"/>
                    <a:pt x="62" y="169"/>
                  </a:cubicBezTo>
                  <a:cubicBezTo>
                    <a:pt x="71" y="169"/>
                    <a:pt x="80" y="166"/>
                    <a:pt x="88" y="159"/>
                  </a:cubicBezTo>
                  <a:cubicBezTo>
                    <a:pt x="157" y="106"/>
                    <a:pt x="236" y="79"/>
                    <a:pt x="314" y="79"/>
                  </a:cubicBezTo>
                  <a:cubicBezTo>
                    <a:pt x="408" y="79"/>
                    <a:pt x="502" y="117"/>
                    <a:pt x="576" y="190"/>
                  </a:cubicBezTo>
                  <a:cubicBezTo>
                    <a:pt x="584" y="198"/>
                    <a:pt x="593" y="202"/>
                    <a:pt x="602" y="202"/>
                  </a:cubicBezTo>
                  <a:cubicBezTo>
                    <a:pt x="633" y="202"/>
                    <a:pt x="661" y="161"/>
                    <a:pt x="633" y="133"/>
                  </a:cubicBezTo>
                  <a:cubicBezTo>
                    <a:pt x="542" y="45"/>
                    <a:pt x="430" y="1"/>
                    <a:pt x="3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1"/>
            <p:cNvSpPr/>
            <p:nvPr/>
          </p:nvSpPr>
          <p:spPr>
            <a:xfrm>
              <a:off x="4055850" y="3321525"/>
              <a:ext cx="16525" cy="5050"/>
            </a:xfrm>
            <a:custGeom>
              <a:rect b="b" l="l" r="r" t="t"/>
              <a:pathLst>
                <a:path extrusionOk="0" h="202" w="661">
                  <a:moveTo>
                    <a:pt x="319" y="1"/>
                  </a:moveTo>
                  <a:cubicBezTo>
                    <a:pt x="220" y="1"/>
                    <a:pt x="121" y="35"/>
                    <a:pt x="33" y="103"/>
                  </a:cubicBezTo>
                  <a:cubicBezTo>
                    <a:pt x="1" y="128"/>
                    <a:pt x="30" y="168"/>
                    <a:pt x="64" y="168"/>
                  </a:cubicBezTo>
                  <a:cubicBezTo>
                    <a:pt x="72" y="168"/>
                    <a:pt x="81" y="166"/>
                    <a:pt x="89" y="160"/>
                  </a:cubicBezTo>
                  <a:cubicBezTo>
                    <a:pt x="158" y="106"/>
                    <a:pt x="237" y="79"/>
                    <a:pt x="315" y="79"/>
                  </a:cubicBezTo>
                  <a:cubicBezTo>
                    <a:pt x="409" y="79"/>
                    <a:pt x="502" y="117"/>
                    <a:pt x="576" y="190"/>
                  </a:cubicBezTo>
                  <a:cubicBezTo>
                    <a:pt x="585" y="198"/>
                    <a:pt x="594" y="202"/>
                    <a:pt x="603" y="202"/>
                  </a:cubicBezTo>
                  <a:cubicBezTo>
                    <a:pt x="634" y="202"/>
                    <a:pt x="661" y="161"/>
                    <a:pt x="633" y="133"/>
                  </a:cubicBezTo>
                  <a:cubicBezTo>
                    <a:pt x="542" y="45"/>
                    <a:pt x="43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1"/>
            <p:cNvSpPr/>
            <p:nvPr/>
          </p:nvSpPr>
          <p:spPr>
            <a:xfrm>
              <a:off x="4053950" y="3327325"/>
              <a:ext cx="16550" cy="5050"/>
            </a:xfrm>
            <a:custGeom>
              <a:rect b="b" l="l" r="r" t="t"/>
              <a:pathLst>
                <a:path extrusionOk="0" h="202" w="662">
                  <a:moveTo>
                    <a:pt x="319" y="1"/>
                  </a:moveTo>
                  <a:cubicBezTo>
                    <a:pt x="220" y="1"/>
                    <a:pt x="120" y="35"/>
                    <a:pt x="32" y="103"/>
                  </a:cubicBezTo>
                  <a:cubicBezTo>
                    <a:pt x="0" y="128"/>
                    <a:pt x="29" y="169"/>
                    <a:pt x="62" y="169"/>
                  </a:cubicBezTo>
                  <a:cubicBezTo>
                    <a:pt x="71" y="169"/>
                    <a:pt x="80" y="166"/>
                    <a:pt x="89" y="159"/>
                  </a:cubicBezTo>
                  <a:cubicBezTo>
                    <a:pt x="158" y="105"/>
                    <a:pt x="236" y="79"/>
                    <a:pt x="314" y="79"/>
                  </a:cubicBezTo>
                  <a:cubicBezTo>
                    <a:pt x="408" y="79"/>
                    <a:pt x="501" y="117"/>
                    <a:pt x="575" y="190"/>
                  </a:cubicBezTo>
                  <a:cubicBezTo>
                    <a:pt x="584" y="198"/>
                    <a:pt x="594" y="201"/>
                    <a:pt x="603" y="201"/>
                  </a:cubicBezTo>
                  <a:cubicBezTo>
                    <a:pt x="634" y="201"/>
                    <a:pt x="661" y="161"/>
                    <a:pt x="632" y="133"/>
                  </a:cubicBezTo>
                  <a:cubicBezTo>
                    <a:pt x="542" y="45"/>
                    <a:pt x="43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1"/>
            <p:cNvSpPr/>
            <p:nvPr/>
          </p:nvSpPr>
          <p:spPr>
            <a:xfrm>
              <a:off x="4032250" y="3339075"/>
              <a:ext cx="70300" cy="22025"/>
            </a:xfrm>
            <a:custGeom>
              <a:rect b="b" l="l" r="r" t="t"/>
              <a:pathLst>
                <a:path extrusionOk="0" h="881" w="2812">
                  <a:moveTo>
                    <a:pt x="2542" y="0"/>
                  </a:moveTo>
                  <a:cubicBezTo>
                    <a:pt x="2462" y="0"/>
                    <a:pt x="2370" y="36"/>
                    <a:pt x="2318" y="170"/>
                  </a:cubicBezTo>
                  <a:cubicBezTo>
                    <a:pt x="2221" y="423"/>
                    <a:pt x="2030" y="477"/>
                    <a:pt x="1852" y="477"/>
                  </a:cubicBezTo>
                  <a:cubicBezTo>
                    <a:pt x="1834" y="477"/>
                    <a:pt x="1817" y="477"/>
                    <a:pt x="1800" y="476"/>
                  </a:cubicBezTo>
                  <a:cubicBezTo>
                    <a:pt x="1620" y="468"/>
                    <a:pt x="1323" y="157"/>
                    <a:pt x="855" y="157"/>
                  </a:cubicBezTo>
                  <a:cubicBezTo>
                    <a:pt x="830" y="157"/>
                    <a:pt x="804" y="158"/>
                    <a:pt x="777" y="160"/>
                  </a:cubicBezTo>
                  <a:cubicBezTo>
                    <a:pt x="383" y="190"/>
                    <a:pt x="344" y="458"/>
                    <a:pt x="118" y="458"/>
                  </a:cubicBezTo>
                  <a:cubicBezTo>
                    <a:pt x="91" y="458"/>
                    <a:pt x="60" y="454"/>
                    <a:pt x="27" y="446"/>
                  </a:cubicBezTo>
                  <a:lnTo>
                    <a:pt x="27" y="446"/>
                  </a:lnTo>
                  <a:cubicBezTo>
                    <a:pt x="1" y="566"/>
                    <a:pt x="1" y="706"/>
                    <a:pt x="34" y="880"/>
                  </a:cubicBezTo>
                  <a:lnTo>
                    <a:pt x="2733" y="880"/>
                  </a:lnTo>
                  <a:cubicBezTo>
                    <a:pt x="2733" y="880"/>
                    <a:pt x="2811" y="728"/>
                    <a:pt x="2682" y="309"/>
                  </a:cubicBezTo>
                  <a:cubicBezTo>
                    <a:pt x="2657" y="225"/>
                    <a:pt x="2627" y="120"/>
                    <a:pt x="2595" y="5"/>
                  </a:cubicBezTo>
                  <a:cubicBezTo>
                    <a:pt x="2578" y="2"/>
                    <a:pt x="2561" y="0"/>
                    <a:pt x="25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1"/>
            <p:cNvSpPr/>
            <p:nvPr/>
          </p:nvSpPr>
          <p:spPr>
            <a:xfrm>
              <a:off x="4019150" y="2407000"/>
              <a:ext cx="134200" cy="53925"/>
            </a:xfrm>
            <a:custGeom>
              <a:rect b="b" l="l" r="r" t="t"/>
              <a:pathLst>
                <a:path extrusionOk="0" h="2157" w="5368">
                  <a:moveTo>
                    <a:pt x="120" y="1"/>
                  </a:moveTo>
                  <a:cubicBezTo>
                    <a:pt x="120" y="1"/>
                    <a:pt x="125" y="69"/>
                    <a:pt x="128" y="176"/>
                  </a:cubicBezTo>
                  <a:cubicBezTo>
                    <a:pt x="133" y="357"/>
                    <a:pt x="136" y="650"/>
                    <a:pt x="109" y="921"/>
                  </a:cubicBezTo>
                  <a:cubicBezTo>
                    <a:pt x="90" y="1110"/>
                    <a:pt x="57" y="1289"/>
                    <a:pt x="0" y="1412"/>
                  </a:cubicBezTo>
                  <a:cubicBezTo>
                    <a:pt x="0" y="1412"/>
                    <a:pt x="1225" y="2157"/>
                    <a:pt x="2963" y="2157"/>
                  </a:cubicBezTo>
                  <a:cubicBezTo>
                    <a:pt x="3622" y="2157"/>
                    <a:pt x="4356" y="2050"/>
                    <a:pt x="5124" y="1754"/>
                  </a:cubicBezTo>
                  <a:lnTo>
                    <a:pt x="5269" y="921"/>
                  </a:lnTo>
                  <a:lnTo>
                    <a:pt x="5346" y="486"/>
                  </a:lnTo>
                  <a:lnTo>
                    <a:pt x="5368" y="358"/>
                  </a:lnTo>
                  <a:lnTo>
                    <a:pt x="120"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1"/>
            <p:cNvSpPr/>
            <p:nvPr/>
          </p:nvSpPr>
          <p:spPr>
            <a:xfrm>
              <a:off x="4021850" y="2411375"/>
              <a:ext cx="130950" cy="22425"/>
            </a:xfrm>
            <a:custGeom>
              <a:rect b="b" l="l" r="r" t="t"/>
              <a:pathLst>
                <a:path extrusionOk="0" h="897" w="5238">
                  <a:moveTo>
                    <a:pt x="20" y="1"/>
                  </a:moveTo>
                  <a:cubicBezTo>
                    <a:pt x="25" y="182"/>
                    <a:pt x="28" y="475"/>
                    <a:pt x="1" y="746"/>
                  </a:cubicBezTo>
                  <a:cubicBezTo>
                    <a:pt x="1030" y="843"/>
                    <a:pt x="1991" y="896"/>
                    <a:pt x="2871" y="896"/>
                  </a:cubicBezTo>
                  <a:cubicBezTo>
                    <a:pt x="3711" y="896"/>
                    <a:pt x="4478" y="848"/>
                    <a:pt x="5161" y="746"/>
                  </a:cubicBezTo>
                  <a:lnTo>
                    <a:pt x="5238" y="311"/>
                  </a:lnTo>
                  <a:lnTo>
                    <a:pt x="20" y="1"/>
                  </a:ln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1"/>
            <p:cNvSpPr/>
            <p:nvPr/>
          </p:nvSpPr>
          <p:spPr>
            <a:xfrm>
              <a:off x="3965625" y="2454850"/>
              <a:ext cx="154975" cy="782200"/>
            </a:xfrm>
            <a:custGeom>
              <a:rect b="b" l="l" r="r" t="t"/>
              <a:pathLst>
                <a:path extrusionOk="0" h="31288" w="6199">
                  <a:moveTo>
                    <a:pt x="2967" y="0"/>
                  </a:moveTo>
                  <a:cubicBezTo>
                    <a:pt x="2967" y="0"/>
                    <a:pt x="236" y="1007"/>
                    <a:pt x="119" y="4041"/>
                  </a:cubicBezTo>
                  <a:cubicBezTo>
                    <a:pt x="0" y="7073"/>
                    <a:pt x="1039" y="18545"/>
                    <a:pt x="1181" y="20757"/>
                  </a:cubicBezTo>
                  <a:cubicBezTo>
                    <a:pt x="1317" y="22891"/>
                    <a:pt x="1707" y="27880"/>
                    <a:pt x="1888" y="30166"/>
                  </a:cubicBezTo>
                  <a:cubicBezTo>
                    <a:pt x="1938" y="30803"/>
                    <a:pt x="2469" y="31288"/>
                    <a:pt x="3101" y="31288"/>
                  </a:cubicBezTo>
                  <a:cubicBezTo>
                    <a:pt x="3123" y="31288"/>
                    <a:pt x="3145" y="31287"/>
                    <a:pt x="3167" y="31286"/>
                  </a:cubicBezTo>
                  <a:lnTo>
                    <a:pt x="5017" y="31185"/>
                  </a:lnTo>
                  <a:cubicBezTo>
                    <a:pt x="5686" y="31148"/>
                    <a:pt x="6199" y="30578"/>
                    <a:pt x="6166" y="29908"/>
                  </a:cubicBezTo>
                  <a:cubicBezTo>
                    <a:pt x="5914" y="24944"/>
                    <a:pt x="4978" y="6318"/>
                    <a:pt x="5034" y="4782"/>
                  </a:cubicBezTo>
                  <a:cubicBezTo>
                    <a:pt x="5098" y="3008"/>
                    <a:pt x="4969" y="846"/>
                    <a:pt x="4969" y="846"/>
                  </a:cubicBezTo>
                  <a:lnTo>
                    <a:pt x="29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4036275" y="3234300"/>
              <a:ext cx="57300" cy="3825"/>
            </a:xfrm>
            <a:custGeom>
              <a:rect b="b" l="l" r="r" t="t"/>
              <a:pathLst>
                <a:path extrusionOk="0" h="153" w="2292">
                  <a:moveTo>
                    <a:pt x="2245" y="0"/>
                  </a:moveTo>
                  <a:cubicBezTo>
                    <a:pt x="2244" y="0"/>
                    <a:pt x="2242" y="0"/>
                    <a:pt x="2240" y="1"/>
                  </a:cubicBezTo>
                  <a:cubicBezTo>
                    <a:pt x="1842" y="69"/>
                    <a:pt x="1435" y="93"/>
                    <a:pt x="1029" y="93"/>
                  </a:cubicBezTo>
                  <a:cubicBezTo>
                    <a:pt x="698" y="93"/>
                    <a:pt x="367" y="77"/>
                    <a:pt x="39" y="57"/>
                  </a:cubicBezTo>
                  <a:cubicBezTo>
                    <a:pt x="39" y="57"/>
                    <a:pt x="38" y="57"/>
                    <a:pt x="37" y="57"/>
                  </a:cubicBezTo>
                  <a:cubicBezTo>
                    <a:pt x="0" y="57"/>
                    <a:pt x="1" y="114"/>
                    <a:pt x="39" y="117"/>
                  </a:cubicBezTo>
                  <a:cubicBezTo>
                    <a:pt x="365" y="137"/>
                    <a:pt x="693" y="153"/>
                    <a:pt x="1022" y="153"/>
                  </a:cubicBezTo>
                  <a:cubicBezTo>
                    <a:pt x="1436" y="153"/>
                    <a:pt x="1850" y="128"/>
                    <a:pt x="2256" y="59"/>
                  </a:cubicBezTo>
                  <a:cubicBezTo>
                    <a:pt x="2292" y="52"/>
                    <a:pt x="2279" y="0"/>
                    <a:pt x="22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4028550" y="2867100"/>
              <a:ext cx="54750" cy="8275"/>
            </a:xfrm>
            <a:custGeom>
              <a:rect b="b" l="l" r="r" t="t"/>
              <a:pathLst>
                <a:path extrusionOk="0" h="331" w="2190">
                  <a:moveTo>
                    <a:pt x="2127" y="1"/>
                  </a:moveTo>
                  <a:cubicBezTo>
                    <a:pt x="2121" y="1"/>
                    <a:pt x="2115" y="2"/>
                    <a:pt x="2109" y="5"/>
                  </a:cubicBezTo>
                  <a:cubicBezTo>
                    <a:pt x="1768" y="169"/>
                    <a:pt x="1397" y="251"/>
                    <a:pt x="1026" y="251"/>
                  </a:cubicBezTo>
                  <a:cubicBezTo>
                    <a:pt x="698" y="251"/>
                    <a:pt x="371" y="187"/>
                    <a:pt x="63" y="60"/>
                  </a:cubicBezTo>
                  <a:cubicBezTo>
                    <a:pt x="58" y="58"/>
                    <a:pt x="53" y="57"/>
                    <a:pt x="49" y="57"/>
                  </a:cubicBezTo>
                  <a:cubicBezTo>
                    <a:pt x="12" y="57"/>
                    <a:pt x="0" y="120"/>
                    <a:pt x="41" y="137"/>
                  </a:cubicBezTo>
                  <a:cubicBezTo>
                    <a:pt x="356" y="266"/>
                    <a:pt x="690" y="331"/>
                    <a:pt x="1023" y="331"/>
                  </a:cubicBezTo>
                  <a:cubicBezTo>
                    <a:pt x="1409" y="331"/>
                    <a:pt x="1795" y="245"/>
                    <a:pt x="2149" y="75"/>
                  </a:cubicBezTo>
                  <a:cubicBezTo>
                    <a:pt x="2189" y="54"/>
                    <a:pt x="2164" y="1"/>
                    <a:pt x="21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4072675" y="2450825"/>
              <a:ext cx="239775" cy="782650"/>
            </a:xfrm>
            <a:custGeom>
              <a:rect b="b" l="l" r="r" t="t"/>
              <a:pathLst>
                <a:path extrusionOk="0" h="31306" w="9591">
                  <a:moveTo>
                    <a:pt x="481" y="1"/>
                  </a:moveTo>
                  <a:cubicBezTo>
                    <a:pt x="184" y="450"/>
                    <a:pt x="0" y="1255"/>
                    <a:pt x="9" y="2588"/>
                  </a:cubicBezTo>
                  <a:lnTo>
                    <a:pt x="5146" y="30566"/>
                  </a:lnTo>
                  <a:cubicBezTo>
                    <a:pt x="5224" y="30989"/>
                    <a:pt x="5591" y="31299"/>
                    <a:pt x="6021" y="31304"/>
                  </a:cubicBezTo>
                  <a:cubicBezTo>
                    <a:pt x="6125" y="31305"/>
                    <a:pt x="6238" y="31305"/>
                    <a:pt x="6356" y="31305"/>
                  </a:cubicBezTo>
                  <a:cubicBezTo>
                    <a:pt x="7100" y="31305"/>
                    <a:pt x="8079" y="31277"/>
                    <a:pt x="8787" y="31153"/>
                  </a:cubicBezTo>
                  <a:cubicBezTo>
                    <a:pt x="9266" y="31069"/>
                    <a:pt x="9591" y="30621"/>
                    <a:pt x="9523" y="30139"/>
                  </a:cubicBezTo>
                  <a:cubicBezTo>
                    <a:pt x="9015" y="26591"/>
                    <a:pt x="6747" y="10857"/>
                    <a:pt x="6060" y="8226"/>
                  </a:cubicBezTo>
                  <a:lnTo>
                    <a:pt x="6062" y="8226"/>
                  </a:lnTo>
                  <a:cubicBezTo>
                    <a:pt x="5623" y="6546"/>
                    <a:pt x="5566" y="5713"/>
                    <a:pt x="5224" y="4474"/>
                  </a:cubicBezTo>
                  <a:cubicBezTo>
                    <a:pt x="4936" y="4358"/>
                    <a:pt x="4287" y="2649"/>
                    <a:pt x="4013" y="2498"/>
                  </a:cubicBezTo>
                  <a:cubicBezTo>
                    <a:pt x="3631" y="2285"/>
                    <a:pt x="3257" y="2053"/>
                    <a:pt x="2872" y="1840"/>
                  </a:cubicBezTo>
                  <a:cubicBezTo>
                    <a:pt x="2583" y="1681"/>
                    <a:pt x="2298" y="1516"/>
                    <a:pt x="2020" y="1341"/>
                  </a:cubicBezTo>
                  <a:cubicBezTo>
                    <a:pt x="1455" y="983"/>
                    <a:pt x="867" y="566"/>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4229600" y="3229400"/>
              <a:ext cx="55175" cy="4675"/>
            </a:xfrm>
            <a:custGeom>
              <a:rect b="b" l="l" r="r" t="t"/>
              <a:pathLst>
                <a:path extrusionOk="0" h="187" w="2207">
                  <a:moveTo>
                    <a:pt x="2173" y="1"/>
                  </a:moveTo>
                  <a:cubicBezTo>
                    <a:pt x="2172" y="1"/>
                    <a:pt x="2170" y="1"/>
                    <a:pt x="2169" y="1"/>
                  </a:cubicBezTo>
                  <a:cubicBezTo>
                    <a:pt x="1541" y="85"/>
                    <a:pt x="910" y="126"/>
                    <a:pt x="277" y="126"/>
                  </a:cubicBezTo>
                  <a:cubicBezTo>
                    <a:pt x="198" y="126"/>
                    <a:pt x="119" y="126"/>
                    <a:pt x="40" y="124"/>
                  </a:cubicBezTo>
                  <a:cubicBezTo>
                    <a:pt x="39" y="124"/>
                    <a:pt x="39" y="124"/>
                    <a:pt x="38" y="124"/>
                  </a:cubicBezTo>
                  <a:cubicBezTo>
                    <a:pt x="0" y="124"/>
                    <a:pt x="1" y="182"/>
                    <a:pt x="40" y="184"/>
                  </a:cubicBezTo>
                  <a:cubicBezTo>
                    <a:pt x="124" y="185"/>
                    <a:pt x="209" y="186"/>
                    <a:pt x="293" y="186"/>
                  </a:cubicBezTo>
                  <a:cubicBezTo>
                    <a:pt x="921" y="186"/>
                    <a:pt x="1546" y="144"/>
                    <a:pt x="2169" y="61"/>
                  </a:cubicBezTo>
                  <a:cubicBezTo>
                    <a:pt x="2205" y="56"/>
                    <a:pt x="2207" y="1"/>
                    <a:pt x="2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4205600" y="2857250"/>
              <a:ext cx="48950" cy="10200"/>
            </a:xfrm>
            <a:custGeom>
              <a:rect b="b" l="l" r="r" t="t"/>
              <a:pathLst>
                <a:path extrusionOk="0" h="408" w="1958">
                  <a:moveTo>
                    <a:pt x="1901" y="0"/>
                  </a:moveTo>
                  <a:cubicBezTo>
                    <a:pt x="1894" y="0"/>
                    <a:pt x="1887" y="2"/>
                    <a:pt x="1880" y="6"/>
                  </a:cubicBezTo>
                  <a:cubicBezTo>
                    <a:pt x="1546" y="219"/>
                    <a:pt x="1166" y="328"/>
                    <a:pt x="782" y="328"/>
                  </a:cubicBezTo>
                  <a:cubicBezTo>
                    <a:pt x="540" y="328"/>
                    <a:pt x="297" y="285"/>
                    <a:pt x="64" y="198"/>
                  </a:cubicBezTo>
                  <a:cubicBezTo>
                    <a:pt x="59" y="196"/>
                    <a:pt x="54" y="195"/>
                    <a:pt x="50" y="195"/>
                  </a:cubicBezTo>
                  <a:cubicBezTo>
                    <a:pt x="13" y="195"/>
                    <a:pt x="0" y="259"/>
                    <a:pt x="42" y="274"/>
                  </a:cubicBezTo>
                  <a:cubicBezTo>
                    <a:pt x="282" y="364"/>
                    <a:pt x="531" y="408"/>
                    <a:pt x="780" y="408"/>
                  </a:cubicBezTo>
                  <a:cubicBezTo>
                    <a:pt x="1179" y="408"/>
                    <a:pt x="1575" y="295"/>
                    <a:pt x="1921" y="76"/>
                  </a:cubicBezTo>
                  <a:cubicBezTo>
                    <a:pt x="1957" y="53"/>
                    <a:pt x="1935" y="0"/>
                    <a:pt x="19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4098500" y="2604425"/>
              <a:ext cx="119125" cy="617625"/>
            </a:xfrm>
            <a:custGeom>
              <a:rect b="b" l="l" r="r" t="t"/>
              <a:pathLst>
                <a:path extrusionOk="0" h="24705" w="4765">
                  <a:moveTo>
                    <a:pt x="78" y="0"/>
                  </a:moveTo>
                  <a:lnTo>
                    <a:pt x="0" y="16"/>
                  </a:lnTo>
                  <a:lnTo>
                    <a:pt x="4687" y="24705"/>
                  </a:lnTo>
                  <a:lnTo>
                    <a:pt x="4765" y="24690"/>
                  </a:lnTo>
                  <a:lnTo>
                    <a:pt x="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3997700" y="2435975"/>
              <a:ext cx="205600" cy="126725"/>
            </a:xfrm>
            <a:custGeom>
              <a:rect b="b" l="l" r="r" t="t"/>
              <a:pathLst>
                <a:path extrusionOk="0" h="5069" w="8224">
                  <a:moveTo>
                    <a:pt x="858" y="1"/>
                  </a:moveTo>
                  <a:cubicBezTo>
                    <a:pt x="525" y="1112"/>
                    <a:pt x="1" y="1939"/>
                    <a:pt x="1" y="1939"/>
                  </a:cubicBezTo>
                  <a:cubicBezTo>
                    <a:pt x="721" y="3285"/>
                    <a:pt x="8223" y="5068"/>
                    <a:pt x="8223" y="5068"/>
                  </a:cubicBezTo>
                  <a:cubicBezTo>
                    <a:pt x="7240" y="2269"/>
                    <a:pt x="6099" y="400"/>
                    <a:pt x="6099" y="400"/>
                  </a:cubicBezTo>
                  <a:cubicBezTo>
                    <a:pt x="5379" y="518"/>
                    <a:pt x="4721" y="564"/>
                    <a:pt x="4132" y="564"/>
                  </a:cubicBezTo>
                  <a:cubicBezTo>
                    <a:pt x="2066" y="564"/>
                    <a:pt x="858"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4131325" y="2470000"/>
              <a:ext cx="70750" cy="86650"/>
            </a:xfrm>
            <a:custGeom>
              <a:rect b="b" l="l" r="r" t="t"/>
              <a:pathLst>
                <a:path extrusionOk="0" h="3466" w="2830">
                  <a:moveTo>
                    <a:pt x="39" y="1"/>
                  </a:moveTo>
                  <a:cubicBezTo>
                    <a:pt x="19" y="1"/>
                    <a:pt x="0" y="14"/>
                    <a:pt x="3" y="39"/>
                  </a:cubicBezTo>
                  <a:cubicBezTo>
                    <a:pt x="117" y="1615"/>
                    <a:pt x="1331" y="2920"/>
                    <a:pt x="2767" y="3462"/>
                  </a:cubicBezTo>
                  <a:cubicBezTo>
                    <a:pt x="2772" y="3464"/>
                    <a:pt x="2777" y="3465"/>
                    <a:pt x="2781" y="3465"/>
                  </a:cubicBezTo>
                  <a:cubicBezTo>
                    <a:pt x="2818" y="3465"/>
                    <a:pt x="2830" y="3402"/>
                    <a:pt x="2788" y="3385"/>
                  </a:cubicBezTo>
                  <a:cubicBezTo>
                    <a:pt x="1388" y="2857"/>
                    <a:pt x="194" y="1576"/>
                    <a:pt x="82" y="39"/>
                  </a:cubicBezTo>
                  <a:cubicBezTo>
                    <a:pt x="80" y="14"/>
                    <a:pt x="59" y="1"/>
                    <a:pt x="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3970000" y="2467950"/>
              <a:ext cx="77025" cy="72575"/>
            </a:xfrm>
            <a:custGeom>
              <a:rect b="b" l="l" r="r" t="t"/>
              <a:pathLst>
                <a:path extrusionOk="0" h="2903" w="3081">
                  <a:moveTo>
                    <a:pt x="3041" y="0"/>
                  </a:moveTo>
                  <a:cubicBezTo>
                    <a:pt x="3022" y="0"/>
                    <a:pt x="3001" y="13"/>
                    <a:pt x="3001" y="38"/>
                  </a:cubicBezTo>
                  <a:cubicBezTo>
                    <a:pt x="2982" y="787"/>
                    <a:pt x="2669" y="1516"/>
                    <a:pt x="2127" y="2036"/>
                  </a:cubicBezTo>
                  <a:cubicBezTo>
                    <a:pt x="1597" y="2545"/>
                    <a:pt x="876" y="2823"/>
                    <a:pt x="144" y="2823"/>
                  </a:cubicBezTo>
                  <a:cubicBezTo>
                    <a:pt x="113" y="2823"/>
                    <a:pt x="82" y="2822"/>
                    <a:pt x="51" y="2821"/>
                  </a:cubicBezTo>
                  <a:cubicBezTo>
                    <a:pt x="51" y="2821"/>
                    <a:pt x="50" y="2821"/>
                    <a:pt x="50" y="2821"/>
                  </a:cubicBezTo>
                  <a:cubicBezTo>
                    <a:pt x="0" y="2821"/>
                    <a:pt x="1" y="2900"/>
                    <a:pt x="51" y="2901"/>
                  </a:cubicBezTo>
                  <a:cubicBezTo>
                    <a:pt x="83" y="2902"/>
                    <a:pt x="116" y="2903"/>
                    <a:pt x="148" y="2903"/>
                  </a:cubicBezTo>
                  <a:cubicBezTo>
                    <a:pt x="899" y="2903"/>
                    <a:pt x="1640" y="2613"/>
                    <a:pt x="2183" y="2093"/>
                  </a:cubicBezTo>
                  <a:cubicBezTo>
                    <a:pt x="2740" y="1558"/>
                    <a:pt x="3061" y="808"/>
                    <a:pt x="3080" y="38"/>
                  </a:cubicBezTo>
                  <a:cubicBezTo>
                    <a:pt x="3081" y="13"/>
                    <a:pt x="3061" y="0"/>
                    <a:pt x="3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4081925" y="2525850"/>
              <a:ext cx="10300" cy="92350"/>
            </a:xfrm>
            <a:custGeom>
              <a:rect b="b" l="l" r="r" t="t"/>
              <a:pathLst>
                <a:path extrusionOk="0" h="3694" w="412">
                  <a:moveTo>
                    <a:pt x="39" y="0"/>
                  </a:moveTo>
                  <a:cubicBezTo>
                    <a:pt x="19" y="0"/>
                    <a:pt x="0" y="13"/>
                    <a:pt x="3" y="39"/>
                  </a:cubicBezTo>
                  <a:cubicBezTo>
                    <a:pt x="101" y="1244"/>
                    <a:pt x="232" y="2448"/>
                    <a:pt x="330" y="3655"/>
                  </a:cubicBezTo>
                  <a:cubicBezTo>
                    <a:pt x="332" y="3680"/>
                    <a:pt x="354" y="3693"/>
                    <a:pt x="374" y="3693"/>
                  </a:cubicBezTo>
                  <a:cubicBezTo>
                    <a:pt x="393" y="3693"/>
                    <a:pt x="412" y="3681"/>
                    <a:pt x="410" y="3655"/>
                  </a:cubicBezTo>
                  <a:cubicBezTo>
                    <a:pt x="311" y="2448"/>
                    <a:pt x="181" y="1244"/>
                    <a:pt x="82" y="39"/>
                  </a:cubicBezTo>
                  <a:cubicBezTo>
                    <a:pt x="80" y="13"/>
                    <a:pt x="59" y="0"/>
                    <a:pt x="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4086150" y="2527825"/>
              <a:ext cx="13200" cy="50800"/>
            </a:xfrm>
            <a:custGeom>
              <a:rect b="b" l="l" r="r" t="t"/>
              <a:pathLst>
                <a:path extrusionOk="0" h="2032" w="528">
                  <a:moveTo>
                    <a:pt x="358" y="0"/>
                  </a:moveTo>
                  <a:cubicBezTo>
                    <a:pt x="335" y="0"/>
                    <a:pt x="309" y="20"/>
                    <a:pt x="315" y="50"/>
                  </a:cubicBezTo>
                  <a:cubicBezTo>
                    <a:pt x="374" y="406"/>
                    <a:pt x="415" y="765"/>
                    <a:pt x="435" y="1126"/>
                  </a:cubicBezTo>
                  <a:cubicBezTo>
                    <a:pt x="444" y="1278"/>
                    <a:pt x="455" y="1433"/>
                    <a:pt x="445" y="1585"/>
                  </a:cubicBezTo>
                  <a:cubicBezTo>
                    <a:pt x="435" y="1732"/>
                    <a:pt x="346" y="1957"/>
                    <a:pt x="183" y="1957"/>
                  </a:cubicBezTo>
                  <a:cubicBezTo>
                    <a:pt x="152" y="1957"/>
                    <a:pt x="118" y="1949"/>
                    <a:pt x="81" y="1930"/>
                  </a:cubicBezTo>
                  <a:cubicBezTo>
                    <a:pt x="75" y="1927"/>
                    <a:pt x="69" y="1925"/>
                    <a:pt x="62" y="1925"/>
                  </a:cubicBezTo>
                  <a:cubicBezTo>
                    <a:pt x="25" y="1925"/>
                    <a:pt x="1" y="1980"/>
                    <a:pt x="41" y="2000"/>
                  </a:cubicBezTo>
                  <a:cubicBezTo>
                    <a:pt x="84" y="2021"/>
                    <a:pt x="128" y="2032"/>
                    <a:pt x="172" y="2032"/>
                  </a:cubicBezTo>
                  <a:cubicBezTo>
                    <a:pt x="256" y="2032"/>
                    <a:pt x="338" y="1994"/>
                    <a:pt x="402" y="1929"/>
                  </a:cubicBezTo>
                  <a:cubicBezTo>
                    <a:pt x="516" y="1811"/>
                    <a:pt x="528" y="1635"/>
                    <a:pt x="528" y="1480"/>
                  </a:cubicBezTo>
                  <a:cubicBezTo>
                    <a:pt x="525" y="994"/>
                    <a:pt x="471" y="507"/>
                    <a:pt x="391" y="29"/>
                  </a:cubicBezTo>
                  <a:cubicBezTo>
                    <a:pt x="388" y="9"/>
                    <a:pt x="374"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4014250" y="2457550"/>
              <a:ext cx="145100" cy="17625"/>
            </a:xfrm>
            <a:custGeom>
              <a:rect b="b" l="l" r="r" t="t"/>
              <a:pathLst>
                <a:path extrusionOk="0" h="705" w="5804">
                  <a:moveTo>
                    <a:pt x="58" y="1"/>
                  </a:moveTo>
                  <a:cubicBezTo>
                    <a:pt x="28" y="1"/>
                    <a:pt x="0" y="41"/>
                    <a:pt x="28" y="69"/>
                  </a:cubicBezTo>
                  <a:cubicBezTo>
                    <a:pt x="335" y="381"/>
                    <a:pt x="867" y="421"/>
                    <a:pt x="1274" y="495"/>
                  </a:cubicBezTo>
                  <a:cubicBezTo>
                    <a:pt x="1796" y="589"/>
                    <a:pt x="2321" y="662"/>
                    <a:pt x="2852" y="691"/>
                  </a:cubicBezTo>
                  <a:cubicBezTo>
                    <a:pt x="3017" y="700"/>
                    <a:pt x="3184" y="704"/>
                    <a:pt x="3351" y="704"/>
                  </a:cubicBezTo>
                  <a:cubicBezTo>
                    <a:pt x="4174" y="704"/>
                    <a:pt x="5004" y="586"/>
                    <a:pt x="5763" y="260"/>
                  </a:cubicBezTo>
                  <a:cubicBezTo>
                    <a:pt x="5804" y="243"/>
                    <a:pt x="5778" y="187"/>
                    <a:pt x="5740" y="187"/>
                  </a:cubicBezTo>
                  <a:cubicBezTo>
                    <a:pt x="5734" y="187"/>
                    <a:pt x="5729" y="188"/>
                    <a:pt x="5723" y="191"/>
                  </a:cubicBezTo>
                  <a:cubicBezTo>
                    <a:pt x="4977" y="511"/>
                    <a:pt x="4161" y="625"/>
                    <a:pt x="3352" y="625"/>
                  </a:cubicBezTo>
                  <a:cubicBezTo>
                    <a:pt x="3202" y="625"/>
                    <a:pt x="3053" y="621"/>
                    <a:pt x="2904" y="614"/>
                  </a:cubicBezTo>
                  <a:cubicBezTo>
                    <a:pt x="2389" y="588"/>
                    <a:pt x="1878" y="521"/>
                    <a:pt x="1372" y="431"/>
                  </a:cubicBezTo>
                  <a:cubicBezTo>
                    <a:pt x="1141" y="391"/>
                    <a:pt x="907" y="350"/>
                    <a:pt x="679" y="294"/>
                  </a:cubicBezTo>
                  <a:cubicBezTo>
                    <a:pt x="464" y="241"/>
                    <a:pt x="243" y="173"/>
                    <a:pt x="85" y="13"/>
                  </a:cubicBezTo>
                  <a:cubicBezTo>
                    <a:pt x="76" y="4"/>
                    <a:pt x="67" y="1"/>
                    <a:pt x="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3983975" y="2221125"/>
              <a:ext cx="195100" cy="204950"/>
            </a:xfrm>
            <a:custGeom>
              <a:rect b="b" l="l" r="r" t="t"/>
              <a:pathLst>
                <a:path extrusionOk="0" h="8198" w="7804">
                  <a:moveTo>
                    <a:pt x="5984" y="0"/>
                  </a:moveTo>
                  <a:cubicBezTo>
                    <a:pt x="5877" y="0"/>
                    <a:pt x="5766" y="2"/>
                    <a:pt x="5652" y="7"/>
                  </a:cubicBezTo>
                  <a:cubicBezTo>
                    <a:pt x="4570" y="49"/>
                    <a:pt x="3206" y="268"/>
                    <a:pt x="3206" y="268"/>
                  </a:cubicBezTo>
                  <a:cubicBezTo>
                    <a:pt x="3206" y="268"/>
                    <a:pt x="3147" y="294"/>
                    <a:pt x="3043" y="340"/>
                  </a:cubicBezTo>
                  <a:cubicBezTo>
                    <a:pt x="2644" y="512"/>
                    <a:pt x="1593" y="957"/>
                    <a:pt x="664" y="1245"/>
                  </a:cubicBezTo>
                  <a:cubicBezTo>
                    <a:pt x="410" y="1324"/>
                    <a:pt x="244" y="1466"/>
                    <a:pt x="141" y="1651"/>
                  </a:cubicBezTo>
                  <a:cubicBezTo>
                    <a:pt x="35" y="1847"/>
                    <a:pt x="0" y="2089"/>
                    <a:pt x="15" y="2357"/>
                  </a:cubicBezTo>
                  <a:cubicBezTo>
                    <a:pt x="50" y="3019"/>
                    <a:pt x="383" y="3836"/>
                    <a:pt x="664" y="4459"/>
                  </a:cubicBezTo>
                  <a:cubicBezTo>
                    <a:pt x="790" y="4741"/>
                    <a:pt x="893" y="5105"/>
                    <a:pt x="975" y="5490"/>
                  </a:cubicBezTo>
                  <a:cubicBezTo>
                    <a:pt x="1220" y="6630"/>
                    <a:pt x="1287" y="7962"/>
                    <a:pt x="1287" y="7962"/>
                  </a:cubicBezTo>
                  <a:cubicBezTo>
                    <a:pt x="2992" y="8036"/>
                    <a:pt x="4841" y="8198"/>
                    <a:pt x="6040" y="8198"/>
                  </a:cubicBezTo>
                  <a:cubicBezTo>
                    <a:pt x="6545" y="8198"/>
                    <a:pt x="6934" y="8169"/>
                    <a:pt x="7150" y="8093"/>
                  </a:cubicBezTo>
                  <a:cubicBezTo>
                    <a:pt x="7150" y="8093"/>
                    <a:pt x="7182" y="7915"/>
                    <a:pt x="7229" y="7653"/>
                  </a:cubicBezTo>
                  <a:cubicBezTo>
                    <a:pt x="7306" y="7228"/>
                    <a:pt x="7424" y="6587"/>
                    <a:pt x="7510" y="6136"/>
                  </a:cubicBezTo>
                  <a:cubicBezTo>
                    <a:pt x="7635" y="5490"/>
                    <a:pt x="7770" y="4388"/>
                    <a:pt x="7797" y="3268"/>
                  </a:cubicBezTo>
                  <a:cubicBezTo>
                    <a:pt x="7802" y="3127"/>
                    <a:pt x="7803" y="2987"/>
                    <a:pt x="7803" y="2848"/>
                  </a:cubicBezTo>
                  <a:cubicBezTo>
                    <a:pt x="7803" y="2394"/>
                    <a:pt x="7760" y="1957"/>
                    <a:pt x="7674" y="1567"/>
                  </a:cubicBezTo>
                  <a:cubicBezTo>
                    <a:pt x="7522" y="875"/>
                    <a:pt x="7241" y="333"/>
                    <a:pt x="6847" y="118"/>
                  </a:cubicBezTo>
                  <a:cubicBezTo>
                    <a:pt x="6689" y="32"/>
                    <a:pt x="6370" y="0"/>
                    <a:pt x="59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4015550" y="2410850"/>
              <a:ext cx="149825" cy="7475"/>
            </a:xfrm>
            <a:custGeom>
              <a:rect b="b" l="l" r="r" t="t"/>
              <a:pathLst>
                <a:path extrusionOk="0" h="299" w="5993">
                  <a:moveTo>
                    <a:pt x="49" y="0"/>
                  </a:moveTo>
                  <a:cubicBezTo>
                    <a:pt x="1" y="0"/>
                    <a:pt x="2" y="77"/>
                    <a:pt x="51" y="80"/>
                  </a:cubicBezTo>
                  <a:cubicBezTo>
                    <a:pt x="1042" y="147"/>
                    <a:pt x="2035" y="178"/>
                    <a:pt x="3026" y="238"/>
                  </a:cubicBezTo>
                  <a:cubicBezTo>
                    <a:pt x="3580" y="271"/>
                    <a:pt x="4130" y="299"/>
                    <a:pt x="4680" y="299"/>
                  </a:cubicBezTo>
                  <a:cubicBezTo>
                    <a:pt x="5100" y="299"/>
                    <a:pt x="5520" y="283"/>
                    <a:pt x="5942" y="242"/>
                  </a:cubicBezTo>
                  <a:cubicBezTo>
                    <a:pt x="5990" y="238"/>
                    <a:pt x="5992" y="162"/>
                    <a:pt x="5946" y="162"/>
                  </a:cubicBezTo>
                  <a:cubicBezTo>
                    <a:pt x="5944" y="162"/>
                    <a:pt x="5943" y="162"/>
                    <a:pt x="5942" y="162"/>
                  </a:cubicBezTo>
                  <a:cubicBezTo>
                    <a:pt x="5520" y="203"/>
                    <a:pt x="5100" y="219"/>
                    <a:pt x="4680" y="219"/>
                  </a:cubicBezTo>
                  <a:cubicBezTo>
                    <a:pt x="4130" y="219"/>
                    <a:pt x="3580" y="192"/>
                    <a:pt x="3026" y="158"/>
                  </a:cubicBezTo>
                  <a:cubicBezTo>
                    <a:pt x="2035" y="99"/>
                    <a:pt x="1042" y="67"/>
                    <a:pt x="51" y="0"/>
                  </a:cubicBezTo>
                  <a:cubicBezTo>
                    <a:pt x="51" y="0"/>
                    <a:pt x="50" y="0"/>
                    <a:pt x="49"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4125250" y="2221125"/>
              <a:ext cx="69175" cy="85550"/>
            </a:xfrm>
            <a:custGeom>
              <a:rect b="b" l="l" r="r" t="t"/>
              <a:pathLst>
                <a:path extrusionOk="0" h="3422" w="2767">
                  <a:moveTo>
                    <a:pt x="333" y="0"/>
                  </a:moveTo>
                  <a:cubicBezTo>
                    <a:pt x="226" y="0"/>
                    <a:pt x="115" y="2"/>
                    <a:pt x="1" y="7"/>
                  </a:cubicBezTo>
                  <a:cubicBezTo>
                    <a:pt x="141" y="450"/>
                    <a:pt x="540" y="1579"/>
                    <a:pt x="1180" y="2419"/>
                  </a:cubicBezTo>
                  <a:cubicBezTo>
                    <a:pt x="1457" y="2782"/>
                    <a:pt x="1780" y="3093"/>
                    <a:pt x="2146" y="3268"/>
                  </a:cubicBezTo>
                  <a:cubicBezTo>
                    <a:pt x="2340" y="3361"/>
                    <a:pt x="2548" y="3416"/>
                    <a:pt x="2766" y="3421"/>
                  </a:cubicBezTo>
                  <a:lnTo>
                    <a:pt x="2023" y="1567"/>
                  </a:lnTo>
                  <a:cubicBezTo>
                    <a:pt x="1871" y="875"/>
                    <a:pt x="1590" y="333"/>
                    <a:pt x="1196" y="118"/>
                  </a:cubicBezTo>
                  <a:cubicBezTo>
                    <a:pt x="1038" y="32"/>
                    <a:pt x="719" y="0"/>
                    <a:pt x="333"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4023300" y="2336275"/>
              <a:ext cx="12625" cy="84775"/>
            </a:xfrm>
            <a:custGeom>
              <a:rect b="b" l="l" r="r" t="t"/>
              <a:pathLst>
                <a:path extrusionOk="0" h="3391" w="505">
                  <a:moveTo>
                    <a:pt x="49" y="0"/>
                  </a:moveTo>
                  <a:cubicBezTo>
                    <a:pt x="25" y="0"/>
                    <a:pt x="0" y="20"/>
                    <a:pt x="8" y="50"/>
                  </a:cubicBezTo>
                  <a:cubicBezTo>
                    <a:pt x="295" y="1126"/>
                    <a:pt x="424" y="2237"/>
                    <a:pt x="393" y="3351"/>
                  </a:cubicBezTo>
                  <a:cubicBezTo>
                    <a:pt x="393" y="3377"/>
                    <a:pt x="412" y="3390"/>
                    <a:pt x="432" y="3390"/>
                  </a:cubicBezTo>
                  <a:cubicBezTo>
                    <a:pt x="452" y="3390"/>
                    <a:pt x="472" y="3377"/>
                    <a:pt x="473" y="3351"/>
                  </a:cubicBezTo>
                  <a:cubicBezTo>
                    <a:pt x="505" y="2231"/>
                    <a:pt x="373" y="1112"/>
                    <a:pt x="85" y="28"/>
                  </a:cubicBezTo>
                  <a:cubicBezTo>
                    <a:pt x="80" y="8"/>
                    <a:pt x="65" y="0"/>
                    <a:pt x="49"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4077350" y="2240475"/>
              <a:ext cx="48500" cy="29350"/>
            </a:xfrm>
            <a:custGeom>
              <a:rect b="b" l="l" r="r" t="t"/>
              <a:pathLst>
                <a:path extrusionOk="0" h="1174" w="1940">
                  <a:moveTo>
                    <a:pt x="1900" y="0"/>
                  </a:moveTo>
                  <a:cubicBezTo>
                    <a:pt x="1880" y="0"/>
                    <a:pt x="1860" y="13"/>
                    <a:pt x="1860" y="38"/>
                  </a:cubicBezTo>
                  <a:cubicBezTo>
                    <a:pt x="1859" y="453"/>
                    <a:pt x="1613" y="850"/>
                    <a:pt x="1227" y="1015"/>
                  </a:cubicBezTo>
                  <a:cubicBezTo>
                    <a:pt x="1101" y="1069"/>
                    <a:pt x="966" y="1095"/>
                    <a:pt x="832" y="1095"/>
                  </a:cubicBezTo>
                  <a:cubicBezTo>
                    <a:pt x="559" y="1095"/>
                    <a:pt x="287" y="989"/>
                    <a:pt x="86" y="797"/>
                  </a:cubicBezTo>
                  <a:cubicBezTo>
                    <a:pt x="78" y="790"/>
                    <a:pt x="69" y="787"/>
                    <a:pt x="60" y="787"/>
                  </a:cubicBezTo>
                  <a:cubicBezTo>
                    <a:pt x="29" y="787"/>
                    <a:pt x="1" y="827"/>
                    <a:pt x="29" y="854"/>
                  </a:cubicBezTo>
                  <a:cubicBezTo>
                    <a:pt x="245" y="1059"/>
                    <a:pt x="538" y="1173"/>
                    <a:pt x="832" y="1173"/>
                  </a:cubicBezTo>
                  <a:cubicBezTo>
                    <a:pt x="977" y="1173"/>
                    <a:pt x="1123" y="1146"/>
                    <a:pt x="1259" y="1087"/>
                  </a:cubicBezTo>
                  <a:cubicBezTo>
                    <a:pt x="1672" y="912"/>
                    <a:pt x="1939" y="483"/>
                    <a:pt x="1940" y="38"/>
                  </a:cubicBezTo>
                  <a:cubicBezTo>
                    <a:pt x="1940" y="13"/>
                    <a:pt x="1920" y="0"/>
                    <a:pt x="1900"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4162925" y="2264175"/>
              <a:ext cx="31925" cy="148650"/>
            </a:xfrm>
            <a:custGeom>
              <a:rect b="b" l="l" r="r" t="t"/>
              <a:pathLst>
                <a:path extrusionOk="0" h="5946" w="1277">
                  <a:moveTo>
                    <a:pt x="178" y="0"/>
                  </a:moveTo>
                  <a:cubicBezTo>
                    <a:pt x="158" y="0"/>
                    <a:pt x="137" y="13"/>
                    <a:pt x="134" y="38"/>
                  </a:cubicBezTo>
                  <a:cubicBezTo>
                    <a:pt x="15" y="937"/>
                    <a:pt x="747" y="1601"/>
                    <a:pt x="1036" y="2385"/>
                  </a:cubicBezTo>
                  <a:cubicBezTo>
                    <a:pt x="1190" y="2800"/>
                    <a:pt x="1198" y="3258"/>
                    <a:pt x="1043" y="3675"/>
                  </a:cubicBezTo>
                  <a:cubicBezTo>
                    <a:pt x="887" y="4095"/>
                    <a:pt x="571" y="4416"/>
                    <a:pt x="300" y="4763"/>
                  </a:cubicBezTo>
                  <a:cubicBezTo>
                    <a:pt x="37" y="5099"/>
                    <a:pt x="0" y="5493"/>
                    <a:pt x="21" y="5908"/>
                  </a:cubicBezTo>
                  <a:cubicBezTo>
                    <a:pt x="22" y="5933"/>
                    <a:pt x="43" y="5946"/>
                    <a:pt x="63" y="5946"/>
                  </a:cubicBezTo>
                  <a:cubicBezTo>
                    <a:pt x="83" y="5946"/>
                    <a:pt x="102" y="5933"/>
                    <a:pt x="100" y="5908"/>
                  </a:cubicBezTo>
                  <a:cubicBezTo>
                    <a:pt x="90" y="5701"/>
                    <a:pt x="87" y="5491"/>
                    <a:pt x="132" y="5288"/>
                  </a:cubicBezTo>
                  <a:cubicBezTo>
                    <a:pt x="182" y="5070"/>
                    <a:pt x="289" y="4901"/>
                    <a:pt x="428" y="4730"/>
                  </a:cubicBezTo>
                  <a:cubicBezTo>
                    <a:pt x="674" y="4424"/>
                    <a:pt x="946" y="4129"/>
                    <a:pt x="1096" y="3759"/>
                  </a:cubicBezTo>
                  <a:cubicBezTo>
                    <a:pt x="1243" y="3396"/>
                    <a:pt x="1277" y="2989"/>
                    <a:pt x="1187" y="2606"/>
                  </a:cubicBezTo>
                  <a:cubicBezTo>
                    <a:pt x="1091" y="2202"/>
                    <a:pt x="865" y="1847"/>
                    <a:pt x="657" y="1494"/>
                  </a:cubicBezTo>
                  <a:cubicBezTo>
                    <a:pt x="394" y="1052"/>
                    <a:pt x="144" y="568"/>
                    <a:pt x="213" y="38"/>
                  </a:cubicBezTo>
                  <a:cubicBezTo>
                    <a:pt x="216" y="13"/>
                    <a:pt x="198" y="0"/>
                    <a:pt x="178"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4164400" y="2264150"/>
              <a:ext cx="16150" cy="39400"/>
            </a:xfrm>
            <a:custGeom>
              <a:rect b="b" l="l" r="r" t="t"/>
              <a:pathLst>
                <a:path extrusionOk="0" h="1576" w="646">
                  <a:moveTo>
                    <a:pt x="119" y="1"/>
                  </a:moveTo>
                  <a:cubicBezTo>
                    <a:pt x="99" y="1"/>
                    <a:pt x="78" y="13"/>
                    <a:pt x="75" y="39"/>
                  </a:cubicBezTo>
                  <a:cubicBezTo>
                    <a:pt x="1" y="594"/>
                    <a:pt x="251" y="1059"/>
                    <a:pt x="522" y="1516"/>
                  </a:cubicBezTo>
                  <a:cubicBezTo>
                    <a:pt x="541" y="1527"/>
                    <a:pt x="561" y="1537"/>
                    <a:pt x="580" y="1547"/>
                  </a:cubicBezTo>
                  <a:cubicBezTo>
                    <a:pt x="602" y="1557"/>
                    <a:pt x="624" y="1567"/>
                    <a:pt x="645" y="1576"/>
                  </a:cubicBezTo>
                  <a:cubicBezTo>
                    <a:pt x="630" y="1548"/>
                    <a:pt x="614" y="1522"/>
                    <a:pt x="598" y="1495"/>
                  </a:cubicBezTo>
                  <a:cubicBezTo>
                    <a:pt x="592" y="1486"/>
                    <a:pt x="588" y="1479"/>
                    <a:pt x="582" y="1470"/>
                  </a:cubicBezTo>
                  <a:cubicBezTo>
                    <a:pt x="325" y="1034"/>
                    <a:pt x="85" y="559"/>
                    <a:pt x="154" y="39"/>
                  </a:cubicBezTo>
                  <a:cubicBezTo>
                    <a:pt x="157" y="13"/>
                    <a:pt x="139" y="1"/>
                    <a:pt x="119"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4060000" y="2170250"/>
              <a:ext cx="56275" cy="84150"/>
            </a:xfrm>
            <a:custGeom>
              <a:rect b="b" l="l" r="r" t="t"/>
              <a:pathLst>
                <a:path extrusionOk="0" h="3366" w="2251">
                  <a:moveTo>
                    <a:pt x="254" y="1"/>
                  </a:moveTo>
                  <a:lnTo>
                    <a:pt x="2" y="2637"/>
                  </a:lnTo>
                  <a:lnTo>
                    <a:pt x="0" y="2637"/>
                  </a:lnTo>
                  <a:cubicBezTo>
                    <a:pt x="241" y="2935"/>
                    <a:pt x="1011" y="3366"/>
                    <a:pt x="1583" y="3366"/>
                  </a:cubicBezTo>
                  <a:cubicBezTo>
                    <a:pt x="1944" y="3366"/>
                    <a:pt x="2226" y="3195"/>
                    <a:pt x="2250" y="2714"/>
                  </a:cubicBezTo>
                  <a:lnTo>
                    <a:pt x="2104" y="2053"/>
                  </a:lnTo>
                  <a:lnTo>
                    <a:pt x="1946" y="1332"/>
                  </a:lnTo>
                  <a:lnTo>
                    <a:pt x="1834" y="828"/>
                  </a:lnTo>
                  <a:lnTo>
                    <a:pt x="254"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4075600" y="2190750"/>
              <a:ext cx="39100" cy="40400"/>
            </a:xfrm>
            <a:custGeom>
              <a:rect b="b" l="l" r="r" t="t"/>
              <a:pathLst>
                <a:path extrusionOk="0" h="1616" w="1564">
                  <a:moveTo>
                    <a:pt x="1" y="1"/>
                  </a:moveTo>
                  <a:cubicBezTo>
                    <a:pt x="676" y="1181"/>
                    <a:pt x="1305" y="1615"/>
                    <a:pt x="1537" y="1615"/>
                  </a:cubicBezTo>
                  <a:cubicBezTo>
                    <a:pt x="1546" y="1615"/>
                    <a:pt x="1555" y="1614"/>
                    <a:pt x="1564" y="1613"/>
                  </a:cubicBezTo>
                  <a:lnTo>
                    <a:pt x="1318" y="49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4027475" y="2100575"/>
              <a:ext cx="114175" cy="102875"/>
            </a:xfrm>
            <a:custGeom>
              <a:rect b="b" l="l" r="r" t="t"/>
              <a:pathLst>
                <a:path extrusionOk="0" h="4115" w="4567">
                  <a:moveTo>
                    <a:pt x="2755" y="1"/>
                  </a:moveTo>
                  <a:cubicBezTo>
                    <a:pt x="2692" y="1"/>
                    <a:pt x="2630" y="3"/>
                    <a:pt x="2567" y="9"/>
                  </a:cubicBezTo>
                  <a:cubicBezTo>
                    <a:pt x="0" y="241"/>
                    <a:pt x="741" y="1761"/>
                    <a:pt x="1022" y="2462"/>
                  </a:cubicBezTo>
                  <a:cubicBezTo>
                    <a:pt x="1217" y="2950"/>
                    <a:pt x="1377" y="3102"/>
                    <a:pt x="1797" y="3553"/>
                  </a:cubicBezTo>
                  <a:cubicBezTo>
                    <a:pt x="2166" y="3950"/>
                    <a:pt x="2743" y="4115"/>
                    <a:pt x="3040" y="4115"/>
                  </a:cubicBezTo>
                  <a:cubicBezTo>
                    <a:pt x="3046" y="4115"/>
                    <a:pt x="3051" y="4115"/>
                    <a:pt x="3056" y="4115"/>
                  </a:cubicBezTo>
                  <a:cubicBezTo>
                    <a:pt x="4119" y="4093"/>
                    <a:pt x="4567" y="3616"/>
                    <a:pt x="4294" y="2198"/>
                  </a:cubicBezTo>
                  <a:cubicBezTo>
                    <a:pt x="4123" y="1317"/>
                    <a:pt x="4320" y="796"/>
                    <a:pt x="4060" y="476"/>
                  </a:cubicBezTo>
                  <a:cubicBezTo>
                    <a:pt x="4042" y="461"/>
                    <a:pt x="4026" y="447"/>
                    <a:pt x="4009" y="434"/>
                  </a:cubicBezTo>
                  <a:cubicBezTo>
                    <a:pt x="3654" y="148"/>
                    <a:pt x="3209" y="1"/>
                    <a:pt x="2755"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4032650" y="2096450"/>
              <a:ext cx="103325" cy="62350"/>
            </a:xfrm>
            <a:custGeom>
              <a:rect b="b" l="l" r="r" t="t"/>
              <a:pathLst>
                <a:path extrusionOk="0" h="2494" w="4133">
                  <a:moveTo>
                    <a:pt x="2383" y="0"/>
                  </a:moveTo>
                  <a:cubicBezTo>
                    <a:pt x="1591" y="0"/>
                    <a:pt x="678" y="249"/>
                    <a:pt x="390" y="591"/>
                  </a:cubicBezTo>
                  <a:cubicBezTo>
                    <a:pt x="1" y="1053"/>
                    <a:pt x="589" y="2472"/>
                    <a:pt x="589" y="2472"/>
                  </a:cubicBezTo>
                  <a:cubicBezTo>
                    <a:pt x="589" y="2472"/>
                    <a:pt x="716" y="2493"/>
                    <a:pt x="880" y="2493"/>
                  </a:cubicBezTo>
                  <a:cubicBezTo>
                    <a:pt x="1069" y="2493"/>
                    <a:pt x="1307" y="2465"/>
                    <a:pt x="1455" y="2341"/>
                  </a:cubicBezTo>
                  <a:cubicBezTo>
                    <a:pt x="1729" y="2111"/>
                    <a:pt x="1462" y="1692"/>
                    <a:pt x="1712" y="1692"/>
                  </a:cubicBezTo>
                  <a:cubicBezTo>
                    <a:pt x="1714" y="1692"/>
                    <a:pt x="1716" y="1692"/>
                    <a:pt x="1719" y="1692"/>
                  </a:cubicBezTo>
                  <a:cubicBezTo>
                    <a:pt x="1733" y="1693"/>
                    <a:pt x="1747" y="1693"/>
                    <a:pt x="1761" y="1693"/>
                  </a:cubicBezTo>
                  <a:cubicBezTo>
                    <a:pt x="2580" y="1693"/>
                    <a:pt x="1723" y="955"/>
                    <a:pt x="2025" y="955"/>
                  </a:cubicBezTo>
                  <a:cubicBezTo>
                    <a:pt x="2032" y="955"/>
                    <a:pt x="2040" y="956"/>
                    <a:pt x="2049" y="956"/>
                  </a:cubicBezTo>
                  <a:cubicBezTo>
                    <a:pt x="2380" y="989"/>
                    <a:pt x="2791" y="1167"/>
                    <a:pt x="3121" y="1167"/>
                  </a:cubicBezTo>
                  <a:cubicBezTo>
                    <a:pt x="3162" y="1167"/>
                    <a:pt x="3202" y="1164"/>
                    <a:pt x="3240" y="1158"/>
                  </a:cubicBezTo>
                  <a:cubicBezTo>
                    <a:pt x="3240" y="1158"/>
                    <a:pt x="2920" y="962"/>
                    <a:pt x="2917" y="736"/>
                  </a:cubicBezTo>
                  <a:lnTo>
                    <a:pt x="2917" y="736"/>
                  </a:lnTo>
                  <a:cubicBezTo>
                    <a:pt x="2917" y="736"/>
                    <a:pt x="3623" y="1234"/>
                    <a:pt x="4045" y="1234"/>
                  </a:cubicBezTo>
                  <a:cubicBezTo>
                    <a:pt x="4076" y="1234"/>
                    <a:pt x="4105" y="1231"/>
                    <a:pt x="4132" y="1226"/>
                  </a:cubicBezTo>
                  <a:cubicBezTo>
                    <a:pt x="4132" y="1226"/>
                    <a:pt x="3971" y="355"/>
                    <a:pt x="3137" y="97"/>
                  </a:cubicBezTo>
                  <a:cubicBezTo>
                    <a:pt x="2922" y="30"/>
                    <a:pt x="2660" y="0"/>
                    <a:pt x="2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a:off x="4110525" y="2183325"/>
              <a:ext cx="9825" cy="3300"/>
            </a:xfrm>
            <a:custGeom>
              <a:rect b="b" l="l" r="r" t="t"/>
              <a:pathLst>
                <a:path extrusionOk="0" h="132" w="393">
                  <a:moveTo>
                    <a:pt x="329" y="0"/>
                  </a:moveTo>
                  <a:cubicBezTo>
                    <a:pt x="323" y="0"/>
                    <a:pt x="317" y="2"/>
                    <a:pt x="310" y="5"/>
                  </a:cubicBezTo>
                  <a:cubicBezTo>
                    <a:pt x="270" y="24"/>
                    <a:pt x="226" y="40"/>
                    <a:pt x="183" y="40"/>
                  </a:cubicBezTo>
                  <a:cubicBezTo>
                    <a:pt x="153" y="40"/>
                    <a:pt x="124" y="32"/>
                    <a:pt x="96" y="12"/>
                  </a:cubicBezTo>
                  <a:cubicBezTo>
                    <a:pt x="87" y="6"/>
                    <a:pt x="78" y="3"/>
                    <a:pt x="69" y="3"/>
                  </a:cubicBezTo>
                  <a:cubicBezTo>
                    <a:pt x="31" y="3"/>
                    <a:pt x="0" y="56"/>
                    <a:pt x="39" y="85"/>
                  </a:cubicBezTo>
                  <a:cubicBezTo>
                    <a:pt x="85" y="117"/>
                    <a:pt x="134" y="131"/>
                    <a:pt x="184" y="131"/>
                  </a:cubicBezTo>
                  <a:cubicBezTo>
                    <a:pt x="239" y="131"/>
                    <a:pt x="294" y="115"/>
                    <a:pt x="346" y="90"/>
                  </a:cubicBezTo>
                  <a:cubicBezTo>
                    <a:pt x="392" y="68"/>
                    <a:pt x="371" y="0"/>
                    <a:pt x="329" y="0"/>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4085950" y="2157825"/>
              <a:ext cx="13775" cy="7125"/>
            </a:xfrm>
            <a:custGeom>
              <a:rect b="b" l="l" r="r" t="t"/>
              <a:pathLst>
                <a:path extrusionOk="0" h="285" w="551">
                  <a:moveTo>
                    <a:pt x="322" y="1"/>
                  </a:moveTo>
                  <a:cubicBezTo>
                    <a:pt x="301" y="1"/>
                    <a:pt x="279" y="2"/>
                    <a:pt x="257" y="5"/>
                  </a:cubicBezTo>
                  <a:cubicBezTo>
                    <a:pt x="113" y="24"/>
                    <a:pt x="1" y="101"/>
                    <a:pt x="11" y="177"/>
                  </a:cubicBezTo>
                  <a:cubicBezTo>
                    <a:pt x="20" y="241"/>
                    <a:pt x="112" y="285"/>
                    <a:pt x="229" y="285"/>
                  </a:cubicBezTo>
                  <a:cubicBezTo>
                    <a:pt x="250" y="285"/>
                    <a:pt x="272" y="283"/>
                    <a:pt x="294" y="280"/>
                  </a:cubicBezTo>
                  <a:cubicBezTo>
                    <a:pt x="438" y="262"/>
                    <a:pt x="550" y="185"/>
                    <a:pt x="540" y="109"/>
                  </a:cubicBezTo>
                  <a:cubicBezTo>
                    <a:pt x="531" y="44"/>
                    <a:pt x="439" y="1"/>
                    <a:pt x="322"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4124050" y="2154950"/>
              <a:ext cx="11675" cy="7100"/>
            </a:xfrm>
            <a:custGeom>
              <a:rect b="b" l="l" r="r" t="t"/>
              <a:pathLst>
                <a:path extrusionOk="0" h="284" w="467">
                  <a:moveTo>
                    <a:pt x="318" y="1"/>
                  </a:moveTo>
                  <a:cubicBezTo>
                    <a:pt x="299" y="1"/>
                    <a:pt x="278" y="2"/>
                    <a:pt x="257" y="4"/>
                  </a:cubicBezTo>
                  <a:cubicBezTo>
                    <a:pt x="111" y="23"/>
                    <a:pt x="1" y="100"/>
                    <a:pt x="10" y="177"/>
                  </a:cubicBezTo>
                  <a:cubicBezTo>
                    <a:pt x="18" y="241"/>
                    <a:pt x="110" y="284"/>
                    <a:pt x="228" y="284"/>
                  </a:cubicBezTo>
                  <a:cubicBezTo>
                    <a:pt x="249" y="284"/>
                    <a:pt x="270" y="282"/>
                    <a:pt x="292" y="279"/>
                  </a:cubicBezTo>
                  <a:cubicBezTo>
                    <a:pt x="360" y="271"/>
                    <a:pt x="421" y="249"/>
                    <a:pt x="466" y="222"/>
                  </a:cubicBezTo>
                  <a:cubicBezTo>
                    <a:pt x="456" y="156"/>
                    <a:pt x="444" y="91"/>
                    <a:pt x="431" y="23"/>
                  </a:cubicBezTo>
                  <a:cubicBezTo>
                    <a:pt x="431" y="20"/>
                    <a:pt x="430" y="17"/>
                    <a:pt x="430" y="14"/>
                  </a:cubicBezTo>
                  <a:cubicBezTo>
                    <a:pt x="398" y="6"/>
                    <a:pt x="359" y="1"/>
                    <a:pt x="318" y="1"/>
                  </a:cubicBezTo>
                  <a:close/>
                </a:path>
              </a:pathLst>
            </a:custGeom>
            <a:solidFill>
              <a:srgbClr val="5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4098200" y="2144900"/>
              <a:ext cx="5350" cy="6525"/>
            </a:xfrm>
            <a:custGeom>
              <a:rect b="b" l="l" r="r" t="t"/>
              <a:pathLst>
                <a:path extrusionOk="0" h="261" w="214">
                  <a:moveTo>
                    <a:pt x="99" y="0"/>
                  </a:moveTo>
                  <a:cubicBezTo>
                    <a:pt x="96" y="0"/>
                    <a:pt x="93" y="0"/>
                    <a:pt x="90" y="1"/>
                  </a:cubicBezTo>
                  <a:cubicBezTo>
                    <a:pt x="37" y="8"/>
                    <a:pt x="1" y="72"/>
                    <a:pt x="9" y="143"/>
                  </a:cubicBezTo>
                  <a:cubicBezTo>
                    <a:pt x="19" y="210"/>
                    <a:pt x="64" y="261"/>
                    <a:pt x="114" y="261"/>
                  </a:cubicBezTo>
                  <a:cubicBezTo>
                    <a:pt x="117" y="261"/>
                    <a:pt x="120" y="260"/>
                    <a:pt x="124" y="260"/>
                  </a:cubicBezTo>
                  <a:cubicBezTo>
                    <a:pt x="177" y="254"/>
                    <a:pt x="214" y="190"/>
                    <a:pt x="203" y="118"/>
                  </a:cubicBezTo>
                  <a:cubicBezTo>
                    <a:pt x="195" y="51"/>
                    <a:pt x="149"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4120125" y="2143100"/>
              <a:ext cx="5300" cy="6550"/>
            </a:xfrm>
            <a:custGeom>
              <a:rect b="b" l="l" r="r" t="t"/>
              <a:pathLst>
                <a:path extrusionOk="0" h="262" w="212">
                  <a:moveTo>
                    <a:pt x="100" y="1"/>
                  </a:moveTo>
                  <a:cubicBezTo>
                    <a:pt x="97" y="1"/>
                    <a:pt x="93" y="1"/>
                    <a:pt x="90" y="2"/>
                  </a:cubicBezTo>
                  <a:cubicBezTo>
                    <a:pt x="36" y="7"/>
                    <a:pt x="0" y="71"/>
                    <a:pt x="9" y="144"/>
                  </a:cubicBezTo>
                  <a:cubicBezTo>
                    <a:pt x="17" y="211"/>
                    <a:pt x="64" y="261"/>
                    <a:pt x="115" y="261"/>
                  </a:cubicBezTo>
                  <a:cubicBezTo>
                    <a:pt x="118" y="261"/>
                    <a:pt x="120" y="261"/>
                    <a:pt x="123" y="261"/>
                  </a:cubicBezTo>
                  <a:cubicBezTo>
                    <a:pt x="177" y="254"/>
                    <a:pt x="212" y="190"/>
                    <a:pt x="203" y="119"/>
                  </a:cubicBezTo>
                  <a:cubicBezTo>
                    <a:pt x="195" y="51"/>
                    <a:pt x="150"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a:off x="4089325" y="2133950"/>
              <a:ext cx="15100" cy="9975"/>
            </a:xfrm>
            <a:custGeom>
              <a:rect b="b" l="l" r="r" t="t"/>
              <a:pathLst>
                <a:path extrusionOk="0" h="399" w="604">
                  <a:moveTo>
                    <a:pt x="400" y="1"/>
                  </a:moveTo>
                  <a:cubicBezTo>
                    <a:pt x="222" y="1"/>
                    <a:pt x="62" y="118"/>
                    <a:pt x="17" y="299"/>
                  </a:cubicBezTo>
                  <a:cubicBezTo>
                    <a:pt x="1" y="363"/>
                    <a:pt x="50" y="399"/>
                    <a:pt x="101" y="399"/>
                  </a:cubicBezTo>
                  <a:cubicBezTo>
                    <a:pt x="143" y="399"/>
                    <a:pt x="185" y="376"/>
                    <a:pt x="198" y="326"/>
                  </a:cubicBezTo>
                  <a:cubicBezTo>
                    <a:pt x="222" y="228"/>
                    <a:pt x="314" y="186"/>
                    <a:pt x="405" y="186"/>
                  </a:cubicBezTo>
                  <a:cubicBezTo>
                    <a:pt x="428" y="186"/>
                    <a:pt x="451" y="188"/>
                    <a:pt x="473" y="194"/>
                  </a:cubicBezTo>
                  <a:lnTo>
                    <a:pt x="472" y="194"/>
                  </a:lnTo>
                  <a:cubicBezTo>
                    <a:pt x="480" y="196"/>
                    <a:pt x="488" y="197"/>
                    <a:pt x="495" y="197"/>
                  </a:cubicBezTo>
                  <a:cubicBezTo>
                    <a:pt x="590" y="197"/>
                    <a:pt x="604" y="38"/>
                    <a:pt x="498" y="13"/>
                  </a:cubicBezTo>
                  <a:cubicBezTo>
                    <a:pt x="465" y="5"/>
                    <a:pt x="432"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a:off x="4115550" y="2130975"/>
              <a:ext cx="16425" cy="9050"/>
            </a:xfrm>
            <a:custGeom>
              <a:rect b="b" l="l" r="r" t="t"/>
              <a:pathLst>
                <a:path extrusionOk="0" h="362" w="657">
                  <a:moveTo>
                    <a:pt x="225" y="0"/>
                  </a:moveTo>
                  <a:cubicBezTo>
                    <a:pt x="185" y="0"/>
                    <a:pt x="143" y="8"/>
                    <a:pt x="99" y="24"/>
                  </a:cubicBezTo>
                  <a:cubicBezTo>
                    <a:pt x="1" y="62"/>
                    <a:pt x="47" y="201"/>
                    <a:pt x="136" y="201"/>
                  </a:cubicBezTo>
                  <a:cubicBezTo>
                    <a:pt x="147" y="201"/>
                    <a:pt x="158" y="199"/>
                    <a:pt x="170" y="194"/>
                  </a:cubicBezTo>
                  <a:cubicBezTo>
                    <a:pt x="190" y="186"/>
                    <a:pt x="210" y="183"/>
                    <a:pt x="229" y="183"/>
                  </a:cubicBezTo>
                  <a:cubicBezTo>
                    <a:pt x="327" y="183"/>
                    <a:pt x="409" y="272"/>
                    <a:pt x="477" y="337"/>
                  </a:cubicBezTo>
                  <a:cubicBezTo>
                    <a:pt x="495" y="354"/>
                    <a:pt x="513" y="361"/>
                    <a:pt x="531" y="361"/>
                  </a:cubicBezTo>
                  <a:cubicBezTo>
                    <a:pt x="600" y="361"/>
                    <a:pt x="657" y="256"/>
                    <a:pt x="590" y="191"/>
                  </a:cubicBezTo>
                  <a:cubicBezTo>
                    <a:pt x="483" y="90"/>
                    <a:pt x="364" y="0"/>
                    <a:pt x="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a:off x="4111100" y="2151350"/>
              <a:ext cx="8775" cy="12825"/>
            </a:xfrm>
            <a:custGeom>
              <a:rect b="b" l="l" r="r" t="t"/>
              <a:pathLst>
                <a:path extrusionOk="0" h="513" w="351">
                  <a:moveTo>
                    <a:pt x="62" y="0"/>
                  </a:moveTo>
                  <a:cubicBezTo>
                    <a:pt x="57" y="0"/>
                    <a:pt x="52" y="1"/>
                    <a:pt x="47" y="3"/>
                  </a:cubicBezTo>
                  <a:cubicBezTo>
                    <a:pt x="24" y="12"/>
                    <a:pt x="11" y="38"/>
                    <a:pt x="19" y="61"/>
                  </a:cubicBezTo>
                  <a:cubicBezTo>
                    <a:pt x="22" y="70"/>
                    <a:pt x="89" y="248"/>
                    <a:pt x="229" y="367"/>
                  </a:cubicBezTo>
                  <a:cubicBezTo>
                    <a:pt x="192" y="389"/>
                    <a:pt x="129" y="416"/>
                    <a:pt x="44" y="422"/>
                  </a:cubicBezTo>
                  <a:cubicBezTo>
                    <a:pt x="19" y="425"/>
                    <a:pt x="0" y="447"/>
                    <a:pt x="2" y="471"/>
                  </a:cubicBezTo>
                  <a:cubicBezTo>
                    <a:pt x="3" y="494"/>
                    <a:pt x="22" y="512"/>
                    <a:pt x="45" y="512"/>
                  </a:cubicBezTo>
                  <a:cubicBezTo>
                    <a:pt x="46" y="512"/>
                    <a:pt x="48" y="512"/>
                    <a:pt x="50" y="512"/>
                  </a:cubicBezTo>
                  <a:cubicBezTo>
                    <a:pt x="105" y="509"/>
                    <a:pt x="152" y="497"/>
                    <a:pt x="192" y="483"/>
                  </a:cubicBezTo>
                  <a:lnTo>
                    <a:pt x="190" y="483"/>
                  </a:lnTo>
                  <a:cubicBezTo>
                    <a:pt x="286" y="450"/>
                    <a:pt x="334" y="402"/>
                    <a:pt x="336" y="399"/>
                  </a:cubicBezTo>
                  <a:cubicBezTo>
                    <a:pt x="347" y="389"/>
                    <a:pt x="351" y="376"/>
                    <a:pt x="349" y="363"/>
                  </a:cubicBezTo>
                  <a:cubicBezTo>
                    <a:pt x="348" y="348"/>
                    <a:pt x="341" y="337"/>
                    <a:pt x="329" y="329"/>
                  </a:cubicBezTo>
                  <a:cubicBezTo>
                    <a:pt x="180" y="234"/>
                    <a:pt x="105" y="32"/>
                    <a:pt x="105" y="31"/>
                  </a:cubicBezTo>
                  <a:cubicBezTo>
                    <a:pt x="98" y="12"/>
                    <a:pt x="8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a:off x="4101350" y="2167650"/>
              <a:ext cx="24575" cy="13325"/>
            </a:xfrm>
            <a:custGeom>
              <a:rect b="b" l="l" r="r" t="t"/>
              <a:pathLst>
                <a:path extrusionOk="0" h="533" w="983">
                  <a:moveTo>
                    <a:pt x="977" y="0"/>
                  </a:moveTo>
                  <a:lnTo>
                    <a:pt x="977" y="0"/>
                  </a:lnTo>
                  <a:cubicBezTo>
                    <a:pt x="977" y="0"/>
                    <a:pt x="801" y="55"/>
                    <a:pt x="465" y="55"/>
                  </a:cubicBezTo>
                  <a:cubicBezTo>
                    <a:pt x="335" y="55"/>
                    <a:pt x="179" y="47"/>
                    <a:pt x="1" y="24"/>
                  </a:cubicBezTo>
                  <a:lnTo>
                    <a:pt x="1" y="24"/>
                  </a:lnTo>
                  <a:cubicBezTo>
                    <a:pt x="1" y="24"/>
                    <a:pt x="111" y="532"/>
                    <a:pt x="519" y="532"/>
                  </a:cubicBezTo>
                  <a:cubicBezTo>
                    <a:pt x="541" y="532"/>
                    <a:pt x="565" y="531"/>
                    <a:pt x="589" y="528"/>
                  </a:cubicBezTo>
                  <a:cubicBezTo>
                    <a:pt x="983" y="474"/>
                    <a:pt x="977" y="0"/>
                    <a:pt x="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a:off x="4049125" y="2144750"/>
              <a:ext cx="31175" cy="34300"/>
            </a:xfrm>
            <a:custGeom>
              <a:rect b="b" l="l" r="r" t="t"/>
              <a:pathLst>
                <a:path extrusionOk="0" h="1372" w="1247">
                  <a:moveTo>
                    <a:pt x="429" y="0"/>
                  </a:moveTo>
                  <a:cubicBezTo>
                    <a:pt x="404" y="0"/>
                    <a:pt x="380" y="3"/>
                    <a:pt x="357" y="9"/>
                  </a:cubicBezTo>
                  <a:cubicBezTo>
                    <a:pt x="4" y="105"/>
                    <a:pt x="1" y="431"/>
                    <a:pt x="77" y="751"/>
                  </a:cubicBezTo>
                  <a:cubicBezTo>
                    <a:pt x="143" y="1032"/>
                    <a:pt x="355" y="1371"/>
                    <a:pt x="700" y="1371"/>
                  </a:cubicBezTo>
                  <a:cubicBezTo>
                    <a:pt x="751" y="1371"/>
                    <a:pt x="805" y="1364"/>
                    <a:pt x="861" y="1348"/>
                  </a:cubicBezTo>
                  <a:cubicBezTo>
                    <a:pt x="1081" y="1286"/>
                    <a:pt x="1176" y="1128"/>
                    <a:pt x="1207" y="971"/>
                  </a:cubicBezTo>
                  <a:cubicBezTo>
                    <a:pt x="1247" y="779"/>
                    <a:pt x="1186" y="580"/>
                    <a:pt x="1058" y="431"/>
                  </a:cubicBezTo>
                  <a:cubicBezTo>
                    <a:pt x="910" y="256"/>
                    <a:pt x="654" y="0"/>
                    <a:pt x="429"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a:off x="4054600" y="2152125"/>
              <a:ext cx="14500" cy="18350"/>
            </a:xfrm>
            <a:custGeom>
              <a:rect b="b" l="l" r="r" t="t"/>
              <a:pathLst>
                <a:path extrusionOk="0" h="734" w="580">
                  <a:moveTo>
                    <a:pt x="149" y="0"/>
                  </a:moveTo>
                  <a:cubicBezTo>
                    <a:pt x="114" y="0"/>
                    <a:pt x="78" y="7"/>
                    <a:pt x="42" y="23"/>
                  </a:cubicBezTo>
                  <a:cubicBezTo>
                    <a:pt x="1" y="42"/>
                    <a:pt x="27" y="98"/>
                    <a:pt x="66" y="98"/>
                  </a:cubicBezTo>
                  <a:cubicBezTo>
                    <a:pt x="72" y="98"/>
                    <a:pt x="78" y="97"/>
                    <a:pt x="84" y="94"/>
                  </a:cubicBezTo>
                  <a:cubicBezTo>
                    <a:pt x="108" y="84"/>
                    <a:pt x="131" y="79"/>
                    <a:pt x="153" y="79"/>
                  </a:cubicBezTo>
                  <a:cubicBezTo>
                    <a:pt x="271" y="79"/>
                    <a:pt x="380" y="202"/>
                    <a:pt x="428" y="294"/>
                  </a:cubicBezTo>
                  <a:cubicBezTo>
                    <a:pt x="490" y="417"/>
                    <a:pt x="496" y="558"/>
                    <a:pt x="492" y="694"/>
                  </a:cubicBezTo>
                  <a:cubicBezTo>
                    <a:pt x="491" y="720"/>
                    <a:pt x="511" y="733"/>
                    <a:pt x="532" y="733"/>
                  </a:cubicBezTo>
                  <a:cubicBezTo>
                    <a:pt x="553" y="733"/>
                    <a:pt x="573" y="720"/>
                    <a:pt x="574" y="694"/>
                  </a:cubicBezTo>
                  <a:cubicBezTo>
                    <a:pt x="580" y="498"/>
                    <a:pt x="557" y="290"/>
                    <a:pt x="419" y="137"/>
                  </a:cubicBezTo>
                  <a:cubicBezTo>
                    <a:pt x="348" y="59"/>
                    <a:pt x="251" y="0"/>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a:off x="3864450" y="2152325"/>
              <a:ext cx="643650" cy="397300"/>
            </a:xfrm>
            <a:custGeom>
              <a:rect b="b" l="l" r="r" t="t"/>
              <a:pathLst>
                <a:path extrusionOk="0" h="15892" w="25746">
                  <a:moveTo>
                    <a:pt x="24591" y="1"/>
                  </a:moveTo>
                  <a:lnTo>
                    <a:pt x="1" y="13840"/>
                  </a:lnTo>
                  <a:lnTo>
                    <a:pt x="1154" y="15891"/>
                  </a:lnTo>
                  <a:lnTo>
                    <a:pt x="25745" y="2052"/>
                  </a:lnTo>
                  <a:lnTo>
                    <a:pt x="245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a:off x="3821550" y="2492800"/>
              <a:ext cx="81800" cy="77675"/>
            </a:xfrm>
            <a:custGeom>
              <a:rect b="b" l="l" r="r" t="t"/>
              <a:pathLst>
                <a:path extrusionOk="0" h="3107" w="3272">
                  <a:moveTo>
                    <a:pt x="2228" y="1"/>
                  </a:moveTo>
                  <a:lnTo>
                    <a:pt x="0" y="1255"/>
                  </a:lnTo>
                  <a:lnTo>
                    <a:pt x="1043" y="3107"/>
                  </a:lnTo>
                  <a:lnTo>
                    <a:pt x="3271" y="1853"/>
                  </a:lnTo>
                  <a:lnTo>
                    <a:pt x="22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a:off x="3944825" y="2451950"/>
              <a:ext cx="119600" cy="68900"/>
            </a:xfrm>
            <a:custGeom>
              <a:rect b="b" l="l" r="r" t="t"/>
              <a:pathLst>
                <a:path extrusionOk="0" h="2756" w="4784">
                  <a:moveTo>
                    <a:pt x="4052" y="0"/>
                  </a:moveTo>
                  <a:cubicBezTo>
                    <a:pt x="4015" y="0"/>
                    <a:pt x="3978" y="1"/>
                    <a:pt x="3941" y="2"/>
                  </a:cubicBezTo>
                  <a:cubicBezTo>
                    <a:pt x="2937" y="27"/>
                    <a:pt x="1958" y="390"/>
                    <a:pt x="1200" y="1052"/>
                  </a:cubicBezTo>
                  <a:cubicBezTo>
                    <a:pt x="670" y="1516"/>
                    <a:pt x="258" y="2104"/>
                    <a:pt x="0" y="2756"/>
                  </a:cubicBezTo>
                  <a:lnTo>
                    <a:pt x="150" y="2672"/>
                  </a:lnTo>
                  <a:cubicBezTo>
                    <a:pt x="232" y="2479"/>
                    <a:pt x="329" y="2292"/>
                    <a:pt x="441" y="2113"/>
                  </a:cubicBezTo>
                  <a:cubicBezTo>
                    <a:pt x="964" y="1268"/>
                    <a:pt x="1772" y="616"/>
                    <a:pt x="2720" y="313"/>
                  </a:cubicBezTo>
                  <a:cubicBezTo>
                    <a:pt x="3147" y="177"/>
                    <a:pt x="3593" y="109"/>
                    <a:pt x="4038" y="109"/>
                  </a:cubicBezTo>
                  <a:cubicBezTo>
                    <a:pt x="4237" y="109"/>
                    <a:pt x="4435" y="122"/>
                    <a:pt x="4632" y="150"/>
                  </a:cubicBezTo>
                  <a:lnTo>
                    <a:pt x="4784" y="63"/>
                  </a:lnTo>
                  <a:cubicBezTo>
                    <a:pt x="4542" y="21"/>
                    <a:pt x="4298" y="0"/>
                    <a:pt x="4052"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a:off x="3947350" y="2396825"/>
              <a:ext cx="191150" cy="57400"/>
            </a:xfrm>
            <a:custGeom>
              <a:rect b="b" l="l" r="r" t="t"/>
              <a:pathLst>
                <a:path extrusionOk="0" h="2296" w="7646">
                  <a:moveTo>
                    <a:pt x="5931" y="0"/>
                  </a:moveTo>
                  <a:cubicBezTo>
                    <a:pt x="5590" y="0"/>
                    <a:pt x="5250" y="65"/>
                    <a:pt x="4935" y="199"/>
                  </a:cubicBezTo>
                  <a:cubicBezTo>
                    <a:pt x="4247" y="492"/>
                    <a:pt x="3731" y="1057"/>
                    <a:pt x="3127" y="1478"/>
                  </a:cubicBezTo>
                  <a:cubicBezTo>
                    <a:pt x="2459" y="1945"/>
                    <a:pt x="1657" y="2187"/>
                    <a:pt x="854" y="2187"/>
                  </a:cubicBezTo>
                  <a:cubicBezTo>
                    <a:pt x="616" y="2187"/>
                    <a:pt x="378" y="2166"/>
                    <a:pt x="143" y="2123"/>
                  </a:cubicBezTo>
                  <a:lnTo>
                    <a:pt x="1" y="2203"/>
                  </a:lnTo>
                  <a:cubicBezTo>
                    <a:pt x="284" y="2264"/>
                    <a:pt x="574" y="2295"/>
                    <a:pt x="864" y="2295"/>
                  </a:cubicBezTo>
                  <a:cubicBezTo>
                    <a:pt x="995" y="2295"/>
                    <a:pt x="1126" y="2289"/>
                    <a:pt x="1257" y="2276"/>
                  </a:cubicBezTo>
                  <a:cubicBezTo>
                    <a:pt x="1842" y="2218"/>
                    <a:pt x="2417" y="2040"/>
                    <a:pt x="2923" y="1739"/>
                  </a:cubicBezTo>
                  <a:cubicBezTo>
                    <a:pt x="3556" y="1361"/>
                    <a:pt x="4054" y="799"/>
                    <a:pt x="4696" y="435"/>
                  </a:cubicBezTo>
                  <a:cubicBezTo>
                    <a:pt x="5082" y="218"/>
                    <a:pt x="5511" y="113"/>
                    <a:pt x="5939" y="113"/>
                  </a:cubicBezTo>
                  <a:cubicBezTo>
                    <a:pt x="6514" y="113"/>
                    <a:pt x="7086" y="302"/>
                    <a:pt x="7544" y="658"/>
                  </a:cubicBezTo>
                  <a:lnTo>
                    <a:pt x="7646" y="602"/>
                  </a:lnTo>
                  <a:cubicBezTo>
                    <a:pt x="7312" y="332"/>
                    <a:pt x="6915" y="147"/>
                    <a:pt x="6492" y="59"/>
                  </a:cubicBezTo>
                  <a:cubicBezTo>
                    <a:pt x="6308" y="20"/>
                    <a:pt x="6119" y="0"/>
                    <a:pt x="5931"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a:off x="4089375" y="2315275"/>
              <a:ext cx="100800" cy="63475"/>
            </a:xfrm>
            <a:custGeom>
              <a:rect b="b" l="l" r="r" t="t"/>
              <a:pathLst>
                <a:path extrusionOk="0" h="2539" w="4032">
                  <a:moveTo>
                    <a:pt x="4032" y="0"/>
                  </a:moveTo>
                  <a:lnTo>
                    <a:pt x="3916" y="65"/>
                  </a:lnTo>
                  <a:cubicBezTo>
                    <a:pt x="3797" y="907"/>
                    <a:pt x="3292" y="1689"/>
                    <a:pt x="2537" y="2105"/>
                  </a:cubicBezTo>
                  <a:cubicBezTo>
                    <a:pt x="2138" y="2325"/>
                    <a:pt x="1689" y="2432"/>
                    <a:pt x="1241" y="2432"/>
                  </a:cubicBezTo>
                  <a:cubicBezTo>
                    <a:pt x="856" y="2432"/>
                    <a:pt x="472" y="2354"/>
                    <a:pt x="119" y="2202"/>
                  </a:cubicBezTo>
                  <a:lnTo>
                    <a:pt x="0" y="2269"/>
                  </a:lnTo>
                  <a:cubicBezTo>
                    <a:pt x="271" y="2393"/>
                    <a:pt x="559" y="2477"/>
                    <a:pt x="858" y="2515"/>
                  </a:cubicBezTo>
                  <a:cubicBezTo>
                    <a:pt x="981" y="2531"/>
                    <a:pt x="1105" y="2539"/>
                    <a:pt x="1228" y="2539"/>
                  </a:cubicBezTo>
                  <a:cubicBezTo>
                    <a:pt x="1941" y="2539"/>
                    <a:pt x="2641" y="2276"/>
                    <a:pt x="3161" y="1775"/>
                  </a:cubicBezTo>
                  <a:cubicBezTo>
                    <a:pt x="3648" y="1305"/>
                    <a:pt x="3959" y="668"/>
                    <a:pt x="4032"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a:off x="4180450" y="2287500"/>
              <a:ext cx="62325" cy="100450"/>
            </a:xfrm>
            <a:custGeom>
              <a:rect b="b" l="l" r="r" t="t"/>
              <a:pathLst>
                <a:path extrusionOk="0" h="4018" w="2493">
                  <a:moveTo>
                    <a:pt x="2363" y="0"/>
                  </a:moveTo>
                  <a:lnTo>
                    <a:pt x="2261" y="58"/>
                  </a:lnTo>
                  <a:cubicBezTo>
                    <a:pt x="2291" y="181"/>
                    <a:pt x="2303" y="309"/>
                    <a:pt x="2292" y="435"/>
                  </a:cubicBezTo>
                  <a:cubicBezTo>
                    <a:pt x="2239" y="1066"/>
                    <a:pt x="1791" y="1557"/>
                    <a:pt x="1349" y="1970"/>
                  </a:cubicBezTo>
                  <a:cubicBezTo>
                    <a:pt x="916" y="2373"/>
                    <a:pt x="427" y="2761"/>
                    <a:pt x="164" y="3307"/>
                  </a:cubicBezTo>
                  <a:cubicBezTo>
                    <a:pt x="59" y="3528"/>
                    <a:pt x="1" y="3780"/>
                    <a:pt x="24" y="4017"/>
                  </a:cubicBezTo>
                  <a:lnTo>
                    <a:pt x="116" y="3965"/>
                  </a:lnTo>
                  <a:cubicBezTo>
                    <a:pt x="102" y="3525"/>
                    <a:pt x="419" y="3039"/>
                    <a:pt x="702" y="2732"/>
                  </a:cubicBezTo>
                  <a:cubicBezTo>
                    <a:pt x="1126" y="2272"/>
                    <a:pt x="1652" y="1908"/>
                    <a:pt x="2022" y="1395"/>
                  </a:cubicBezTo>
                  <a:cubicBezTo>
                    <a:pt x="2303" y="1001"/>
                    <a:pt x="2492" y="484"/>
                    <a:pt x="2363"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a:off x="4258825" y="2290200"/>
              <a:ext cx="81050" cy="53800"/>
            </a:xfrm>
            <a:custGeom>
              <a:rect b="b" l="l" r="r" t="t"/>
              <a:pathLst>
                <a:path extrusionOk="0" h="2152" w="3242">
                  <a:moveTo>
                    <a:pt x="2074" y="0"/>
                  </a:moveTo>
                  <a:cubicBezTo>
                    <a:pt x="1724" y="0"/>
                    <a:pt x="1373" y="85"/>
                    <a:pt x="1062" y="261"/>
                  </a:cubicBezTo>
                  <a:cubicBezTo>
                    <a:pt x="395" y="641"/>
                    <a:pt x="1" y="1396"/>
                    <a:pt x="11" y="2152"/>
                  </a:cubicBezTo>
                  <a:lnTo>
                    <a:pt x="118" y="2093"/>
                  </a:lnTo>
                  <a:cubicBezTo>
                    <a:pt x="127" y="1394"/>
                    <a:pt x="499" y="703"/>
                    <a:pt x="1116" y="354"/>
                  </a:cubicBezTo>
                  <a:cubicBezTo>
                    <a:pt x="1411" y="187"/>
                    <a:pt x="1743" y="106"/>
                    <a:pt x="2077" y="106"/>
                  </a:cubicBezTo>
                  <a:cubicBezTo>
                    <a:pt x="2446" y="106"/>
                    <a:pt x="2816" y="205"/>
                    <a:pt x="3135" y="393"/>
                  </a:cubicBezTo>
                  <a:lnTo>
                    <a:pt x="3241" y="334"/>
                  </a:lnTo>
                  <a:cubicBezTo>
                    <a:pt x="2893" y="115"/>
                    <a:pt x="2484" y="0"/>
                    <a:pt x="207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1"/>
            <p:cNvSpPr/>
            <p:nvPr/>
          </p:nvSpPr>
          <p:spPr>
            <a:xfrm>
              <a:off x="4281925" y="2244950"/>
              <a:ext cx="112225" cy="24300"/>
            </a:xfrm>
            <a:custGeom>
              <a:rect b="b" l="l" r="r" t="t"/>
              <a:pathLst>
                <a:path extrusionOk="0" h="972" w="4489">
                  <a:moveTo>
                    <a:pt x="3072" y="1"/>
                  </a:moveTo>
                  <a:cubicBezTo>
                    <a:pt x="2976" y="1"/>
                    <a:pt x="2878" y="10"/>
                    <a:pt x="2779" y="29"/>
                  </a:cubicBezTo>
                  <a:cubicBezTo>
                    <a:pt x="2190" y="142"/>
                    <a:pt x="1704" y="540"/>
                    <a:pt x="1113" y="658"/>
                  </a:cubicBezTo>
                  <a:cubicBezTo>
                    <a:pt x="938" y="693"/>
                    <a:pt x="759" y="711"/>
                    <a:pt x="580" y="711"/>
                  </a:cubicBezTo>
                  <a:cubicBezTo>
                    <a:pt x="464" y="711"/>
                    <a:pt x="348" y="703"/>
                    <a:pt x="234" y="688"/>
                  </a:cubicBezTo>
                  <a:cubicBezTo>
                    <a:pt x="202" y="684"/>
                    <a:pt x="169" y="678"/>
                    <a:pt x="136" y="672"/>
                  </a:cubicBezTo>
                  <a:lnTo>
                    <a:pt x="1" y="747"/>
                  </a:lnTo>
                  <a:cubicBezTo>
                    <a:pt x="118" y="779"/>
                    <a:pt x="240" y="798"/>
                    <a:pt x="351" y="807"/>
                  </a:cubicBezTo>
                  <a:cubicBezTo>
                    <a:pt x="425" y="813"/>
                    <a:pt x="498" y="816"/>
                    <a:pt x="571" y="816"/>
                  </a:cubicBezTo>
                  <a:cubicBezTo>
                    <a:pt x="1047" y="816"/>
                    <a:pt x="1501" y="688"/>
                    <a:pt x="1933" y="479"/>
                  </a:cubicBezTo>
                  <a:cubicBezTo>
                    <a:pt x="2324" y="291"/>
                    <a:pt x="2711" y="116"/>
                    <a:pt x="3117" y="116"/>
                  </a:cubicBezTo>
                  <a:cubicBezTo>
                    <a:pt x="3298" y="116"/>
                    <a:pt x="3484" y="151"/>
                    <a:pt x="3675" y="236"/>
                  </a:cubicBezTo>
                  <a:cubicBezTo>
                    <a:pt x="4008" y="385"/>
                    <a:pt x="4258" y="653"/>
                    <a:pt x="4399" y="972"/>
                  </a:cubicBezTo>
                  <a:lnTo>
                    <a:pt x="4489" y="923"/>
                  </a:lnTo>
                  <a:cubicBezTo>
                    <a:pt x="4238" y="381"/>
                    <a:pt x="3692" y="1"/>
                    <a:pt x="307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1"/>
            <p:cNvSpPr/>
            <p:nvPr/>
          </p:nvSpPr>
          <p:spPr>
            <a:xfrm>
              <a:off x="4356975" y="2220050"/>
              <a:ext cx="57475" cy="14000"/>
            </a:xfrm>
            <a:custGeom>
              <a:rect b="b" l="l" r="r" t="t"/>
              <a:pathLst>
                <a:path extrusionOk="0" h="560" w="2299">
                  <a:moveTo>
                    <a:pt x="96" y="1"/>
                  </a:moveTo>
                  <a:lnTo>
                    <a:pt x="0" y="54"/>
                  </a:lnTo>
                  <a:cubicBezTo>
                    <a:pt x="184" y="244"/>
                    <a:pt x="412" y="392"/>
                    <a:pt x="668" y="477"/>
                  </a:cubicBezTo>
                  <a:cubicBezTo>
                    <a:pt x="836" y="533"/>
                    <a:pt x="1010" y="560"/>
                    <a:pt x="1183" y="560"/>
                  </a:cubicBezTo>
                  <a:cubicBezTo>
                    <a:pt x="1566" y="560"/>
                    <a:pt x="1947" y="428"/>
                    <a:pt x="2255" y="190"/>
                  </a:cubicBezTo>
                  <a:cubicBezTo>
                    <a:pt x="2298" y="157"/>
                    <a:pt x="2260" y="103"/>
                    <a:pt x="2215" y="103"/>
                  </a:cubicBezTo>
                  <a:cubicBezTo>
                    <a:pt x="2203" y="103"/>
                    <a:pt x="2191" y="106"/>
                    <a:pt x="2179" y="115"/>
                  </a:cubicBezTo>
                  <a:cubicBezTo>
                    <a:pt x="1896" y="335"/>
                    <a:pt x="1542" y="453"/>
                    <a:pt x="1187" y="453"/>
                  </a:cubicBezTo>
                  <a:cubicBezTo>
                    <a:pt x="1022" y="453"/>
                    <a:pt x="856" y="427"/>
                    <a:pt x="697" y="374"/>
                  </a:cubicBezTo>
                  <a:cubicBezTo>
                    <a:pt x="467" y="299"/>
                    <a:pt x="263" y="169"/>
                    <a:pt x="96"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a:off x="3905675" y="2467550"/>
              <a:ext cx="26900" cy="59375"/>
            </a:xfrm>
            <a:custGeom>
              <a:rect b="b" l="l" r="r" t="t"/>
              <a:pathLst>
                <a:path extrusionOk="0" h="2375" w="1076">
                  <a:moveTo>
                    <a:pt x="554" y="1"/>
                  </a:moveTo>
                  <a:lnTo>
                    <a:pt x="461" y="53"/>
                  </a:lnTo>
                  <a:cubicBezTo>
                    <a:pt x="571" y="192"/>
                    <a:pt x="660" y="349"/>
                    <a:pt x="722" y="524"/>
                  </a:cubicBezTo>
                  <a:cubicBezTo>
                    <a:pt x="957" y="1190"/>
                    <a:pt x="700" y="1954"/>
                    <a:pt x="54" y="2275"/>
                  </a:cubicBezTo>
                  <a:cubicBezTo>
                    <a:pt x="0" y="2301"/>
                    <a:pt x="32" y="2374"/>
                    <a:pt x="81" y="2374"/>
                  </a:cubicBezTo>
                  <a:cubicBezTo>
                    <a:pt x="89" y="2374"/>
                    <a:pt x="98" y="2372"/>
                    <a:pt x="106" y="2368"/>
                  </a:cubicBezTo>
                  <a:cubicBezTo>
                    <a:pt x="791" y="2028"/>
                    <a:pt x="1075" y="1208"/>
                    <a:pt x="825" y="498"/>
                  </a:cubicBezTo>
                  <a:cubicBezTo>
                    <a:pt x="760" y="314"/>
                    <a:pt x="667" y="147"/>
                    <a:pt x="554"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a:off x="3903350" y="2324825"/>
              <a:ext cx="251775" cy="151850"/>
            </a:xfrm>
            <a:custGeom>
              <a:rect b="b" l="l" r="r" t="t"/>
              <a:pathLst>
                <a:path extrusionOk="0" h="6074" w="10071">
                  <a:moveTo>
                    <a:pt x="8487" y="1"/>
                  </a:moveTo>
                  <a:lnTo>
                    <a:pt x="432" y="4534"/>
                  </a:lnTo>
                  <a:lnTo>
                    <a:pt x="1" y="6073"/>
                  </a:lnTo>
                  <a:lnTo>
                    <a:pt x="1239" y="5377"/>
                  </a:lnTo>
                  <a:lnTo>
                    <a:pt x="1487" y="4491"/>
                  </a:lnTo>
                  <a:lnTo>
                    <a:pt x="8473" y="560"/>
                  </a:lnTo>
                  <a:lnTo>
                    <a:pt x="9401" y="784"/>
                  </a:lnTo>
                  <a:lnTo>
                    <a:pt x="10071" y="408"/>
                  </a:lnTo>
                  <a:lnTo>
                    <a:pt x="8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a:off x="3855800" y="2478825"/>
              <a:ext cx="68400" cy="78325"/>
            </a:xfrm>
            <a:custGeom>
              <a:rect b="b" l="l" r="r" t="t"/>
              <a:pathLst>
                <a:path extrusionOk="0" h="3133" w="2736">
                  <a:moveTo>
                    <a:pt x="1423" y="0"/>
                  </a:moveTo>
                  <a:lnTo>
                    <a:pt x="1" y="800"/>
                  </a:lnTo>
                  <a:lnTo>
                    <a:pt x="1313" y="3132"/>
                  </a:lnTo>
                  <a:lnTo>
                    <a:pt x="2736" y="2331"/>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1"/>
            <p:cNvSpPr/>
            <p:nvPr/>
          </p:nvSpPr>
          <p:spPr>
            <a:xfrm>
              <a:off x="4424350" y="2152475"/>
              <a:ext cx="84025" cy="82350"/>
            </a:xfrm>
            <a:custGeom>
              <a:rect b="b" l="l" r="r" t="t"/>
              <a:pathLst>
                <a:path extrusionOk="0" h="3294" w="3361">
                  <a:moveTo>
                    <a:pt x="2208" y="0"/>
                  </a:moveTo>
                  <a:lnTo>
                    <a:pt x="0" y="1242"/>
                  </a:lnTo>
                  <a:lnTo>
                    <a:pt x="1153" y="3293"/>
                  </a:lnTo>
                  <a:lnTo>
                    <a:pt x="3361" y="2050"/>
                  </a:lnTo>
                  <a:lnTo>
                    <a:pt x="2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1"/>
            <p:cNvSpPr/>
            <p:nvPr/>
          </p:nvSpPr>
          <p:spPr>
            <a:xfrm>
              <a:off x="4395625" y="2193975"/>
              <a:ext cx="38975" cy="57000"/>
            </a:xfrm>
            <a:custGeom>
              <a:rect b="b" l="l" r="r" t="t"/>
              <a:pathLst>
                <a:path extrusionOk="0" h="2280" w="1559">
                  <a:moveTo>
                    <a:pt x="404" y="1"/>
                  </a:moveTo>
                  <a:lnTo>
                    <a:pt x="0" y="228"/>
                  </a:lnTo>
                  <a:lnTo>
                    <a:pt x="1155" y="2279"/>
                  </a:lnTo>
                  <a:lnTo>
                    <a:pt x="1559" y="2052"/>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1"/>
            <p:cNvSpPr/>
            <p:nvPr/>
          </p:nvSpPr>
          <p:spPr>
            <a:xfrm>
              <a:off x="4479325" y="2132350"/>
              <a:ext cx="94925" cy="71500"/>
            </a:xfrm>
            <a:custGeom>
              <a:rect b="b" l="l" r="r" t="t"/>
              <a:pathLst>
                <a:path extrusionOk="0" h="2860" w="3797">
                  <a:moveTo>
                    <a:pt x="3681" y="1"/>
                  </a:moveTo>
                  <a:cubicBezTo>
                    <a:pt x="3675" y="1"/>
                    <a:pt x="3669" y="1"/>
                    <a:pt x="3662" y="3"/>
                  </a:cubicBezTo>
                  <a:lnTo>
                    <a:pt x="2886" y="174"/>
                  </a:lnTo>
                  <a:lnTo>
                    <a:pt x="0" y="808"/>
                  </a:lnTo>
                  <a:lnTo>
                    <a:pt x="1153" y="2860"/>
                  </a:lnTo>
                  <a:lnTo>
                    <a:pt x="3189" y="727"/>
                  </a:lnTo>
                  <a:lnTo>
                    <a:pt x="3744" y="146"/>
                  </a:lnTo>
                  <a:cubicBezTo>
                    <a:pt x="3797" y="90"/>
                    <a:pt x="3753" y="1"/>
                    <a:pt x="36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1"/>
            <p:cNvSpPr/>
            <p:nvPr/>
          </p:nvSpPr>
          <p:spPr>
            <a:xfrm>
              <a:off x="4551450" y="2132350"/>
              <a:ext cx="22800" cy="18200"/>
            </a:xfrm>
            <a:custGeom>
              <a:rect b="b" l="l" r="r" t="t"/>
              <a:pathLst>
                <a:path extrusionOk="0" h="728" w="912">
                  <a:moveTo>
                    <a:pt x="796" y="1"/>
                  </a:moveTo>
                  <a:cubicBezTo>
                    <a:pt x="790" y="1"/>
                    <a:pt x="784" y="1"/>
                    <a:pt x="777" y="3"/>
                  </a:cubicBezTo>
                  <a:lnTo>
                    <a:pt x="1" y="174"/>
                  </a:lnTo>
                  <a:cubicBezTo>
                    <a:pt x="91" y="358"/>
                    <a:pt x="195" y="549"/>
                    <a:pt x="304" y="727"/>
                  </a:cubicBezTo>
                  <a:lnTo>
                    <a:pt x="859" y="146"/>
                  </a:lnTo>
                  <a:cubicBezTo>
                    <a:pt x="912" y="90"/>
                    <a:pt x="868" y="1"/>
                    <a:pt x="7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1"/>
            <p:cNvSpPr/>
            <p:nvPr/>
          </p:nvSpPr>
          <p:spPr>
            <a:xfrm>
              <a:off x="3954200" y="2410525"/>
              <a:ext cx="47100" cy="53250"/>
            </a:xfrm>
            <a:custGeom>
              <a:rect b="b" l="l" r="r" t="t"/>
              <a:pathLst>
                <a:path extrusionOk="0" h="2130" w="1884">
                  <a:moveTo>
                    <a:pt x="431" y="0"/>
                  </a:moveTo>
                  <a:lnTo>
                    <a:pt x="1" y="1452"/>
                  </a:lnTo>
                  <a:lnTo>
                    <a:pt x="1561" y="2130"/>
                  </a:lnTo>
                  <a:lnTo>
                    <a:pt x="1884" y="1090"/>
                  </a:lnTo>
                  <a:lnTo>
                    <a:pt x="431"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1"/>
            <p:cNvSpPr/>
            <p:nvPr/>
          </p:nvSpPr>
          <p:spPr>
            <a:xfrm>
              <a:off x="3978750" y="2437000"/>
              <a:ext cx="69175" cy="49500"/>
            </a:xfrm>
            <a:custGeom>
              <a:rect b="b" l="l" r="r" t="t"/>
              <a:pathLst>
                <a:path extrusionOk="0" h="1980" w="2767">
                  <a:moveTo>
                    <a:pt x="1192" y="0"/>
                  </a:moveTo>
                  <a:cubicBezTo>
                    <a:pt x="845" y="0"/>
                    <a:pt x="659" y="109"/>
                    <a:pt x="450" y="236"/>
                  </a:cubicBezTo>
                  <a:cubicBezTo>
                    <a:pt x="238" y="365"/>
                    <a:pt x="85" y="578"/>
                    <a:pt x="43" y="823"/>
                  </a:cubicBezTo>
                  <a:cubicBezTo>
                    <a:pt x="1" y="1065"/>
                    <a:pt x="60" y="1350"/>
                    <a:pt x="467" y="1515"/>
                  </a:cubicBezTo>
                  <a:cubicBezTo>
                    <a:pt x="670" y="1598"/>
                    <a:pt x="1147" y="1721"/>
                    <a:pt x="1121" y="1750"/>
                  </a:cubicBezTo>
                  <a:cubicBezTo>
                    <a:pt x="1096" y="1779"/>
                    <a:pt x="858" y="1731"/>
                    <a:pt x="858" y="1888"/>
                  </a:cubicBezTo>
                  <a:cubicBezTo>
                    <a:pt x="858" y="1952"/>
                    <a:pt x="1011" y="1979"/>
                    <a:pt x="1179" y="1979"/>
                  </a:cubicBezTo>
                  <a:cubicBezTo>
                    <a:pt x="1369" y="1979"/>
                    <a:pt x="1580" y="1944"/>
                    <a:pt x="1609" y="1883"/>
                  </a:cubicBezTo>
                  <a:cubicBezTo>
                    <a:pt x="1663" y="1770"/>
                    <a:pt x="1247" y="1304"/>
                    <a:pt x="1247" y="1304"/>
                  </a:cubicBezTo>
                  <a:lnTo>
                    <a:pt x="1247" y="1304"/>
                  </a:lnTo>
                  <a:cubicBezTo>
                    <a:pt x="1247" y="1304"/>
                    <a:pt x="1840" y="1495"/>
                    <a:pt x="2092" y="1495"/>
                  </a:cubicBezTo>
                  <a:cubicBezTo>
                    <a:pt x="2174" y="1495"/>
                    <a:pt x="2221" y="1475"/>
                    <a:pt x="2199" y="1421"/>
                  </a:cubicBezTo>
                  <a:cubicBezTo>
                    <a:pt x="2143" y="1289"/>
                    <a:pt x="1525" y="974"/>
                    <a:pt x="1525" y="974"/>
                  </a:cubicBezTo>
                  <a:lnTo>
                    <a:pt x="1525" y="974"/>
                  </a:lnTo>
                  <a:cubicBezTo>
                    <a:pt x="1525" y="974"/>
                    <a:pt x="2125" y="1121"/>
                    <a:pt x="2448" y="1121"/>
                  </a:cubicBezTo>
                  <a:cubicBezTo>
                    <a:pt x="2546" y="1121"/>
                    <a:pt x="2618" y="1107"/>
                    <a:pt x="2640" y="1072"/>
                  </a:cubicBezTo>
                  <a:cubicBezTo>
                    <a:pt x="2736" y="920"/>
                    <a:pt x="1790" y="577"/>
                    <a:pt x="1790" y="577"/>
                  </a:cubicBezTo>
                  <a:lnTo>
                    <a:pt x="1790" y="577"/>
                  </a:lnTo>
                  <a:cubicBezTo>
                    <a:pt x="1790" y="577"/>
                    <a:pt x="2090" y="607"/>
                    <a:pt x="2348" y="607"/>
                  </a:cubicBezTo>
                  <a:cubicBezTo>
                    <a:pt x="2573" y="607"/>
                    <a:pt x="2766" y="584"/>
                    <a:pt x="2703" y="498"/>
                  </a:cubicBezTo>
                  <a:cubicBezTo>
                    <a:pt x="2566" y="315"/>
                    <a:pt x="1406" y="3"/>
                    <a:pt x="1206" y="0"/>
                  </a:cubicBezTo>
                  <a:cubicBezTo>
                    <a:pt x="1202" y="0"/>
                    <a:pt x="1197" y="0"/>
                    <a:pt x="1192"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1"/>
            <p:cNvSpPr/>
            <p:nvPr/>
          </p:nvSpPr>
          <p:spPr>
            <a:xfrm>
              <a:off x="3870250" y="2262400"/>
              <a:ext cx="142825" cy="212800"/>
            </a:xfrm>
            <a:custGeom>
              <a:rect b="b" l="l" r="r" t="t"/>
              <a:pathLst>
                <a:path extrusionOk="0" h="8512" w="5713">
                  <a:moveTo>
                    <a:pt x="4690" y="0"/>
                  </a:moveTo>
                  <a:cubicBezTo>
                    <a:pt x="4690" y="0"/>
                    <a:pt x="4503" y="170"/>
                    <a:pt x="4212" y="443"/>
                  </a:cubicBezTo>
                  <a:cubicBezTo>
                    <a:pt x="3559" y="1062"/>
                    <a:pt x="2382" y="2212"/>
                    <a:pt x="1645" y="3151"/>
                  </a:cubicBezTo>
                  <a:cubicBezTo>
                    <a:pt x="582" y="4505"/>
                    <a:pt x="1" y="5215"/>
                    <a:pt x="1355" y="6635"/>
                  </a:cubicBezTo>
                  <a:cubicBezTo>
                    <a:pt x="2068" y="7381"/>
                    <a:pt x="2708" y="8046"/>
                    <a:pt x="3156" y="8511"/>
                  </a:cubicBezTo>
                  <a:cubicBezTo>
                    <a:pt x="3689" y="7690"/>
                    <a:pt x="4277" y="6904"/>
                    <a:pt x="4825" y="6093"/>
                  </a:cubicBezTo>
                  <a:lnTo>
                    <a:pt x="4066" y="5505"/>
                  </a:lnTo>
                  <a:lnTo>
                    <a:pt x="5526" y="3839"/>
                  </a:lnTo>
                  <a:lnTo>
                    <a:pt x="5524" y="3839"/>
                  </a:lnTo>
                  <a:lnTo>
                    <a:pt x="5713" y="3625"/>
                  </a:lnTo>
                  <a:lnTo>
                    <a:pt x="4961" y="962"/>
                  </a:lnTo>
                  <a:lnTo>
                    <a:pt x="46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1"/>
            <p:cNvSpPr/>
            <p:nvPr/>
          </p:nvSpPr>
          <p:spPr>
            <a:xfrm>
              <a:off x="3975575" y="2229575"/>
              <a:ext cx="120525" cy="70800"/>
            </a:xfrm>
            <a:custGeom>
              <a:rect b="b" l="l" r="r" t="t"/>
              <a:pathLst>
                <a:path extrusionOk="0" h="2832" w="4821">
                  <a:moveTo>
                    <a:pt x="3379" y="1"/>
                  </a:moveTo>
                  <a:lnTo>
                    <a:pt x="3379" y="1"/>
                  </a:lnTo>
                  <a:cubicBezTo>
                    <a:pt x="2980" y="174"/>
                    <a:pt x="1929" y="619"/>
                    <a:pt x="1000" y="907"/>
                  </a:cubicBezTo>
                  <a:cubicBezTo>
                    <a:pt x="746" y="986"/>
                    <a:pt x="580" y="1128"/>
                    <a:pt x="478" y="1313"/>
                  </a:cubicBezTo>
                  <a:lnTo>
                    <a:pt x="477" y="1312"/>
                  </a:lnTo>
                  <a:cubicBezTo>
                    <a:pt x="477" y="1312"/>
                    <a:pt x="290" y="1483"/>
                    <a:pt x="0" y="1756"/>
                  </a:cubicBezTo>
                  <a:cubicBezTo>
                    <a:pt x="102" y="1837"/>
                    <a:pt x="221" y="1927"/>
                    <a:pt x="351" y="2019"/>
                  </a:cubicBezTo>
                  <a:cubicBezTo>
                    <a:pt x="473" y="2104"/>
                    <a:pt x="607" y="2191"/>
                    <a:pt x="749" y="2275"/>
                  </a:cubicBezTo>
                  <a:cubicBezTo>
                    <a:pt x="1256" y="2573"/>
                    <a:pt x="1872" y="2831"/>
                    <a:pt x="2488" y="2831"/>
                  </a:cubicBezTo>
                  <a:cubicBezTo>
                    <a:pt x="2722" y="2831"/>
                    <a:pt x="2955" y="2794"/>
                    <a:pt x="3183" y="2708"/>
                  </a:cubicBezTo>
                  <a:lnTo>
                    <a:pt x="3183" y="2707"/>
                  </a:lnTo>
                  <a:cubicBezTo>
                    <a:pt x="4820" y="2087"/>
                    <a:pt x="3406" y="43"/>
                    <a:pt x="3379" y="1"/>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1"/>
            <p:cNvSpPr/>
            <p:nvPr/>
          </p:nvSpPr>
          <p:spPr>
            <a:xfrm>
              <a:off x="3934850" y="2366900"/>
              <a:ext cx="37775" cy="33025"/>
            </a:xfrm>
            <a:custGeom>
              <a:rect b="b" l="l" r="r" t="t"/>
              <a:pathLst>
                <a:path extrusionOk="0" h="1321" w="1511">
                  <a:moveTo>
                    <a:pt x="61" y="1"/>
                  </a:moveTo>
                  <a:cubicBezTo>
                    <a:pt x="29" y="1"/>
                    <a:pt x="1" y="40"/>
                    <a:pt x="31" y="68"/>
                  </a:cubicBezTo>
                  <a:cubicBezTo>
                    <a:pt x="495" y="482"/>
                    <a:pt x="960" y="896"/>
                    <a:pt x="1424" y="1311"/>
                  </a:cubicBezTo>
                  <a:cubicBezTo>
                    <a:pt x="1432" y="1318"/>
                    <a:pt x="1441" y="1321"/>
                    <a:pt x="1450" y="1321"/>
                  </a:cubicBezTo>
                  <a:cubicBezTo>
                    <a:pt x="1483" y="1321"/>
                    <a:pt x="1511" y="1280"/>
                    <a:pt x="1480" y="1254"/>
                  </a:cubicBezTo>
                  <a:cubicBezTo>
                    <a:pt x="1017" y="840"/>
                    <a:pt x="552" y="425"/>
                    <a:pt x="88" y="11"/>
                  </a:cubicBezTo>
                  <a:cubicBezTo>
                    <a:pt x="79" y="4"/>
                    <a:pt x="70" y="1"/>
                    <a:pt x="6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1"/>
            <p:cNvSpPr/>
            <p:nvPr/>
          </p:nvSpPr>
          <p:spPr>
            <a:xfrm>
              <a:off x="4007150" y="2313625"/>
              <a:ext cx="37725" cy="45825"/>
            </a:xfrm>
            <a:custGeom>
              <a:rect b="b" l="l" r="r" t="t"/>
              <a:pathLst>
                <a:path extrusionOk="0" h="1833" w="1509">
                  <a:moveTo>
                    <a:pt x="1453" y="1"/>
                  </a:moveTo>
                  <a:cubicBezTo>
                    <a:pt x="1444" y="1"/>
                    <a:pt x="1435" y="5"/>
                    <a:pt x="1428" y="14"/>
                  </a:cubicBezTo>
                  <a:cubicBezTo>
                    <a:pt x="960" y="596"/>
                    <a:pt x="492" y="1180"/>
                    <a:pt x="25" y="1763"/>
                  </a:cubicBezTo>
                  <a:cubicBezTo>
                    <a:pt x="1" y="1792"/>
                    <a:pt x="27" y="1832"/>
                    <a:pt x="55" y="1832"/>
                  </a:cubicBezTo>
                  <a:cubicBezTo>
                    <a:pt x="64" y="1832"/>
                    <a:pt x="73" y="1828"/>
                    <a:pt x="80" y="1819"/>
                  </a:cubicBezTo>
                  <a:cubicBezTo>
                    <a:pt x="548" y="1237"/>
                    <a:pt x="1016" y="653"/>
                    <a:pt x="1484" y="70"/>
                  </a:cubicBezTo>
                  <a:cubicBezTo>
                    <a:pt x="1508" y="41"/>
                    <a:pt x="1481" y="1"/>
                    <a:pt x="145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1"/>
            <p:cNvSpPr/>
            <p:nvPr/>
          </p:nvSpPr>
          <p:spPr>
            <a:xfrm>
              <a:off x="4033550" y="2324600"/>
              <a:ext cx="9400" cy="2025"/>
            </a:xfrm>
            <a:custGeom>
              <a:rect b="b" l="l" r="r" t="t"/>
              <a:pathLst>
                <a:path extrusionOk="0" h="81" w="376">
                  <a:moveTo>
                    <a:pt x="53" y="1"/>
                  </a:moveTo>
                  <a:cubicBezTo>
                    <a:pt x="1" y="1"/>
                    <a:pt x="1" y="81"/>
                    <a:pt x="53" y="81"/>
                  </a:cubicBezTo>
                  <a:lnTo>
                    <a:pt x="325" y="81"/>
                  </a:lnTo>
                  <a:cubicBezTo>
                    <a:pt x="376" y="81"/>
                    <a:pt x="376" y="1"/>
                    <a:pt x="325"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1"/>
            <p:cNvSpPr/>
            <p:nvPr/>
          </p:nvSpPr>
          <p:spPr>
            <a:xfrm>
              <a:off x="3988400" y="2183225"/>
              <a:ext cx="106925" cy="127075"/>
            </a:xfrm>
            <a:custGeom>
              <a:rect b="b" l="l" r="r" t="t"/>
              <a:pathLst>
                <a:path extrusionOk="0" h="5083" w="4277">
                  <a:moveTo>
                    <a:pt x="3057" y="0"/>
                  </a:moveTo>
                  <a:lnTo>
                    <a:pt x="1340" y="1320"/>
                  </a:lnTo>
                  <a:cubicBezTo>
                    <a:pt x="1226" y="1953"/>
                    <a:pt x="0" y="2811"/>
                    <a:pt x="619" y="2822"/>
                  </a:cubicBezTo>
                  <a:cubicBezTo>
                    <a:pt x="1239" y="2834"/>
                    <a:pt x="1610" y="4380"/>
                    <a:pt x="2283" y="4839"/>
                  </a:cubicBezTo>
                  <a:cubicBezTo>
                    <a:pt x="2523" y="5003"/>
                    <a:pt x="2815" y="5083"/>
                    <a:pt x="3096" y="5083"/>
                  </a:cubicBezTo>
                  <a:cubicBezTo>
                    <a:pt x="3603" y="5083"/>
                    <a:pt x="4078" y="4823"/>
                    <a:pt x="4155" y="4333"/>
                  </a:cubicBezTo>
                  <a:cubicBezTo>
                    <a:pt x="4277" y="3571"/>
                    <a:pt x="3522" y="2845"/>
                    <a:pt x="3095" y="2121"/>
                  </a:cubicBezTo>
                  <a:cubicBezTo>
                    <a:pt x="2667" y="1395"/>
                    <a:pt x="3057" y="0"/>
                    <a:pt x="3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1"/>
            <p:cNvSpPr/>
            <p:nvPr/>
          </p:nvSpPr>
          <p:spPr>
            <a:xfrm>
              <a:off x="4063800" y="2169275"/>
              <a:ext cx="2050" cy="33175"/>
            </a:xfrm>
            <a:custGeom>
              <a:rect b="b" l="l" r="r" t="t"/>
              <a:pathLst>
                <a:path extrusionOk="0" h="1327" w="82">
                  <a:moveTo>
                    <a:pt x="41" y="1"/>
                  </a:moveTo>
                  <a:cubicBezTo>
                    <a:pt x="19" y="1"/>
                    <a:pt x="0" y="18"/>
                    <a:pt x="0" y="40"/>
                  </a:cubicBezTo>
                  <a:lnTo>
                    <a:pt x="0" y="1287"/>
                  </a:lnTo>
                  <a:cubicBezTo>
                    <a:pt x="0" y="1309"/>
                    <a:pt x="19" y="1326"/>
                    <a:pt x="41" y="1326"/>
                  </a:cubicBezTo>
                  <a:cubicBezTo>
                    <a:pt x="63" y="1326"/>
                    <a:pt x="82" y="1309"/>
                    <a:pt x="82" y="1287"/>
                  </a:cubicBezTo>
                  <a:lnTo>
                    <a:pt x="82" y="40"/>
                  </a:lnTo>
                  <a:cubicBezTo>
                    <a:pt x="82" y="18"/>
                    <a:pt x="63" y="1"/>
                    <a:pt x="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1"/>
            <p:cNvSpPr/>
            <p:nvPr/>
          </p:nvSpPr>
          <p:spPr>
            <a:xfrm>
              <a:off x="4056075" y="2194050"/>
              <a:ext cx="17500" cy="23400"/>
            </a:xfrm>
            <a:custGeom>
              <a:rect b="b" l="l" r="r" t="t"/>
              <a:pathLst>
                <a:path extrusionOk="0" h="936" w="700">
                  <a:moveTo>
                    <a:pt x="350" y="1"/>
                  </a:moveTo>
                  <a:cubicBezTo>
                    <a:pt x="305" y="1"/>
                    <a:pt x="261" y="23"/>
                    <a:pt x="236" y="67"/>
                  </a:cubicBezTo>
                  <a:lnTo>
                    <a:pt x="27" y="419"/>
                  </a:lnTo>
                  <a:cubicBezTo>
                    <a:pt x="1" y="463"/>
                    <a:pt x="2" y="518"/>
                    <a:pt x="30" y="561"/>
                  </a:cubicBezTo>
                  <a:lnTo>
                    <a:pt x="238" y="875"/>
                  </a:lnTo>
                  <a:cubicBezTo>
                    <a:pt x="265" y="915"/>
                    <a:pt x="308" y="935"/>
                    <a:pt x="350" y="935"/>
                  </a:cubicBezTo>
                  <a:cubicBezTo>
                    <a:pt x="392" y="935"/>
                    <a:pt x="435" y="915"/>
                    <a:pt x="461" y="875"/>
                  </a:cubicBezTo>
                  <a:lnTo>
                    <a:pt x="670" y="561"/>
                  </a:lnTo>
                  <a:cubicBezTo>
                    <a:pt x="698" y="518"/>
                    <a:pt x="699" y="463"/>
                    <a:pt x="673" y="419"/>
                  </a:cubicBezTo>
                  <a:lnTo>
                    <a:pt x="464" y="67"/>
                  </a:lnTo>
                  <a:cubicBezTo>
                    <a:pt x="439" y="23"/>
                    <a:pt x="394" y="1"/>
                    <a:pt x="3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1"/>
            <p:cNvSpPr/>
            <p:nvPr/>
          </p:nvSpPr>
          <p:spPr>
            <a:xfrm>
              <a:off x="4310825" y="2277375"/>
              <a:ext cx="57950" cy="41775"/>
            </a:xfrm>
            <a:custGeom>
              <a:rect b="b" l="l" r="r" t="t"/>
              <a:pathLst>
                <a:path extrusionOk="0" h="1671" w="2318">
                  <a:moveTo>
                    <a:pt x="1290" y="0"/>
                  </a:moveTo>
                  <a:cubicBezTo>
                    <a:pt x="1243" y="0"/>
                    <a:pt x="1155" y="18"/>
                    <a:pt x="1189" y="160"/>
                  </a:cubicBezTo>
                  <a:cubicBezTo>
                    <a:pt x="1234" y="351"/>
                    <a:pt x="1600" y="456"/>
                    <a:pt x="1652" y="509"/>
                  </a:cubicBezTo>
                  <a:cubicBezTo>
                    <a:pt x="1703" y="564"/>
                    <a:pt x="1471" y="688"/>
                    <a:pt x="1471" y="688"/>
                  </a:cubicBezTo>
                  <a:cubicBezTo>
                    <a:pt x="1471" y="688"/>
                    <a:pt x="881" y="96"/>
                    <a:pt x="639" y="96"/>
                  </a:cubicBezTo>
                  <a:cubicBezTo>
                    <a:pt x="631" y="96"/>
                    <a:pt x="624" y="97"/>
                    <a:pt x="617" y="98"/>
                  </a:cubicBezTo>
                  <a:cubicBezTo>
                    <a:pt x="391" y="140"/>
                    <a:pt x="935" y="867"/>
                    <a:pt x="935" y="867"/>
                  </a:cubicBezTo>
                  <a:cubicBezTo>
                    <a:pt x="935" y="867"/>
                    <a:pt x="559" y="508"/>
                    <a:pt x="375" y="508"/>
                  </a:cubicBezTo>
                  <a:cubicBezTo>
                    <a:pt x="374" y="508"/>
                    <a:pt x="373" y="508"/>
                    <a:pt x="372" y="508"/>
                  </a:cubicBezTo>
                  <a:cubicBezTo>
                    <a:pt x="189" y="512"/>
                    <a:pt x="541" y="1096"/>
                    <a:pt x="541" y="1096"/>
                  </a:cubicBezTo>
                  <a:cubicBezTo>
                    <a:pt x="541" y="1096"/>
                    <a:pt x="382" y="957"/>
                    <a:pt x="246" y="957"/>
                  </a:cubicBezTo>
                  <a:cubicBezTo>
                    <a:pt x="207" y="957"/>
                    <a:pt x="169" y="969"/>
                    <a:pt x="138" y="999"/>
                  </a:cubicBezTo>
                  <a:cubicBezTo>
                    <a:pt x="1" y="1134"/>
                    <a:pt x="53" y="1274"/>
                    <a:pt x="167" y="1439"/>
                  </a:cubicBezTo>
                  <a:cubicBezTo>
                    <a:pt x="276" y="1598"/>
                    <a:pt x="461" y="1670"/>
                    <a:pt x="572" y="1670"/>
                  </a:cubicBezTo>
                  <a:cubicBezTo>
                    <a:pt x="576" y="1670"/>
                    <a:pt x="581" y="1670"/>
                    <a:pt x="585" y="1670"/>
                  </a:cubicBezTo>
                  <a:cubicBezTo>
                    <a:pt x="693" y="1664"/>
                    <a:pt x="774" y="1474"/>
                    <a:pt x="774" y="1474"/>
                  </a:cubicBezTo>
                  <a:cubicBezTo>
                    <a:pt x="774" y="1474"/>
                    <a:pt x="949" y="1523"/>
                    <a:pt x="1087" y="1523"/>
                  </a:cubicBezTo>
                  <a:cubicBezTo>
                    <a:pt x="1147" y="1523"/>
                    <a:pt x="1200" y="1514"/>
                    <a:pt x="1229" y="1487"/>
                  </a:cubicBezTo>
                  <a:cubicBezTo>
                    <a:pt x="1323" y="1400"/>
                    <a:pt x="1312" y="1276"/>
                    <a:pt x="1312" y="1276"/>
                  </a:cubicBezTo>
                  <a:lnTo>
                    <a:pt x="1312" y="1276"/>
                  </a:lnTo>
                  <a:cubicBezTo>
                    <a:pt x="1312" y="1276"/>
                    <a:pt x="1377" y="1317"/>
                    <a:pt x="1465" y="1317"/>
                  </a:cubicBezTo>
                  <a:cubicBezTo>
                    <a:pt x="1504" y="1317"/>
                    <a:pt x="1547" y="1309"/>
                    <a:pt x="1592" y="1286"/>
                  </a:cubicBezTo>
                  <a:cubicBezTo>
                    <a:pt x="1735" y="1210"/>
                    <a:pt x="1742" y="1092"/>
                    <a:pt x="1742" y="1092"/>
                  </a:cubicBezTo>
                  <a:cubicBezTo>
                    <a:pt x="1742" y="1092"/>
                    <a:pt x="2032" y="969"/>
                    <a:pt x="2174" y="873"/>
                  </a:cubicBezTo>
                  <a:cubicBezTo>
                    <a:pt x="2317" y="779"/>
                    <a:pt x="2187" y="485"/>
                    <a:pt x="2123" y="289"/>
                  </a:cubicBezTo>
                  <a:cubicBezTo>
                    <a:pt x="2061" y="92"/>
                    <a:pt x="1578" y="150"/>
                    <a:pt x="1316" y="2"/>
                  </a:cubicBezTo>
                  <a:cubicBezTo>
                    <a:pt x="1316" y="2"/>
                    <a:pt x="1305" y="0"/>
                    <a:pt x="1290"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1"/>
            <p:cNvSpPr/>
            <p:nvPr/>
          </p:nvSpPr>
          <p:spPr>
            <a:xfrm>
              <a:off x="3720050" y="2661900"/>
              <a:ext cx="176700" cy="108975"/>
            </a:xfrm>
            <a:custGeom>
              <a:rect b="b" l="l" r="r" t="t"/>
              <a:pathLst>
                <a:path extrusionOk="0" h="4359" w="7068">
                  <a:moveTo>
                    <a:pt x="5586" y="0"/>
                  </a:moveTo>
                  <a:cubicBezTo>
                    <a:pt x="4387" y="780"/>
                    <a:pt x="2501" y="2098"/>
                    <a:pt x="1031" y="2098"/>
                  </a:cubicBezTo>
                  <a:cubicBezTo>
                    <a:pt x="713" y="2098"/>
                    <a:pt x="414" y="2037"/>
                    <a:pt x="146" y="1894"/>
                  </a:cubicBezTo>
                  <a:cubicBezTo>
                    <a:pt x="24" y="2239"/>
                    <a:pt x="1" y="2563"/>
                    <a:pt x="146" y="2851"/>
                  </a:cubicBezTo>
                  <a:cubicBezTo>
                    <a:pt x="146" y="2851"/>
                    <a:pt x="1822" y="4197"/>
                    <a:pt x="3808" y="4358"/>
                  </a:cubicBezTo>
                  <a:cubicBezTo>
                    <a:pt x="4832" y="4161"/>
                    <a:pt x="5988" y="3805"/>
                    <a:pt x="7068" y="3170"/>
                  </a:cubicBezTo>
                  <a:cubicBezTo>
                    <a:pt x="6829" y="2712"/>
                    <a:pt x="6598" y="2252"/>
                    <a:pt x="6387" y="1782"/>
                  </a:cubicBezTo>
                  <a:cubicBezTo>
                    <a:pt x="6161" y="1280"/>
                    <a:pt x="5954" y="768"/>
                    <a:pt x="5717" y="270"/>
                  </a:cubicBezTo>
                  <a:cubicBezTo>
                    <a:pt x="5675" y="180"/>
                    <a:pt x="5631" y="90"/>
                    <a:pt x="5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1"/>
            <p:cNvSpPr/>
            <p:nvPr/>
          </p:nvSpPr>
          <p:spPr>
            <a:xfrm>
              <a:off x="3723675" y="2714775"/>
              <a:ext cx="91600" cy="56100"/>
            </a:xfrm>
            <a:custGeom>
              <a:rect b="b" l="l" r="r" t="t"/>
              <a:pathLst>
                <a:path extrusionOk="0" h="2244" w="3664">
                  <a:moveTo>
                    <a:pt x="2885" y="0"/>
                  </a:moveTo>
                  <a:lnTo>
                    <a:pt x="2885" y="0"/>
                  </a:lnTo>
                  <a:cubicBezTo>
                    <a:pt x="2885" y="1"/>
                    <a:pt x="1354" y="770"/>
                    <a:pt x="332" y="770"/>
                  </a:cubicBezTo>
                  <a:cubicBezTo>
                    <a:pt x="214" y="770"/>
                    <a:pt x="102" y="759"/>
                    <a:pt x="1" y="736"/>
                  </a:cubicBezTo>
                  <a:lnTo>
                    <a:pt x="1" y="736"/>
                  </a:lnTo>
                  <a:cubicBezTo>
                    <a:pt x="1" y="737"/>
                    <a:pt x="1677" y="2082"/>
                    <a:pt x="3663" y="2243"/>
                  </a:cubicBezTo>
                  <a:cubicBezTo>
                    <a:pt x="3663" y="2243"/>
                    <a:pt x="2649" y="1186"/>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1"/>
            <p:cNvSpPr/>
            <p:nvPr/>
          </p:nvSpPr>
          <p:spPr>
            <a:xfrm>
              <a:off x="5072450" y="2896875"/>
              <a:ext cx="176675" cy="108925"/>
            </a:xfrm>
            <a:custGeom>
              <a:rect b="b" l="l" r="r" t="t"/>
              <a:pathLst>
                <a:path extrusionOk="0" h="4357" w="7067">
                  <a:moveTo>
                    <a:pt x="1482" y="0"/>
                  </a:moveTo>
                  <a:cubicBezTo>
                    <a:pt x="1437" y="89"/>
                    <a:pt x="1392" y="180"/>
                    <a:pt x="1350" y="270"/>
                  </a:cubicBezTo>
                  <a:cubicBezTo>
                    <a:pt x="1114" y="768"/>
                    <a:pt x="907" y="1280"/>
                    <a:pt x="681" y="1781"/>
                  </a:cubicBezTo>
                  <a:cubicBezTo>
                    <a:pt x="470" y="2250"/>
                    <a:pt x="239" y="2712"/>
                    <a:pt x="0" y="3169"/>
                  </a:cubicBezTo>
                  <a:cubicBezTo>
                    <a:pt x="1080" y="3805"/>
                    <a:pt x="2236" y="4161"/>
                    <a:pt x="3260" y="4357"/>
                  </a:cubicBezTo>
                  <a:cubicBezTo>
                    <a:pt x="5246" y="4197"/>
                    <a:pt x="6922" y="2850"/>
                    <a:pt x="6922" y="2850"/>
                  </a:cubicBezTo>
                  <a:cubicBezTo>
                    <a:pt x="7067" y="2562"/>
                    <a:pt x="7044" y="2239"/>
                    <a:pt x="6922" y="1894"/>
                  </a:cubicBezTo>
                  <a:cubicBezTo>
                    <a:pt x="6654" y="2036"/>
                    <a:pt x="6355" y="2098"/>
                    <a:pt x="6037" y="2098"/>
                  </a:cubicBezTo>
                  <a:cubicBezTo>
                    <a:pt x="4568" y="2098"/>
                    <a:pt x="2681" y="779"/>
                    <a:pt x="14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1"/>
            <p:cNvSpPr/>
            <p:nvPr/>
          </p:nvSpPr>
          <p:spPr>
            <a:xfrm>
              <a:off x="5153925" y="2949750"/>
              <a:ext cx="91600" cy="56100"/>
            </a:xfrm>
            <a:custGeom>
              <a:rect b="b" l="l" r="r" t="t"/>
              <a:pathLst>
                <a:path extrusionOk="0" h="2244" w="3664">
                  <a:moveTo>
                    <a:pt x="779" y="1"/>
                  </a:moveTo>
                  <a:lnTo>
                    <a:pt x="779" y="1"/>
                  </a:lnTo>
                  <a:cubicBezTo>
                    <a:pt x="1013" y="1186"/>
                    <a:pt x="1" y="2242"/>
                    <a:pt x="1" y="2242"/>
                  </a:cubicBezTo>
                  <a:lnTo>
                    <a:pt x="1" y="2243"/>
                  </a:lnTo>
                  <a:cubicBezTo>
                    <a:pt x="1987" y="2082"/>
                    <a:pt x="3663" y="735"/>
                    <a:pt x="3663" y="735"/>
                  </a:cubicBezTo>
                  <a:lnTo>
                    <a:pt x="3663" y="735"/>
                  </a:lnTo>
                  <a:cubicBezTo>
                    <a:pt x="3561" y="758"/>
                    <a:pt x="3449" y="769"/>
                    <a:pt x="3330" y="769"/>
                  </a:cubicBezTo>
                  <a:cubicBezTo>
                    <a:pt x="2308" y="769"/>
                    <a:pt x="779"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1"/>
            <p:cNvSpPr/>
            <p:nvPr/>
          </p:nvSpPr>
          <p:spPr>
            <a:xfrm>
              <a:off x="3816550" y="3338600"/>
              <a:ext cx="92725" cy="22500"/>
            </a:xfrm>
            <a:custGeom>
              <a:rect b="b" l="l" r="r" t="t"/>
              <a:pathLst>
                <a:path extrusionOk="0" h="900" w="3709">
                  <a:moveTo>
                    <a:pt x="0" y="1"/>
                  </a:moveTo>
                  <a:lnTo>
                    <a:pt x="0" y="899"/>
                  </a:lnTo>
                  <a:lnTo>
                    <a:pt x="3709" y="899"/>
                  </a:lnTo>
                  <a:lnTo>
                    <a:pt x="37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1"/>
            <p:cNvSpPr/>
            <p:nvPr/>
          </p:nvSpPr>
          <p:spPr>
            <a:xfrm>
              <a:off x="3748275" y="3273675"/>
              <a:ext cx="232800" cy="71475"/>
            </a:xfrm>
            <a:custGeom>
              <a:rect b="b" l="l" r="r" t="t"/>
              <a:pathLst>
                <a:path extrusionOk="0" h="2859" w="9312">
                  <a:moveTo>
                    <a:pt x="0" y="0"/>
                  </a:moveTo>
                  <a:lnTo>
                    <a:pt x="988" y="1774"/>
                  </a:lnTo>
                  <a:lnTo>
                    <a:pt x="1042" y="1869"/>
                  </a:lnTo>
                  <a:lnTo>
                    <a:pt x="1168" y="2095"/>
                  </a:lnTo>
                  <a:cubicBezTo>
                    <a:pt x="1242" y="2229"/>
                    <a:pt x="1335" y="2347"/>
                    <a:pt x="1442" y="2449"/>
                  </a:cubicBezTo>
                  <a:cubicBezTo>
                    <a:pt x="1472" y="2478"/>
                    <a:pt x="1503" y="2505"/>
                    <a:pt x="1536" y="2530"/>
                  </a:cubicBezTo>
                  <a:cubicBezTo>
                    <a:pt x="1795" y="2740"/>
                    <a:pt x="2123" y="2859"/>
                    <a:pt x="2468" y="2859"/>
                  </a:cubicBezTo>
                  <a:lnTo>
                    <a:pt x="6845" y="2859"/>
                  </a:lnTo>
                  <a:cubicBezTo>
                    <a:pt x="7131" y="2859"/>
                    <a:pt x="7406" y="2776"/>
                    <a:pt x="7639" y="2628"/>
                  </a:cubicBezTo>
                  <a:cubicBezTo>
                    <a:pt x="7676" y="2607"/>
                    <a:pt x="7710" y="2582"/>
                    <a:pt x="7745" y="2556"/>
                  </a:cubicBezTo>
                  <a:cubicBezTo>
                    <a:pt x="7906" y="2433"/>
                    <a:pt x="8042" y="2278"/>
                    <a:pt x="8144" y="2095"/>
                  </a:cubicBezTo>
                  <a:lnTo>
                    <a:pt x="8168" y="2053"/>
                  </a:lnTo>
                  <a:lnTo>
                    <a:pt x="8223" y="1955"/>
                  </a:lnTo>
                  <a:lnTo>
                    <a:pt x="93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1"/>
            <p:cNvSpPr/>
            <p:nvPr/>
          </p:nvSpPr>
          <p:spPr>
            <a:xfrm>
              <a:off x="3772975" y="3273675"/>
              <a:ext cx="15425" cy="46750"/>
            </a:xfrm>
            <a:custGeom>
              <a:rect b="b" l="l" r="r" t="t"/>
              <a:pathLst>
                <a:path extrusionOk="0" h="1870" w="617">
                  <a:moveTo>
                    <a:pt x="357" y="0"/>
                  </a:moveTo>
                  <a:cubicBezTo>
                    <a:pt x="438" y="190"/>
                    <a:pt x="490" y="395"/>
                    <a:pt x="500" y="613"/>
                  </a:cubicBezTo>
                  <a:cubicBezTo>
                    <a:pt x="521" y="1062"/>
                    <a:pt x="329" y="1506"/>
                    <a:pt x="0" y="1774"/>
                  </a:cubicBezTo>
                  <a:lnTo>
                    <a:pt x="54" y="1869"/>
                  </a:lnTo>
                  <a:cubicBezTo>
                    <a:pt x="387" y="1606"/>
                    <a:pt x="599" y="1180"/>
                    <a:pt x="610" y="735"/>
                  </a:cubicBezTo>
                  <a:cubicBezTo>
                    <a:pt x="616" y="474"/>
                    <a:pt x="565" y="228"/>
                    <a:pt x="473"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1"/>
            <p:cNvSpPr/>
            <p:nvPr/>
          </p:nvSpPr>
          <p:spPr>
            <a:xfrm>
              <a:off x="3798550" y="3273675"/>
              <a:ext cx="116250" cy="29825"/>
            </a:xfrm>
            <a:custGeom>
              <a:rect b="b" l="l" r="r" t="t"/>
              <a:pathLst>
                <a:path extrusionOk="0" h="1193" w="4650">
                  <a:moveTo>
                    <a:pt x="0" y="0"/>
                  </a:moveTo>
                  <a:cubicBezTo>
                    <a:pt x="193" y="421"/>
                    <a:pt x="542" y="776"/>
                    <a:pt x="968" y="974"/>
                  </a:cubicBezTo>
                  <a:cubicBezTo>
                    <a:pt x="1295" y="1126"/>
                    <a:pt x="1643" y="1193"/>
                    <a:pt x="1992" y="1193"/>
                  </a:cubicBezTo>
                  <a:cubicBezTo>
                    <a:pt x="2615" y="1193"/>
                    <a:pt x="3244" y="980"/>
                    <a:pt x="3775" y="658"/>
                  </a:cubicBezTo>
                  <a:cubicBezTo>
                    <a:pt x="4088" y="470"/>
                    <a:pt x="4377" y="244"/>
                    <a:pt x="4649" y="0"/>
                  </a:cubicBezTo>
                  <a:lnTo>
                    <a:pt x="4482" y="0"/>
                  </a:lnTo>
                  <a:cubicBezTo>
                    <a:pt x="3778" y="605"/>
                    <a:pt x="2955" y="1084"/>
                    <a:pt x="2000" y="1084"/>
                  </a:cubicBezTo>
                  <a:cubicBezTo>
                    <a:pt x="1990" y="1084"/>
                    <a:pt x="1980" y="1084"/>
                    <a:pt x="1970" y="1084"/>
                  </a:cubicBezTo>
                  <a:cubicBezTo>
                    <a:pt x="1400" y="1077"/>
                    <a:pt x="836" y="880"/>
                    <a:pt x="438" y="458"/>
                  </a:cubicBezTo>
                  <a:cubicBezTo>
                    <a:pt x="309" y="321"/>
                    <a:pt x="202" y="167"/>
                    <a:pt x="119"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1"/>
            <p:cNvSpPr/>
            <p:nvPr/>
          </p:nvSpPr>
          <p:spPr>
            <a:xfrm>
              <a:off x="3937400" y="3273675"/>
              <a:ext cx="16475" cy="51350"/>
            </a:xfrm>
            <a:custGeom>
              <a:rect b="b" l="l" r="r" t="t"/>
              <a:pathLst>
                <a:path extrusionOk="0" h="2054" w="659">
                  <a:moveTo>
                    <a:pt x="219" y="0"/>
                  </a:moveTo>
                  <a:cubicBezTo>
                    <a:pt x="56" y="284"/>
                    <a:pt x="0" y="613"/>
                    <a:pt x="48" y="944"/>
                  </a:cubicBezTo>
                  <a:cubicBezTo>
                    <a:pt x="112" y="1380"/>
                    <a:pt x="324" y="1742"/>
                    <a:pt x="603" y="2053"/>
                  </a:cubicBezTo>
                  <a:lnTo>
                    <a:pt x="658" y="1955"/>
                  </a:lnTo>
                  <a:cubicBezTo>
                    <a:pt x="428" y="1691"/>
                    <a:pt x="250" y="1388"/>
                    <a:pt x="174" y="1030"/>
                  </a:cubicBezTo>
                  <a:cubicBezTo>
                    <a:pt x="99" y="671"/>
                    <a:pt x="150" y="305"/>
                    <a:pt x="347"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1"/>
            <p:cNvSpPr/>
            <p:nvPr/>
          </p:nvSpPr>
          <p:spPr>
            <a:xfrm>
              <a:off x="3784300" y="3318475"/>
              <a:ext cx="157625" cy="20925"/>
            </a:xfrm>
            <a:custGeom>
              <a:rect b="b" l="l" r="r" t="t"/>
              <a:pathLst>
                <a:path extrusionOk="0" h="837" w="6305">
                  <a:moveTo>
                    <a:pt x="2681" y="0"/>
                  </a:moveTo>
                  <a:cubicBezTo>
                    <a:pt x="2001" y="0"/>
                    <a:pt x="1323" y="105"/>
                    <a:pt x="660" y="357"/>
                  </a:cubicBezTo>
                  <a:cubicBezTo>
                    <a:pt x="447" y="438"/>
                    <a:pt x="214" y="534"/>
                    <a:pt x="1" y="657"/>
                  </a:cubicBezTo>
                  <a:cubicBezTo>
                    <a:pt x="31" y="686"/>
                    <a:pt x="62" y="713"/>
                    <a:pt x="94" y="738"/>
                  </a:cubicBezTo>
                  <a:cubicBezTo>
                    <a:pt x="118" y="725"/>
                    <a:pt x="143" y="712"/>
                    <a:pt x="167" y="699"/>
                  </a:cubicBezTo>
                  <a:cubicBezTo>
                    <a:pt x="472" y="536"/>
                    <a:pt x="796" y="410"/>
                    <a:pt x="1129" y="318"/>
                  </a:cubicBezTo>
                  <a:cubicBezTo>
                    <a:pt x="1643" y="175"/>
                    <a:pt x="2177" y="112"/>
                    <a:pt x="2709" y="112"/>
                  </a:cubicBezTo>
                  <a:cubicBezTo>
                    <a:pt x="2845" y="112"/>
                    <a:pt x="2981" y="116"/>
                    <a:pt x="3117" y="124"/>
                  </a:cubicBezTo>
                  <a:cubicBezTo>
                    <a:pt x="4177" y="183"/>
                    <a:pt x="5202" y="474"/>
                    <a:pt x="6198" y="836"/>
                  </a:cubicBezTo>
                  <a:cubicBezTo>
                    <a:pt x="6235" y="815"/>
                    <a:pt x="6269" y="790"/>
                    <a:pt x="6304" y="764"/>
                  </a:cubicBezTo>
                  <a:cubicBezTo>
                    <a:pt x="5137" y="339"/>
                    <a:pt x="3905" y="0"/>
                    <a:pt x="2681"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1"/>
            <p:cNvSpPr/>
            <p:nvPr/>
          </p:nvSpPr>
          <p:spPr>
            <a:xfrm>
              <a:off x="3749650" y="3266475"/>
              <a:ext cx="231425" cy="14425"/>
            </a:xfrm>
            <a:custGeom>
              <a:rect b="b" l="l" r="r" t="t"/>
              <a:pathLst>
                <a:path extrusionOk="0" h="577" w="9257">
                  <a:moveTo>
                    <a:pt x="4629" y="0"/>
                  </a:moveTo>
                  <a:cubicBezTo>
                    <a:pt x="2072" y="0"/>
                    <a:pt x="1" y="129"/>
                    <a:pt x="1" y="288"/>
                  </a:cubicBezTo>
                  <a:cubicBezTo>
                    <a:pt x="1" y="448"/>
                    <a:pt x="2072" y="577"/>
                    <a:pt x="4629" y="577"/>
                  </a:cubicBezTo>
                  <a:cubicBezTo>
                    <a:pt x="7185" y="577"/>
                    <a:pt x="9256" y="448"/>
                    <a:pt x="9256" y="288"/>
                  </a:cubicBezTo>
                  <a:cubicBezTo>
                    <a:pt x="9256" y="129"/>
                    <a:pt x="7185" y="0"/>
                    <a:pt x="4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1"/>
            <p:cNvSpPr/>
            <p:nvPr/>
          </p:nvSpPr>
          <p:spPr>
            <a:xfrm>
              <a:off x="3867325" y="3030525"/>
              <a:ext cx="122550" cy="202075"/>
            </a:xfrm>
            <a:custGeom>
              <a:rect b="b" l="l" r="r" t="t"/>
              <a:pathLst>
                <a:path extrusionOk="0" h="8083" w="4902">
                  <a:moveTo>
                    <a:pt x="4826" y="0"/>
                  </a:moveTo>
                  <a:cubicBezTo>
                    <a:pt x="4826" y="0"/>
                    <a:pt x="3848" y="209"/>
                    <a:pt x="2772" y="1130"/>
                  </a:cubicBezTo>
                  <a:lnTo>
                    <a:pt x="2735" y="1917"/>
                  </a:lnTo>
                  <a:lnTo>
                    <a:pt x="2488" y="1388"/>
                  </a:lnTo>
                  <a:cubicBezTo>
                    <a:pt x="1313" y="2524"/>
                    <a:pt x="113" y="4542"/>
                    <a:pt x="0" y="8082"/>
                  </a:cubicBezTo>
                  <a:cubicBezTo>
                    <a:pt x="0" y="8082"/>
                    <a:pt x="1563" y="7572"/>
                    <a:pt x="2918" y="6124"/>
                  </a:cubicBezTo>
                  <a:lnTo>
                    <a:pt x="2918" y="6124"/>
                  </a:lnTo>
                  <a:lnTo>
                    <a:pt x="778" y="6505"/>
                  </a:lnTo>
                  <a:lnTo>
                    <a:pt x="3763" y="5027"/>
                  </a:lnTo>
                  <a:cubicBezTo>
                    <a:pt x="4146" y="4413"/>
                    <a:pt x="4467" y="3690"/>
                    <a:pt x="4664" y="2841"/>
                  </a:cubicBezTo>
                  <a:lnTo>
                    <a:pt x="4664" y="2841"/>
                  </a:lnTo>
                  <a:lnTo>
                    <a:pt x="2819" y="3170"/>
                  </a:lnTo>
                  <a:lnTo>
                    <a:pt x="2819" y="3170"/>
                  </a:lnTo>
                  <a:lnTo>
                    <a:pt x="4784" y="2196"/>
                  </a:lnTo>
                  <a:cubicBezTo>
                    <a:pt x="4879" y="1534"/>
                    <a:pt x="4901" y="804"/>
                    <a:pt x="4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1"/>
            <p:cNvSpPr/>
            <p:nvPr/>
          </p:nvSpPr>
          <p:spPr>
            <a:xfrm>
              <a:off x="3848225" y="2937300"/>
              <a:ext cx="88300" cy="145525"/>
            </a:xfrm>
            <a:custGeom>
              <a:rect b="b" l="l" r="r" t="t"/>
              <a:pathLst>
                <a:path extrusionOk="0" h="5821" w="3532">
                  <a:moveTo>
                    <a:pt x="3478" y="0"/>
                  </a:moveTo>
                  <a:lnTo>
                    <a:pt x="3478" y="0"/>
                  </a:lnTo>
                  <a:cubicBezTo>
                    <a:pt x="3478" y="0"/>
                    <a:pt x="2772" y="149"/>
                    <a:pt x="1997" y="814"/>
                  </a:cubicBezTo>
                  <a:lnTo>
                    <a:pt x="1971" y="1379"/>
                  </a:lnTo>
                  <a:lnTo>
                    <a:pt x="1793" y="1000"/>
                  </a:lnTo>
                  <a:cubicBezTo>
                    <a:pt x="947" y="1817"/>
                    <a:pt x="83" y="3271"/>
                    <a:pt x="1" y="5821"/>
                  </a:cubicBezTo>
                  <a:cubicBezTo>
                    <a:pt x="1" y="5821"/>
                    <a:pt x="1126" y="5453"/>
                    <a:pt x="2103" y="4410"/>
                  </a:cubicBezTo>
                  <a:lnTo>
                    <a:pt x="2103" y="4410"/>
                  </a:lnTo>
                  <a:lnTo>
                    <a:pt x="561" y="4685"/>
                  </a:lnTo>
                  <a:lnTo>
                    <a:pt x="2711" y="3620"/>
                  </a:lnTo>
                  <a:cubicBezTo>
                    <a:pt x="2988" y="3179"/>
                    <a:pt x="3218" y="2657"/>
                    <a:pt x="3360" y="2046"/>
                  </a:cubicBezTo>
                  <a:lnTo>
                    <a:pt x="3360" y="2046"/>
                  </a:lnTo>
                  <a:lnTo>
                    <a:pt x="2032" y="2283"/>
                  </a:lnTo>
                  <a:lnTo>
                    <a:pt x="3447" y="1582"/>
                  </a:lnTo>
                  <a:cubicBezTo>
                    <a:pt x="3515" y="1106"/>
                    <a:pt x="3531" y="578"/>
                    <a:pt x="34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1"/>
            <p:cNvSpPr/>
            <p:nvPr/>
          </p:nvSpPr>
          <p:spPr>
            <a:xfrm>
              <a:off x="3723725" y="3010050"/>
              <a:ext cx="143650" cy="208125"/>
            </a:xfrm>
            <a:custGeom>
              <a:rect b="b" l="l" r="r" t="t"/>
              <a:pathLst>
                <a:path extrusionOk="0" h="8325" w="5746">
                  <a:moveTo>
                    <a:pt x="26" y="1"/>
                  </a:moveTo>
                  <a:lnTo>
                    <a:pt x="26" y="1"/>
                  </a:lnTo>
                  <a:cubicBezTo>
                    <a:pt x="0" y="867"/>
                    <a:pt x="74" y="1648"/>
                    <a:pt x="222" y="2350"/>
                  </a:cubicBezTo>
                  <a:lnTo>
                    <a:pt x="2392" y="3257"/>
                  </a:lnTo>
                  <a:lnTo>
                    <a:pt x="394" y="3031"/>
                  </a:lnTo>
                  <a:lnTo>
                    <a:pt x="394" y="3031"/>
                  </a:lnTo>
                  <a:cubicBezTo>
                    <a:pt x="662" y="3926"/>
                    <a:pt x="1056" y="4680"/>
                    <a:pt x="1508" y="5310"/>
                  </a:cubicBezTo>
                  <a:lnTo>
                    <a:pt x="4806" y="6689"/>
                  </a:lnTo>
                  <a:lnTo>
                    <a:pt x="2488" y="6427"/>
                  </a:lnTo>
                  <a:lnTo>
                    <a:pt x="2488" y="6427"/>
                  </a:lnTo>
                  <a:cubicBezTo>
                    <a:pt x="4038" y="7886"/>
                    <a:pt x="5746" y="8325"/>
                    <a:pt x="5746" y="8325"/>
                  </a:cubicBezTo>
                  <a:cubicBezTo>
                    <a:pt x="5384" y="4541"/>
                    <a:pt x="3961" y="2462"/>
                    <a:pt x="2625" y="1326"/>
                  </a:cubicBezTo>
                  <a:lnTo>
                    <a:pt x="2396" y="1908"/>
                  </a:lnTo>
                  <a:lnTo>
                    <a:pt x="2304" y="1070"/>
                  </a:lnTo>
                  <a:cubicBezTo>
                    <a:pt x="1088" y="157"/>
                    <a:pt x="26" y="1"/>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1"/>
            <p:cNvSpPr/>
            <p:nvPr/>
          </p:nvSpPr>
          <p:spPr>
            <a:xfrm>
              <a:off x="3827775" y="2990400"/>
              <a:ext cx="53475" cy="285400"/>
            </a:xfrm>
            <a:custGeom>
              <a:rect b="b" l="l" r="r" t="t"/>
              <a:pathLst>
                <a:path extrusionOk="0" h="11416" w="2139">
                  <a:moveTo>
                    <a:pt x="141" y="1"/>
                  </a:moveTo>
                  <a:cubicBezTo>
                    <a:pt x="129" y="1"/>
                    <a:pt x="118" y="3"/>
                    <a:pt x="106" y="6"/>
                  </a:cubicBezTo>
                  <a:cubicBezTo>
                    <a:pt x="39" y="26"/>
                    <a:pt x="0" y="96"/>
                    <a:pt x="19" y="162"/>
                  </a:cubicBezTo>
                  <a:cubicBezTo>
                    <a:pt x="41" y="238"/>
                    <a:pt x="2139" y="7630"/>
                    <a:pt x="1239" y="11259"/>
                  </a:cubicBezTo>
                  <a:cubicBezTo>
                    <a:pt x="1223" y="11327"/>
                    <a:pt x="1264" y="11395"/>
                    <a:pt x="1332" y="11413"/>
                  </a:cubicBezTo>
                  <a:cubicBezTo>
                    <a:pt x="1342" y="11414"/>
                    <a:pt x="1352" y="11415"/>
                    <a:pt x="1362" y="11415"/>
                  </a:cubicBezTo>
                  <a:cubicBezTo>
                    <a:pt x="1420" y="11415"/>
                    <a:pt x="1471" y="11378"/>
                    <a:pt x="1485" y="11320"/>
                  </a:cubicBezTo>
                  <a:cubicBezTo>
                    <a:pt x="1871" y="9765"/>
                    <a:pt x="1781" y="7403"/>
                    <a:pt x="1220" y="4297"/>
                  </a:cubicBezTo>
                  <a:cubicBezTo>
                    <a:pt x="804" y="1990"/>
                    <a:pt x="268" y="111"/>
                    <a:pt x="264" y="93"/>
                  </a:cubicBezTo>
                  <a:cubicBezTo>
                    <a:pt x="247" y="37"/>
                    <a:pt x="196"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1"/>
            <p:cNvSpPr/>
            <p:nvPr/>
          </p:nvSpPr>
          <p:spPr>
            <a:xfrm>
              <a:off x="3798475" y="2171375"/>
              <a:ext cx="128050" cy="125325"/>
            </a:xfrm>
            <a:custGeom>
              <a:rect b="b" l="l" r="r" t="t"/>
              <a:pathLst>
                <a:path extrusionOk="0" h="5013" w="5122">
                  <a:moveTo>
                    <a:pt x="2560" y="1494"/>
                  </a:moveTo>
                  <a:cubicBezTo>
                    <a:pt x="3137" y="1494"/>
                    <a:pt x="3606" y="1964"/>
                    <a:pt x="3606" y="2540"/>
                  </a:cubicBezTo>
                  <a:cubicBezTo>
                    <a:pt x="3606" y="3117"/>
                    <a:pt x="3137" y="3586"/>
                    <a:pt x="2560" y="3586"/>
                  </a:cubicBezTo>
                  <a:cubicBezTo>
                    <a:pt x="1984" y="3586"/>
                    <a:pt x="1513" y="3117"/>
                    <a:pt x="1513" y="2540"/>
                  </a:cubicBezTo>
                  <a:cubicBezTo>
                    <a:pt x="1513" y="1964"/>
                    <a:pt x="1984" y="1494"/>
                    <a:pt x="2560" y="1494"/>
                  </a:cubicBezTo>
                  <a:close/>
                  <a:moveTo>
                    <a:pt x="2008" y="1"/>
                  </a:moveTo>
                  <a:lnTo>
                    <a:pt x="2008" y="822"/>
                  </a:lnTo>
                  <a:cubicBezTo>
                    <a:pt x="1833" y="878"/>
                    <a:pt x="1668" y="961"/>
                    <a:pt x="1521" y="1065"/>
                  </a:cubicBezTo>
                  <a:lnTo>
                    <a:pt x="861" y="586"/>
                  </a:lnTo>
                  <a:lnTo>
                    <a:pt x="212" y="1478"/>
                  </a:lnTo>
                  <a:lnTo>
                    <a:pt x="856" y="1948"/>
                  </a:lnTo>
                  <a:cubicBezTo>
                    <a:pt x="804" y="2095"/>
                    <a:pt x="771" y="2252"/>
                    <a:pt x="759" y="2414"/>
                  </a:cubicBezTo>
                  <a:lnTo>
                    <a:pt x="0" y="2617"/>
                  </a:lnTo>
                  <a:lnTo>
                    <a:pt x="286" y="3683"/>
                  </a:lnTo>
                  <a:lnTo>
                    <a:pt x="1023" y="3486"/>
                  </a:lnTo>
                  <a:cubicBezTo>
                    <a:pt x="1113" y="3629"/>
                    <a:pt x="1220" y="3760"/>
                    <a:pt x="1345" y="3874"/>
                  </a:cubicBezTo>
                  <a:lnTo>
                    <a:pt x="1038" y="4564"/>
                  </a:lnTo>
                  <a:lnTo>
                    <a:pt x="2046" y="5013"/>
                  </a:lnTo>
                  <a:lnTo>
                    <a:pt x="2349" y="4332"/>
                  </a:lnTo>
                  <a:cubicBezTo>
                    <a:pt x="2418" y="4341"/>
                    <a:pt x="2489" y="4345"/>
                    <a:pt x="2560" y="4345"/>
                  </a:cubicBezTo>
                  <a:cubicBezTo>
                    <a:pt x="2664" y="4345"/>
                    <a:pt x="2766" y="4335"/>
                    <a:pt x="2866" y="4319"/>
                  </a:cubicBezTo>
                  <a:lnTo>
                    <a:pt x="3203" y="4983"/>
                  </a:lnTo>
                  <a:lnTo>
                    <a:pt x="4187" y="4481"/>
                  </a:lnTo>
                  <a:lnTo>
                    <a:pt x="3844" y="3808"/>
                  </a:lnTo>
                  <a:cubicBezTo>
                    <a:pt x="3961" y="3687"/>
                    <a:pt x="4062" y="3553"/>
                    <a:pt x="4144" y="3403"/>
                  </a:cubicBezTo>
                  <a:lnTo>
                    <a:pt x="4893" y="3563"/>
                  </a:lnTo>
                  <a:lnTo>
                    <a:pt x="5121" y="2484"/>
                  </a:lnTo>
                  <a:lnTo>
                    <a:pt x="4351" y="2318"/>
                  </a:lnTo>
                  <a:cubicBezTo>
                    <a:pt x="4330" y="2159"/>
                    <a:pt x="4290" y="2004"/>
                    <a:pt x="4230" y="1859"/>
                  </a:cubicBezTo>
                  <a:lnTo>
                    <a:pt x="4851" y="1358"/>
                  </a:lnTo>
                  <a:lnTo>
                    <a:pt x="4157" y="500"/>
                  </a:lnTo>
                  <a:lnTo>
                    <a:pt x="3521" y="1015"/>
                  </a:lnTo>
                  <a:cubicBezTo>
                    <a:pt x="3395" y="934"/>
                    <a:pt x="3257" y="870"/>
                    <a:pt x="3112" y="822"/>
                  </a:cubicBezTo>
                  <a:lnTo>
                    <a:pt x="31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1"/>
            <p:cNvSpPr/>
            <p:nvPr/>
          </p:nvSpPr>
          <p:spPr>
            <a:xfrm>
              <a:off x="5050775" y="2412500"/>
              <a:ext cx="128050" cy="125300"/>
            </a:xfrm>
            <a:custGeom>
              <a:rect b="b" l="l" r="r" t="t"/>
              <a:pathLst>
                <a:path extrusionOk="0" h="5012" w="5122">
                  <a:moveTo>
                    <a:pt x="2561" y="1493"/>
                  </a:moveTo>
                  <a:cubicBezTo>
                    <a:pt x="3137" y="1493"/>
                    <a:pt x="3607" y="1962"/>
                    <a:pt x="3607" y="2540"/>
                  </a:cubicBezTo>
                  <a:cubicBezTo>
                    <a:pt x="3607" y="3117"/>
                    <a:pt x="3137" y="3586"/>
                    <a:pt x="2561" y="3586"/>
                  </a:cubicBezTo>
                  <a:cubicBezTo>
                    <a:pt x="1984" y="3586"/>
                    <a:pt x="1515" y="3117"/>
                    <a:pt x="1515" y="2540"/>
                  </a:cubicBezTo>
                  <a:cubicBezTo>
                    <a:pt x="1515" y="1962"/>
                    <a:pt x="1984" y="1493"/>
                    <a:pt x="2561" y="1493"/>
                  </a:cubicBezTo>
                  <a:close/>
                  <a:moveTo>
                    <a:pt x="2009" y="1"/>
                  </a:moveTo>
                  <a:lnTo>
                    <a:pt x="2009" y="822"/>
                  </a:lnTo>
                  <a:cubicBezTo>
                    <a:pt x="1834" y="879"/>
                    <a:pt x="1670" y="961"/>
                    <a:pt x="1522" y="1066"/>
                  </a:cubicBezTo>
                  <a:lnTo>
                    <a:pt x="861" y="586"/>
                  </a:lnTo>
                  <a:lnTo>
                    <a:pt x="212" y="1478"/>
                  </a:lnTo>
                  <a:lnTo>
                    <a:pt x="857" y="1946"/>
                  </a:lnTo>
                  <a:cubicBezTo>
                    <a:pt x="805" y="2094"/>
                    <a:pt x="773" y="2251"/>
                    <a:pt x="761" y="2413"/>
                  </a:cubicBezTo>
                  <a:lnTo>
                    <a:pt x="1" y="2617"/>
                  </a:lnTo>
                  <a:lnTo>
                    <a:pt x="288" y="3683"/>
                  </a:lnTo>
                  <a:lnTo>
                    <a:pt x="1024" y="3485"/>
                  </a:lnTo>
                  <a:cubicBezTo>
                    <a:pt x="1114" y="3630"/>
                    <a:pt x="1222" y="3760"/>
                    <a:pt x="1347" y="3873"/>
                  </a:cubicBezTo>
                  <a:lnTo>
                    <a:pt x="1040" y="4563"/>
                  </a:lnTo>
                  <a:lnTo>
                    <a:pt x="2048" y="5012"/>
                  </a:lnTo>
                  <a:lnTo>
                    <a:pt x="2351" y="4332"/>
                  </a:lnTo>
                  <a:cubicBezTo>
                    <a:pt x="2420" y="4340"/>
                    <a:pt x="2490" y="4344"/>
                    <a:pt x="2561" y="4344"/>
                  </a:cubicBezTo>
                  <a:cubicBezTo>
                    <a:pt x="2665" y="4344"/>
                    <a:pt x="2766" y="4335"/>
                    <a:pt x="2866" y="4318"/>
                  </a:cubicBezTo>
                  <a:lnTo>
                    <a:pt x="3205" y="4981"/>
                  </a:lnTo>
                  <a:lnTo>
                    <a:pt x="4189" y="4480"/>
                  </a:lnTo>
                  <a:lnTo>
                    <a:pt x="3844" y="3807"/>
                  </a:lnTo>
                  <a:cubicBezTo>
                    <a:pt x="3963" y="3688"/>
                    <a:pt x="4064" y="3552"/>
                    <a:pt x="4146" y="3404"/>
                  </a:cubicBezTo>
                  <a:lnTo>
                    <a:pt x="4893" y="3562"/>
                  </a:lnTo>
                  <a:lnTo>
                    <a:pt x="5122" y="2482"/>
                  </a:lnTo>
                  <a:lnTo>
                    <a:pt x="4351" y="2319"/>
                  </a:lnTo>
                  <a:cubicBezTo>
                    <a:pt x="4331" y="2158"/>
                    <a:pt x="4290" y="2004"/>
                    <a:pt x="4233" y="1859"/>
                  </a:cubicBezTo>
                  <a:lnTo>
                    <a:pt x="4853" y="1357"/>
                  </a:lnTo>
                  <a:lnTo>
                    <a:pt x="4157" y="499"/>
                  </a:lnTo>
                  <a:lnTo>
                    <a:pt x="3523" y="1013"/>
                  </a:lnTo>
                  <a:cubicBezTo>
                    <a:pt x="3395" y="934"/>
                    <a:pt x="3258" y="869"/>
                    <a:pt x="3113" y="822"/>
                  </a:cubicBezTo>
                  <a:lnTo>
                    <a:pt x="31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1"/>
            <p:cNvSpPr/>
            <p:nvPr/>
          </p:nvSpPr>
          <p:spPr>
            <a:xfrm>
              <a:off x="4367900" y="3114100"/>
              <a:ext cx="688925" cy="246625"/>
            </a:xfrm>
            <a:custGeom>
              <a:rect b="b" l="l" r="r" t="t"/>
              <a:pathLst>
                <a:path extrusionOk="0" h="9865" w="27557">
                  <a:moveTo>
                    <a:pt x="440" y="1"/>
                  </a:moveTo>
                  <a:cubicBezTo>
                    <a:pt x="198" y="1"/>
                    <a:pt x="1" y="198"/>
                    <a:pt x="1" y="440"/>
                  </a:cubicBezTo>
                  <a:lnTo>
                    <a:pt x="1" y="9426"/>
                  </a:lnTo>
                  <a:cubicBezTo>
                    <a:pt x="1" y="9668"/>
                    <a:pt x="198" y="9865"/>
                    <a:pt x="440" y="9865"/>
                  </a:cubicBezTo>
                  <a:lnTo>
                    <a:pt x="27556" y="9865"/>
                  </a:lnTo>
                  <a:lnTo>
                    <a:pt x="275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1"/>
            <p:cNvSpPr/>
            <p:nvPr/>
          </p:nvSpPr>
          <p:spPr>
            <a:xfrm>
              <a:off x="4460225" y="3114100"/>
              <a:ext cx="688950" cy="246625"/>
            </a:xfrm>
            <a:custGeom>
              <a:rect b="b" l="l" r="r" t="t"/>
              <a:pathLst>
                <a:path extrusionOk="0" h="9865" w="27558">
                  <a:moveTo>
                    <a:pt x="441" y="1"/>
                  </a:moveTo>
                  <a:cubicBezTo>
                    <a:pt x="198" y="1"/>
                    <a:pt x="1" y="198"/>
                    <a:pt x="1" y="440"/>
                  </a:cubicBezTo>
                  <a:lnTo>
                    <a:pt x="1" y="9426"/>
                  </a:lnTo>
                  <a:cubicBezTo>
                    <a:pt x="1" y="9668"/>
                    <a:pt x="199" y="9865"/>
                    <a:pt x="441" y="9865"/>
                  </a:cubicBezTo>
                  <a:lnTo>
                    <a:pt x="27558" y="9865"/>
                  </a:lnTo>
                  <a:lnTo>
                    <a:pt x="275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1"/>
            <p:cNvSpPr/>
            <p:nvPr/>
          </p:nvSpPr>
          <p:spPr>
            <a:xfrm>
              <a:off x="4609150" y="3112300"/>
              <a:ext cx="317150" cy="3600"/>
            </a:xfrm>
            <a:custGeom>
              <a:rect b="b" l="l" r="r" t="t"/>
              <a:pathLst>
                <a:path extrusionOk="0" h="144" w="12686">
                  <a:moveTo>
                    <a:pt x="72" y="0"/>
                  </a:moveTo>
                  <a:cubicBezTo>
                    <a:pt x="33" y="0"/>
                    <a:pt x="1" y="32"/>
                    <a:pt x="1" y="73"/>
                  </a:cubicBezTo>
                  <a:cubicBezTo>
                    <a:pt x="1" y="112"/>
                    <a:pt x="33" y="144"/>
                    <a:pt x="72" y="144"/>
                  </a:cubicBezTo>
                  <a:lnTo>
                    <a:pt x="12613" y="144"/>
                  </a:lnTo>
                  <a:cubicBezTo>
                    <a:pt x="12653" y="144"/>
                    <a:pt x="12685" y="112"/>
                    <a:pt x="12685" y="73"/>
                  </a:cubicBezTo>
                  <a:cubicBezTo>
                    <a:pt x="12685" y="32"/>
                    <a:pt x="12653" y="0"/>
                    <a:pt x="12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1"/>
            <p:cNvSpPr/>
            <p:nvPr/>
          </p:nvSpPr>
          <p:spPr>
            <a:xfrm>
              <a:off x="4521475" y="3152675"/>
              <a:ext cx="627700" cy="167100"/>
            </a:xfrm>
            <a:custGeom>
              <a:rect b="b" l="l" r="r" t="t"/>
              <a:pathLst>
                <a:path extrusionOk="0" h="6684" w="25108">
                  <a:moveTo>
                    <a:pt x="3154" y="0"/>
                  </a:moveTo>
                  <a:cubicBezTo>
                    <a:pt x="1413" y="0"/>
                    <a:pt x="0" y="1413"/>
                    <a:pt x="0" y="3154"/>
                  </a:cubicBezTo>
                  <a:lnTo>
                    <a:pt x="0" y="3528"/>
                  </a:lnTo>
                  <a:cubicBezTo>
                    <a:pt x="0" y="5271"/>
                    <a:pt x="1413" y="6683"/>
                    <a:pt x="3154" y="6683"/>
                  </a:cubicBezTo>
                  <a:lnTo>
                    <a:pt x="25108" y="6683"/>
                  </a:lnTo>
                  <a:lnTo>
                    <a:pt x="251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1"/>
            <p:cNvSpPr/>
            <p:nvPr/>
          </p:nvSpPr>
          <p:spPr>
            <a:xfrm>
              <a:off x="4582200" y="3177675"/>
              <a:ext cx="566175" cy="3600"/>
            </a:xfrm>
            <a:custGeom>
              <a:rect b="b" l="l" r="r" t="t"/>
              <a:pathLst>
                <a:path extrusionOk="0" h="144" w="22647">
                  <a:moveTo>
                    <a:pt x="72" y="0"/>
                  </a:moveTo>
                  <a:cubicBezTo>
                    <a:pt x="33" y="0"/>
                    <a:pt x="1" y="32"/>
                    <a:pt x="1" y="71"/>
                  </a:cubicBezTo>
                  <a:cubicBezTo>
                    <a:pt x="1" y="112"/>
                    <a:pt x="33" y="143"/>
                    <a:pt x="72" y="143"/>
                  </a:cubicBezTo>
                  <a:lnTo>
                    <a:pt x="22574" y="143"/>
                  </a:lnTo>
                  <a:cubicBezTo>
                    <a:pt x="22615" y="143"/>
                    <a:pt x="22647" y="112"/>
                    <a:pt x="22647" y="71"/>
                  </a:cubicBezTo>
                  <a:cubicBezTo>
                    <a:pt x="22647" y="32"/>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p:nvPr/>
          </p:nvSpPr>
          <p:spPr>
            <a:xfrm>
              <a:off x="4582200" y="3215475"/>
              <a:ext cx="566175" cy="3650"/>
            </a:xfrm>
            <a:custGeom>
              <a:rect b="b" l="l" r="r" t="t"/>
              <a:pathLst>
                <a:path extrusionOk="0" h="146" w="22647">
                  <a:moveTo>
                    <a:pt x="72" y="0"/>
                  </a:moveTo>
                  <a:cubicBezTo>
                    <a:pt x="33" y="0"/>
                    <a:pt x="1" y="34"/>
                    <a:pt x="1" y="73"/>
                  </a:cubicBezTo>
                  <a:cubicBezTo>
                    <a:pt x="1" y="112"/>
                    <a:pt x="33" y="145"/>
                    <a:pt x="72" y="145"/>
                  </a:cubicBezTo>
                  <a:lnTo>
                    <a:pt x="22574" y="145"/>
                  </a:lnTo>
                  <a:cubicBezTo>
                    <a:pt x="22615" y="145"/>
                    <a:pt x="22647" y="112"/>
                    <a:pt x="22647" y="73"/>
                  </a:cubicBezTo>
                  <a:cubicBezTo>
                    <a:pt x="22647" y="34"/>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1"/>
            <p:cNvSpPr/>
            <p:nvPr/>
          </p:nvSpPr>
          <p:spPr>
            <a:xfrm>
              <a:off x="4582200" y="3253325"/>
              <a:ext cx="566175" cy="3600"/>
            </a:xfrm>
            <a:custGeom>
              <a:rect b="b" l="l" r="r" t="t"/>
              <a:pathLst>
                <a:path extrusionOk="0" h="144" w="22647">
                  <a:moveTo>
                    <a:pt x="72" y="0"/>
                  </a:moveTo>
                  <a:cubicBezTo>
                    <a:pt x="33" y="0"/>
                    <a:pt x="1" y="32"/>
                    <a:pt x="1" y="71"/>
                  </a:cubicBezTo>
                  <a:cubicBezTo>
                    <a:pt x="1" y="112"/>
                    <a:pt x="33" y="144"/>
                    <a:pt x="72" y="144"/>
                  </a:cubicBezTo>
                  <a:lnTo>
                    <a:pt x="22574" y="144"/>
                  </a:lnTo>
                  <a:cubicBezTo>
                    <a:pt x="22615" y="144"/>
                    <a:pt x="22647" y="112"/>
                    <a:pt x="22647" y="71"/>
                  </a:cubicBezTo>
                  <a:cubicBezTo>
                    <a:pt x="22647" y="32"/>
                    <a:pt x="22615" y="0"/>
                    <a:pt x="2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1"/>
            <p:cNvSpPr/>
            <p:nvPr/>
          </p:nvSpPr>
          <p:spPr>
            <a:xfrm>
              <a:off x="4582200" y="3291125"/>
              <a:ext cx="566175" cy="3650"/>
            </a:xfrm>
            <a:custGeom>
              <a:rect b="b" l="l" r="r" t="t"/>
              <a:pathLst>
                <a:path extrusionOk="0" h="146" w="22647">
                  <a:moveTo>
                    <a:pt x="72" y="1"/>
                  </a:moveTo>
                  <a:cubicBezTo>
                    <a:pt x="33" y="1"/>
                    <a:pt x="1" y="34"/>
                    <a:pt x="1" y="73"/>
                  </a:cubicBezTo>
                  <a:cubicBezTo>
                    <a:pt x="1" y="112"/>
                    <a:pt x="33" y="146"/>
                    <a:pt x="72" y="146"/>
                  </a:cubicBezTo>
                  <a:lnTo>
                    <a:pt x="22574" y="146"/>
                  </a:lnTo>
                  <a:cubicBezTo>
                    <a:pt x="22615" y="146"/>
                    <a:pt x="22647" y="112"/>
                    <a:pt x="22647" y="73"/>
                  </a:cubicBezTo>
                  <a:cubicBezTo>
                    <a:pt x="22647" y="34"/>
                    <a:pt x="22615" y="1"/>
                    <a:pt x="22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4992725" y="3177150"/>
              <a:ext cx="102850" cy="108100"/>
            </a:xfrm>
            <a:custGeom>
              <a:rect b="b" l="l" r="r" t="t"/>
              <a:pathLst>
                <a:path extrusionOk="0" h="4324" w="4114">
                  <a:moveTo>
                    <a:pt x="1" y="1"/>
                  </a:moveTo>
                  <a:lnTo>
                    <a:pt x="1" y="4324"/>
                  </a:lnTo>
                  <a:lnTo>
                    <a:pt x="2056" y="3376"/>
                  </a:lnTo>
                  <a:lnTo>
                    <a:pt x="4113" y="4324"/>
                  </a:lnTo>
                  <a:lnTo>
                    <a:pt x="41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4196150" y="2062350"/>
              <a:ext cx="53125" cy="50900"/>
            </a:xfrm>
            <a:custGeom>
              <a:rect b="b" l="l" r="r" t="t"/>
              <a:pathLst>
                <a:path extrusionOk="0" h="2036" w="2125">
                  <a:moveTo>
                    <a:pt x="1063" y="206"/>
                  </a:moveTo>
                  <a:cubicBezTo>
                    <a:pt x="1091" y="206"/>
                    <a:pt x="1118" y="207"/>
                    <a:pt x="1146" y="210"/>
                  </a:cubicBezTo>
                  <a:cubicBezTo>
                    <a:pt x="1525" y="247"/>
                    <a:pt x="1832" y="554"/>
                    <a:pt x="1872" y="934"/>
                  </a:cubicBezTo>
                  <a:cubicBezTo>
                    <a:pt x="1920" y="1420"/>
                    <a:pt x="1537" y="1830"/>
                    <a:pt x="1062" y="1830"/>
                  </a:cubicBezTo>
                  <a:cubicBezTo>
                    <a:pt x="1034" y="1830"/>
                    <a:pt x="1007" y="1829"/>
                    <a:pt x="979" y="1826"/>
                  </a:cubicBezTo>
                  <a:cubicBezTo>
                    <a:pt x="600" y="1789"/>
                    <a:pt x="293" y="1482"/>
                    <a:pt x="255" y="1101"/>
                  </a:cubicBezTo>
                  <a:cubicBezTo>
                    <a:pt x="206" y="615"/>
                    <a:pt x="588" y="206"/>
                    <a:pt x="1063" y="206"/>
                  </a:cubicBezTo>
                  <a:close/>
                  <a:moveTo>
                    <a:pt x="1061" y="1"/>
                  </a:moveTo>
                  <a:cubicBezTo>
                    <a:pt x="1034" y="1"/>
                    <a:pt x="1007" y="2"/>
                    <a:pt x="979" y="4"/>
                  </a:cubicBezTo>
                  <a:cubicBezTo>
                    <a:pt x="487" y="43"/>
                    <a:pt x="88" y="441"/>
                    <a:pt x="49" y="935"/>
                  </a:cubicBezTo>
                  <a:cubicBezTo>
                    <a:pt x="1" y="1534"/>
                    <a:pt x="475" y="2035"/>
                    <a:pt x="1064" y="2035"/>
                  </a:cubicBezTo>
                  <a:cubicBezTo>
                    <a:pt x="1091" y="2035"/>
                    <a:pt x="1118" y="2034"/>
                    <a:pt x="1146" y="2032"/>
                  </a:cubicBezTo>
                  <a:cubicBezTo>
                    <a:pt x="1638" y="1993"/>
                    <a:pt x="2037" y="1593"/>
                    <a:pt x="2077" y="1101"/>
                  </a:cubicBezTo>
                  <a:cubicBezTo>
                    <a:pt x="2124" y="502"/>
                    <a:pt x="1651" y="1"/>
                    <a:pt x="1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5115600" y="2721500"/>
              <a:ext cx="53125" cy="50900"/>
            </a:xfrm>
            <a:custGeom>
              <a:rect b="b" l="l" r="r" t="t"/>
              <a:pathLst>
                <a:path extrusionOk="0" h="2036" w="2125">
                  <a:moveTo>
                    <a:pt x="1061" y="205"/>
                  </a:moveTo>
                  <a:cubicBezTo>
                    <a:pt x="1089" y="205"/>
                    <a:pt x="1117" y="207"/>
                    <a:pt x="1146" y="210"/>
                  </a:cubicBezTo>
                  <a:cubicBezTo>
                    <a:pt x="1525" y="247"/>
                    <a:pt x="1832" y="554"/>
                    <a:pt x="1871" y="934"/>
                  </a:cubicBezTo>
                  <a:cubicBezTo>
                    <a:pt x="1919" y="1419"/>
                    <a:pt x="1537" y="1830"/>
                    <a:pt x="1061" y="1830"/>
                  </a:cubicBezTo>
                  <a:cubicBezTo>
                    <a:pt x="1034" y="1830"/>
                    <a:pt x="1007" y="1829"/>
                    <a:pt x="979" y="1826"/>
                  </a:cubicBezTo>
                  <a:cubicBezTo>
                    <a:pt x="599" y="1787"/>
                    <a:pt x="292" y="1480"/>
                    <a:pt x="255" y="1100"/>
                  </a:cubicBezTo>
                  <a:cubicBezTo>
                    <a:pt x="205" y="616"/>
                    <a:pt x="587" y="205"/>
                    <a:pt x="1061" y="205"/>
                  </a:cubicBezTo>
                  <a:close/>
                  <a:moveTo>
                    <a:pt x="1063" y="0"/>
                  </a:moveTo>
                  <a:cubicBezTo>
                    <a:pt x="1035" y="0"/>
                    <a:pt x="1007" y="2"/>
                    <a:pt x="979" y="4"/>
                  </a:cubicBezTo>
                  <a:cubicBezTo>
                    <a:pt x="486" y="43"/>
                    <a:pt x="88" y="441"/>
                    <a:pt x="49" y="934"/>
                  </a:cubicBezTo>
                  <a:cubicBezTo>
                    <a:pt x="0" y="1532"/>
                    <a:pt x="475" y="2035"/>
                    <a:pt x="1064" y="2035"/>
                  </a:cubicBezTo>
                  <a:cubicBezTo>
                    <a:pt x="1091" y="2035"/>
                    <a:pt x="1118" y="2034"/>
                    <a:pt x="1146" y="2032"/>
                  </a:cubicBezTo>
                  <a:cubicBezTo>
                    <a:pt x="1638" y="1993"/>
                    <a:pt x="2036" y="1593"/>
                    <a:pt x="2077" y="1100"/>
                  </a:cubicBezTo>
                  <a:cubicBezTo>
                    <a:pt x="2124" y="503"/>
                    <a:pt x="1652" y="0"/>
                    <a:pt x="1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31"/>
          <p:cNvSpPr/>
          <p:nvPr/>
        </p:nvSpPr>
        <p:spPr>
          <a:xfrm>
            <a:off x="5094619" y="1950375"/>
            <a:ext cx="123300" cy="123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8020188" y="3711022"/>
            <a:ext cx="175949" cy="17223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flipH="1">
            <a:off x="356250" y="3389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32"/>
          <p:cNvSpPr txBox="1"/>
          <p:nvPr>
            <p:ph type="title"/>
          </p:nvPr>
        </p:nvSpPr>
        <p:spPr>
          <a:xfrm>
            <a:off x="715100" y="535000"/>
            <a:ext cx="7713900" cy="710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Study planning (I)</a:t>
            </a:r>
            <a:endParaRPr/>
          </a:p>
        </p:txBody>
      </p:sp>
      <p:sp>
        <p:nvSpPr>
          <p:cNvPr id="866" name="Google Shape;866;p32"/>
          <p:cNvSpPr/>
          <p:nvPr/>
        </p:nvSpPr>
        <p:spPr>
          <a:xfrm>
            <a:off x="3546888" y="1470450"/>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4"/>
                </a:solidFill>
                <a:latin typeface="Poppins Black"/>
                <a:ea typeface="Poppins Black"/>
                <a:cs typeface="Poppins Black"/>
                <a:sym typeface="Poppins Black"/>
              </a:rPr>
              <a:t>01</a:t>
            </a:r>
            <a:endParaRPr sz="2000">
              <a:solidFill>
                <a:schemeClr val="accent4"/>
              </a:solidFill>
              <a:latin typeface="Poppins Black"/>
              <a:ea typeface="Poppins Black"/>
              <a:cs typeface="Poppins Black"/>
              <a:sym typeface="Poppins Black"/>
            </a:endParaRPr>
          </a:p>
        </p:txBody>
      </p:sp>
      <p:sp>
        <p:nvSpPr>
          <p:cNvPr id="867" name="Google Shape;867;p32"/>
          <p:cNvSpPr txBox="1"/>
          <p:nvPr/>
        </p:nvSpPr>
        <p:spPr>
          <a:xfrm>
            <a:off x="4463688" y="1452975"/>
            <a:ext cx="3423600" cy="52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Poppins Black"/>
                <a:ea typeface="Poppins Black"/>
                <a:cs typeface="Poppins Black"/>
                <a:sym typeface="Poppins Black"/>
              </a:rPr>
              <a:t>Date of the exam</a:t>
            </a:r>
            <a:endParaRPr sz="2000">
              <a:solidFill>
                <a:schemeClr val="dk1"/>
              </a:solidFill>
              <a:latin typeface="Poppins Black"/>
              <a:ea typeface="Poppins Black"/>
              <a:cs typeface="Poppins Black"/>
              <a:sym typeface="Poppins Black"/>
            </a:endParaRPr>
          </a:p>
        </p:txBody>
      </p:sp>
      <p:sp>
        <p:nvSpPr>
          <p:cNvPr id="868" name="Google Shape;868;p32"/>
          <p:cNvSpPr txBox="1"/>
          <p:nvPr/>
        </p:nvSpPr>
        <p:spPr>
          <a:xfrm>
            <a:off x="4463688" y="1821075"/>
            <a:ext cx="3423600" cy="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(note it in your planner)</a:t>
            </a:r>
            <a:endParaRPr sz="1300">
              <a:solidFill>
                <a:schemeClr val="dk1"/>
              </a:solidFill>
              <a:latin typeface="Poppins"/>
              <a:ea typeface="Poppins"/>
              <a:cs typeface="Poppins"/>
              <a:sym typeface="Poppins"/>
            </a:endParaRPr>
          </a:p>
        </p:txBody>
      </p:sp>
      <p:sp>
        <p:nvSpPr>
          <p:cNvPr id="869" name="Google Shape;869;p32"/>
          <p:cNvSpPr txBox="1"/>
          <p:nvPr/>
        </p:nvSpPr>
        <p:spPr>
          <a:xfrm>
            <a:off x="1256713" y="2369225"/>
            <a:ext cx="1447200" cy="883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000">
                <a:solidFill>
                  <a:schemeClr val="dk1"/>
                </a:solidFill>
                <a:latin typeface="Poppins Black"/>
                <a:ea typeface="Poppins Black"/>
                <a:cs typeface="Poppins Black"/>
                <a:sym typeface="Poppins Black"/>
              </a:rPr>
              <a:t>Find out about:</a:t>
            </a:r>
            <a:endParaRPr sz="2000">
              <a:solidFill>
                <a:schemeClr val="dk1"/>
              </a:solidFill>
              <a:latin typeface="Poppins Black"/>
              <a:ea typeface="Poppins Black"/>
              <a:cs typeface="Poppins Black"/>
              <a:sym typeface="Poppins Black"/>
            </a:endParaRPr>
          </a:p>
        </p:txBody>
      </p:sp>
      <p:sp>
        <p:nvSpPr>
          <p:cNvPr id="870" name="Google Shape;870;p32"/>
          <p:cNvSpPr/>
          <p:nvPr/>
        </p:nvSpPr>
        <p:spPr>
          <a:xfrm>
            <a:off x="3546888" y="2428925"/>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4"/>
                </a:solidFill>
                <a:latin typeface="Poppins Black"/>
                <a:ea typeface="Poppins Black"/>
                <a:cs typeface="Poppins Black"/>
                <a:sym typeface="Poppins Black"/>
              </a:rPr>
              <a:t>02</a:t>
            </a:r>
            <a:endParaRPr sz="2000">
              <a:solidFill>
                <a:schemeClr val="accent4"/>
              </a:solidFill>
              <a:latin typeface="Poppins Black"/>
              <a:ea typeface="Poppins Black"/>
              <a:cs typeface="Poppins Black"/>
              <a:sym typeface="Poppins Black"/>
            </a:endParaRPr>
          </a:p>
        </p:txBody>
      </p:sp>
      <p:sp>
        <p:nvSpPr>
          <p:cNvPr id="871" name="Google Shape;871;p32"/>
          <p:cNvSpPr txBox="1"/>
          <p:nvPr/>
        </p:nvSpPr>
        <p:spPr>
          <a:xfrm>
            <a:off x="4463688" y="2411450"/>
            <a:ext cx="3423600" cy="52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Poppins Black"/>
                <a:ea typeface="Poppins Black"/>
                <a:cs typeface="Poppins Black"/>
                <a:sym typeface="Poppins Black"/>
              </a:rPr>
              <a:t>Type of exam</a:t>
            </a:r>
            <a:endParaRPr sz="2000">
              <a:solidFill>
                <a:schemeClr val="dk1"/>
              </a:solidFill>
              <a:latin typeface="Poppins Black"/>
              <a:ea typeface="Poppins Black"/>
              <a:cs typeface="Poppins Black"/>
              <a:sym typeface="Poppins Black"/>
            </a:endParaRPr>
          </a:p>
        </p:txBody>
      </p:sp>
      <p:sp>
        <p:nvSpPr>
          <p:cNvPr id="872" name="Google Shape;872;p32"/>
          <p:cNvSpPr txBox="1"/>
          <p:nvPr/>
        </p:nvSpPr>
        <p:spPr>
          <a:xfrm>
            <a:off x="4463688" y="2779550"/>
            <a:ext cx="3423600" cy="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(oral, practical, multiple-choice...)</a:t>
            </a:r>
            <a:endParaRPr sz="1300">
              <a:solidFill>
                <a:schemeClr val="dk1"/>
              </a:solidFill>
              <a:latin typeface="Poppins"/>
              <a:ea typeface="Poppins"/>
              <a:cs typeface="Poppins"/>
              <a:sym typeface="Poppins"/>
            </a:endParaRPr>
          </a:p>
        </p:txBody>
      </p:sp>
      <p:sp>
        <p:nvSpPr>
          <p:cNvPr id="873" name="Google Shape;873;p32"/>
          <p:cNvSpPr/>
          <p:nvPr/>
        </p:nvSpPr>
        <p:spPr>
          <a:xfrm>
            <a:off x="3546888" y="3387400"/>
            <a:ext cx="764400" cy="76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accent4"/>
                </a:solidFill>
                <a:latin typeface="Poppins Black"/>
                <a:ea typeface="Poppins Black"/>
                <a:cs typeface="Poppins Black"/>
                <a:sym typeface="Poppins Black"/>
              </a:rPr>
              <a:t>03</a:t>
            </a:r>
            <a:endParaRPr sz="2000">
              <a:solidFill>
                <a:schemeClr val="accent4"/>
              </a:solidFill>
              <a:latin typeface="Poppins Black"/>
              <a:ea typeface="Poppins Black"/>
              <a:cs typeface="Poppins Black"/>
              <a:sym typeface="Poppins Black"/>
            </a:endParaRPr>
          </a:p>
        </p:txBody>
      </p:sp>
      <p:sp>
        <p:nvSpPr>
          <p:cNvPr id="874" name="Google Shape;874;p32"/>
          <p:cNvSpPr txBox="1"/>
          <p:nvPr/>
        </p:nvSpPr>
        <p:spPr>
          <a:xfrm>
            <a:off x="4463688" y="3369925"/>
            <a:ext cx="3423600" cy="52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Poppins Black"/>
                <a:ea typeface="Poppins Black"/>
                <a:cs typeface="Poppins Black"/>
                <a:sym typeface="Poppins Black"/>
              </a:rPr>
              <a:t>Information</a:t>
            </a:r>
            <a:endParaRPr sz="2000">
              <a:solidFill>
                <a:schemeClr val="dk1"/>
              </a:solidFill>
              <a:latin typeface="Poppins Black"/>
              <a:ea typeface="Poppins Black"/>
              <a:cs typeface="Poppins Black"/>
              <a:sym typeface="Poppins Black"/>
            </a:endParaRPr>
          </a:p>
        </p:txBody>
      </p:sp>
      <p:sp>
        <p:nvSpPr>
          <p:cNvPr id="875" name="Google Shape;875;p32"/>
          <p:cNvSpPr txBox="1"/>
          <p:nvPr/>
        </p:nvSpPr>
        <p:spPr>
          <a:xfrm>
            <a:off x="4463700" y="3738025"/>
            <a:ext cx="3766500" cy="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Poppins"/>
                <a:ea typeface="Poppins"/>
                <a:cs typeface="Poppins"/>
                <a:sym typeface="Poppins"/>
              </a:rPr>
              <a:t>Content that may be included in the exam</a:t>
            </a:r>
            <a:endParaRPr sz="1300">
              <a:solidFill>
                <a:schemeClr val="dk1"/>
              </a:solidFill>
              <a:latin typeface="Poppins"/>
              <a:ea typeface="Poppins"/>
              <a:cs typeface="Poppins"/>
              <a:sym typeface="Poppins"/>
            </a:endParaRPr>
          </a:p>
        </p:txBody>
      </p:sp>
      <p:sp>
        <p:nvSpPr>
          <p:cNvPr id="876" name="Google Shape;876;p32"/>
          <p:cNvSpPr/>
          <p:nvPr/>
        </p:nvSpPr>
        <p:spPr>
          <a:xfrm>
            <a:off x="715093" y="3981068"/>
            <a:ext cx="267655" cy="26199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a:off x="8230169" y="905400"/>
            <a:ext cx="123300" cy="1233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 name="Google Shape;878;p32"/>
          <p:cNvCxnSpPr>
            <a:stCxn id="869" idx="3"/>
            <a:endCxn id="866" idx="2"/>
          </p:cNvCxnSpPr>
          <p:nvPr/>
        </p:nvCxnSpPr>
        <p:spPr>
          <a:xfrm flipH="1" rot="10800000">
            <a:off x="2703913" y="1852625"/>
            <a:ext cx="843000" cy="958500"/>
          </a:xfrm>
          <a:prstGeom prst="curvedConnector3">
            <a:avLst>
              <a:gd fmla="val 49999" name="adj1"/>
            </a:avLst>
          </a:prstGeom>
          <a:noFill/>
          <a:ln cap="flat" cmpd="sng" w="19050">
            <a:solidFill>
              <a:schemeClr val="accent4"/>
            </a:solidFill>
            <a:prstDash val="dot"/>
            <a:round/>
            <a:headEnd len="med" w="med" type="none"/>
            <a:tailEnd len="med" w="med" type="none"/>
          </a:ln>
        </p:spPr>
      </p:cxnSp>
      <p:cxnSp>
        <p:nvCxnSpPr>
          <p:cNvPr id="879" name="Google Shape;879;p32"/>
          <p:cNvCxnSpPr>
            <a:stCxn id="869" idx="3"/>
            <a:endCxn id="870" idx="2"/>
          </p:cNvCxnSpPr>
          <p:nvPr/>
        </p:nvCxnSpPr>
        <p:spPr>
          <a:xfrm>
            <a:off x="2703913" y="2811125"/>
            <a:ext cx="843000" cy="600"/>
          </a:xfrm>
          <a:prstGeom prst="curvedConnector3">
            <a:avLst>
              <a:gd fmla="val 49999" name="adj1"/>
            </a:avLst>
          </a:prstGeom>
          <a:noFill/>
          <a:ln cap="flat" cmpd="sng" w="19050">
            <a:solidFill>
              <a:schemeClr val="accent4"/>
            </a:solidFill>
            <a:prstDash val="dot"/>
            <a:round/>
            <a:headEnd len="med" w="med" type="none"/>
            <a:tailEnd len="med" w="med" type="none"/>
          </a:ln>
        </p:spPr>
      </p:cxnSp>
      <p:cxnSp>
        <p:nvCxnSpPr>
          <p:cNvPr id="880" name="Google Shape;880;p32"/>
          <p:cNvCxnSpPr>
            <a:stCxn id="869" idx="3"/>
            <a:endCxn id="873" idx="2"/>
          </p:cNvCxnSpPr>
          <p:nvPr/>
        </p:nvCxnSpPr>
        <p:spPr>
          <a:xfrm>
            <a:off x="2703913" y="2811125"/>
            <a:ext cx="843000" cy="958500"/>
          </a:xfrm>
          <a:prstGeom prst="curvedConnector3">
            <a:avLst>
              <a:gd fmla="val 49999" name="adj1"/>
            </a:avLst>
          </a:prstGeom>
          <a:noFill/>
          <a:ln cap="flat" cmpd="sng" w="19050">
            <a:solidFill>
              <a:schemeClr val="accent4"/>
            </a:solidFill>
            <a:prstDash val="dot"/>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
        <p:nvSpPr>
          <p:cNvPr id="885" name="Google Shape;885;p33"/>
          <p:cNvSpPr txBox="1"/>
          <p:nvPr>
            <p:ph type="title"/>
          </p:nvPr>
        </p:nvSpPr>
        <p:spPr>
          <a:xfrm>
            <a:off x="715100" y="535000"/>
            <a:ext cx="77139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Study planning</a:t>
            </a:r>
            <a:r>
              <a:rPr lang="en"/>
              <a:t> (II)</a:t>
            </a:r>
            <a:endParaRPr/>
          </a:p>
        </p:txBody>
      </p:sp>
      <p:sp>
        <p:nvSpPr>
          <p:cNvPr id="886" name="Google Shape;886;p33"/>
          <p:cNvSpPr txBox="1"/>
          <p:nvPr>
            <p:ph idx="1" type="body"/>
          </p:nvPr>
        </p:nvSpPr>
        <p:spPr>
          <a:xfrm>
            <a:off x="715050" y="1245700"/>
            <a:ext cx="7713900" cy="3362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AutoNum type="arabicPeriod"/>
            </a:pPr>
            <a:r>
              <a:rPr b="1" lang="en"/>
              <a:t>Count the days </a:t>
            </a:r>
            <a:r>
              <a:rPr lang="en"/>
              <a:t>you have to study from the day you are notified until the day of the exam</a:t>
            </a:r>
            <a:endParaRPr/>
          </a:p>
          <a:p>
            <a:pPr indent="-311150" lvl="0" marL="457200" rtl="0" algn="l">
              <a:spcBef>
                <a:spcPts val="1000"/>
              </a:spcBef>
              <a:spcAft>
                <a:spcPts val="0"/>
              </a:spcAft>
              <a:buSzPts val="1300"/>
              <a:buFont typeface="Proxima Nova"/>
              <a:buAutoNum type="arabicPeriod"/>
            </a:pPr>
            <a:r>
              <a:rPr lang="en"/>
              <a:t>Take into account other tasks, homework or activities you have during those days and </a:t>
            </a:r>
            <a:r>
              <a:rPr b="1" lang="en"/>
              <a:t>calculate the time</a:t>
            </a:r>
            <a:r>
              <a:rPr lang="en"/>
              <a:t> (hours per day) you will have for studying</a:t>
            </a:r>
            <a:endParaRPr/>
          </a:p>
          <a:p>
            <a:pPr indent="-311150" lvl="0" marL="457200" rtl="0" algn="l">
              <a:spcBef>
                <a:spcPts val="1000"/>
              </a:spcBef>
              <a:spcAft>
                <a:spcPts val="0"/>
              </a:spcAft>
              <a:buSzPts val="1300"/>
              <a:buFont typeface="Proxima Nova"/>
              <a:buAutoNum type="arabicPeriod"/>
            </a:pPr>
            <a:r>
              <a:rPr b="1" lang="en"/>
              <a:t>Break down the information </a:t>
            </a:r>
            <a:r>
              <a:rPr lang="en"/>
              <a:t>by topics or by sections</a:t>
            </a:r>
            <a:endParaRPr/>
          </a:p>
          <a:p>
            <a:pPr indent="-311150" lvl="0" marL="457200" rtl="0" algn="l">
              <a:spcBef>
                <a:spcPts val="1000"/>
              </a:spcBef>
              <a:spcAft>
                <a:spcPts val="0"/>
              </a:spcAft>
              <a:buSzPts val="1300"/>
              <a:buFont typeface="Proxima Nova"/>
              <a:buAutoNum type="arabicPeriod"/>
            </a:pPr>
            <a:r>
              <a:rPr lang="en"/>
              <a:t>Use a </a:t>
            </a:r>
            <a:r>
              <a:rPr b="1" lang="en"/>
              <a:t>weekly planner</a:t>
            </a:r>
            <a:r>
              <a:rPr lang="en"/>
              <a:t> and write in it which sections you are going to study each day from the day you start until the day of the exam</a:t>
            </a:r>
            <a:endParaRPr/>
          </a:p>
          <a:p>
            <a:pPr indent="-311150" lvl="0" marL="457200" rtl="0" algn="l">
              <a:spcBef>
                <a:spcPts val="1000"/>
              </a:spcBef>
              <a:spcAft>
                <a:spcPts val="1000"/>
              </a:spcAft>
              <a:buSzPts val="1300"/>
              <a:buFont typeface="Proxima Nova"/>
              <a:buAutoNum type="arabicPeriod"/>
            </a:pPr>
            <a:r>
              <a:rPr lang="en"/>
              <a:t>Organize your study, making sure that the last few days are for </a:t>
            </a:r>
            <a:r>
              <a:rPr b="1" lang="en"/>
              <a:t>review</a:t>
            </a:r>
            <a:endParaRPr b="1"/>
          </a:p>
        </p:txBody>
      </p:sp>
      <p:sp>
        <p:nvSpPr>
          <p:cNvPr id="887" name="Google Shape;887;p33"/>
          <p:cNvSpPr/>
          <p:nvPr/>
        </p:nvSpPr>
        <p:spPr>
          <a:xfrm>
            <a:off x="8199244" y="4097375"/>
            <a:ext cx="123300" cy="1233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34"/>
          <p:cNvSpPr/>
          <p:nvPr/>
        </p:nvSpPr>
        <p:spPr>
          <a:xfrm>
            <a:off x="5711700" y="1104300"/>
            <a:ext cx="1168800" cy="1168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txBox="1"/>
          <p:nvPr>
            <p:ph type="title"/>
          </p:nvPr>
        </p:nvSpPr>
        <p:spPr>
          <a:xfrm>
            <a:off x="4572000" y="2425500"/>
            <a:ext cx="3448200" cy="14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During the exam</a:t>
            </a:r>
            <a:endParaRPr/>
          </a:p>
        </p:txBody>
      </p:sp>
      <p:sp>
        <p:nvSpPr>
          <p:cNvPr id="894" name="Google Shape;894;p34"/>
          <p:cNvSpPr txBox="1"/>
          <p:nvPr>
            <p:ph idx="2" type="title"/>
          </p:nvPr>
        </p:nvSpPr>
        <p:spPr>
          <a:xfrm>
            <a:off x="4572000" y="1196450"/>
            <a:ext cx="3448200" cy="109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895" name="Google Shape;895;p34"/>
          <p:cNvGrpSpPr/>
          <p:nvPr/>
        </p:nvGrpSpPr>
        <p:grpSpPr>
          <a:xfrm flipH="1">
            <a:off x="715110" y="1428440"/>
            <a:ext cx="3715854" cy="2286606"/>
            <a:chOff x="5467825" y="2094550"/>
            <a:chExt cx="2061500" cy="1268575"/>
          </a:xfrm>
        </p:grpSpPr>
        <p:sp>
          <p:nvSpPr>
            <p:cNvPr id="896" name="Google Shape;896;p34"/>
            <p:cNvSpPr/>
            <p:nvPr/>
          </p:nvSpPr>
          <p:spPr>
            <a:xfrm>
              <a:off x="5467825" y="2094550"/>
              <a:ext cx="2061500" cy="1268575"/>
            </a:xfrm>
            <a:custGeom>
              <a:rect b="b" l="l" r="r" t="t"/>
              <a:pathLst>
                <a:path extrusionOk="0" h="50743" w="82460">
                  <a:moveTo>
                    <a:pt x="19385" y="1"/>
                  </a:moveTo>
                  <a:cubicBezTo>
                    <a:pt x="17341" y="1"/>
                    <a:pt x="15618" y="550"/>
                    <a:pt x="14182" y="2015"/>
                  </a:cubicBezTo>
                  <a:cubicBezTo>
                    <a:pt x="9797" y="6487"/>
                    <a:pt x="18316" y="15851"/>
                    <a:pt x="8645" y="24788"/>
                  </a:cubicBezTo>
                  <a:cubicBezTo>
                    <a:pt x="1" y="32773"/>
                    <a:pt x="7034" y="48410"/>
                    <a:pt x="14340" y="50742"/>
                  </a:cubicBezTo>
                  <a:lnTo>
                    <a:pt x="55177" y="50742"/>
                  </a:lnTo>
                  <a:lnTo>
                    <a:pt x="66004" y="50665"/>
                  </a:lnTo>
                  <a:cubicBezTo>
                    <a:pt x="82460" y="34600"/>
                    <a:pt x="79416" y="4079"/>
                    <a:pt x="58355" y="4079"/>
                  </a:cubicBezTo>
                  <a:cubicBezTo>
                    <a:pt x="57195" y="4079"/>
                    <a:pt x="55980" y="4171"/>
                    <a:pt x="54710" y="4364"/>
                  </a:cubicBezTo>
                  <a:cubicBezTo>
                    <a:pt x="52095" y="4762"/>
                    <a:pt x="49614" y="4929"/>
                    <a:pt x="47261" y="4929"/>
                  </a:cubicBezTo>
                  <a:cubicBezTo>
                    <a:pt x="34504" y="4929"/>
                    <a:pt x="25507" y="1"/>
                    <a:pt x="19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7030925" y="2165350"/>
              <a:ext cx="315075" cy="259175"/>
            </a:xfrm>
            <a:custGeom>
              <a:rect b="b" l="l" r="r" t="t"/>
              <a:pathLst>
                <a:path extrusionOk="0" h="10367" w="12603">
                  <a:moveTo>
                    <a:pt x="153" y="1"/>
                  </a:moveTo>
                  <a:cubicBezTo>
                    <a:pt x="43" y="1"/>
                    <a:pt x="1" y="172"/>
                    <a:pt x="119" y="191"/>
                  </a:cubicBezTo>
                  <a:cubicBezTo>
                    <a:pt x="5663" y="1104"/>
                    <a:pt x="10437" y="5028"/>
                    <a:pt x="12387" y="10300"/>
                  </a:cubicBezTo>
                  <a:cubicBezTo>
                    <a:pt x="12404" y="10346"/>
                    <a:pt x="12444" y="10366"/>
                    <a:pt x="12483" y="10366"/>
                  </a:cubicBezTo>
                  <a:cubicBezTo>
                    <a:pt x="12544" y="10366"/>
                    <a:pt x="12603" y="10319"/>
                    <a:pt x="12576" y="10248"/>
                  </a:cubicBezTo>
                  <a:cubicBezTo>
                    <a:pt x="10602" y="4914"/>
                    <a:pt x="5786" y="927"/>
                    <a:pt x="171" y="3"/>
                  </a:cubicBezTo>
                  <a:cubicBezTo>
                    <a:pt x="165" y="1"/>
                    <a:pt x="159"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5691900" y="2431450"/>
              <a:ext cx="94600" cy="233775"/>
            </a:xfrm>
            <a:custGeom>
              <a:rect b="b" l="l" r="r" t="t"/>
              <a:pathLst>
                <a:path extrusionOk="0" h="9351" w="3784">
                  <a:moveTo>
                    <a:pt x="3649" y="0"/>
                  </a:moveTo>
                  <a:cubicBezTo>
                    <a:pt x="3600" y="0"/>
                    <a:pt x="3552" y="32"/>
                    <a:pt x="3553" y="95"/>
                  </a:cubicBezTo>
                  <a:cubicBezTo>
                    <a:pt x="3586" y="3470"/>
                    <a:pt x="2350" y="6695"/>
                    <a:pt x="66" y="9181"/>
                  </a:cubicBezTo>
                  <a:cubicBezTo>
                    <a:pt x="0" y="9252"/>
                    <a:pt x="66" y="9350"/>
                    <a:pt x="139" y="9350"/>
                  </a:cubicBezTo>
                  <a:cubicBezTo>
                    <a:pt x="161" y="9350"/>
                    <a:pt x="183" y="9341"/>
                    <a:pt x="203" y="9320"/>
                  </a:cubicBezTo>
                  <a:cubicBezTo>
                    <a:pt x="2523" y="6796"/>
                    <a:pt x="3783" y="3521"/>
                    <a:pt x="3748" y="95"/>
                  </a:cubicBezTo>
                  <a:cubicBezTo>
                    <a:pt x="3748" y="32"/>
                    <a:pt x="3698" y="0"/>
                    <a:pt x="3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7190675" y="3091725"/>
              <a:ext cx="138250" cy="226575"/>
            </a:xfrm>
            <a:custGeom>
              <a:rect b="b" l="l" r="r" t="t"/>
              <a:pathLst>
                <a:path extrusionOk="0" h="9063" w="5530">
                  <a:moveTo>
                    <a:pt x="5411" y="1"/>
                  </a:moveTo>
                  <a:cubicBezTo>
                    <a:pt x="5371" y="1"/>
                    <a:pt x="5332" y="21"/>
                    <a:pt x="5316" y="68"/>
                  </a:cubicBezTo>
                  <a:cubicBezTo>
                    <a:pt x="4186" y="3351"/>
                    <a:pt x="2411" y="6332"/>
                    <a:pt x="66" y="8894"/>
                  </a:cubicBezTo>
                  <a:cubicBezTo>
                    <a:pt x="0" y="8965"/>
                    <a:pt x="65" y="9063"/>
                    <a:pt x="138" y="9063"/>
                  </a:cubicBezTo>
                  <a:cubicBezTo>
                    <a:pt x="160" y="9063"/>
                    <a:pt x="183" y="9053"/>
                    <a:pt x="203" y="9031"/>
                  </a:cubicBezTo>
                  <a:cubicBezTo>
                    <a:pt x="2570" y="6448"/>
                    <a:pt x="4364" y="3434"/>
                    <a:pt x="5504" y="121"/>
                  </a:cubicBezTo>
                  <a:cubicBezTo>
                    <a:pt x="5529" y="48"/>
                    <a:pt x="5470" y="1"/>
                    <a:pt x="5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34"/>
          <p:cNvGrpSpPr/>
          <p:nvPr/>
        </p:nvGrpSpPr>
        <p:grpSpPr>
          <a:xfrm>
            <a:off x="826722" y="2016082"/>
            <a:ext cx="3345818" cy="1698977"/>
            <a:chOff x="279100" y="2899325"/>
            <a:chExt cx="3365900" cy="1709175"/>
          </a:xfrm>
        </p:grpSpPr>
        <p:sp>
          <p:nvSpPr>
            <p:cNvPr id="901" name="Google Shape;901;p34"/>
            <p:cNvSpPr/>
            <p:nvPr/>
          </p:nvSpPr>
          <p:spPr>
            <a:xfrm>
              <a:off x="719250" y="2928625"/>
              <a:ext cx="2456350" cy="1523100"/>
            </a:xfrm>
            <a:custGeom>
              <a:rect b="b" l="l" r="r" t="t"/>
              <a:pathLst>
                <a:path extrusionOk="0" h="60924" w="98254">
                  <a:moveTo>
                    <a:pt x="3722" y="0"/>
                  </a:moveTo>
                  <a:cubicBezTo>
                    <a:pt x="1668" y="0"/>
                    <a:pt x="1" y="1667"/>
                    <a:pt x="1" y="3721"/>
                  </a:cubicBezTo>
                  <a:lnTo>
                    <a:pt x="1" y="57202"/>
                  </a:lnTo>
                  <a:cubicBezTo>
                    <a:pt x="1" y="59255"/>
                    <a:pt x="1668" y="60923"/>
                    <a:pt x="3722" y="60923"/>
                  </a:cubicBezTo>
                  <a:lnTo>
                    <a:pt x="94532" y="60923"/>
                  </a:lnTo>
                  <a:cubicBezTo>
                    <a:pt x="96586" y="60923"/>
                    <a:pt x="98253" y="59255"/>
                    <a:pt x="98253" y="57202"/>
                  </a:cubicBezTo>
                  <a:lnTo>
                    <a:pt x="98253" y="3721"/>
                  </a:lnTo>
                  <a:cubicBezTo>
                    <a:pt x="98253" y="1667"/>
                    <a:pt x="96586" y="0"/>
                    <a:pt x="9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2334175" y="2899325"/>
              <a:ext cx="435475" cy="6000"/>
            </a:xfrm>
            <a:custGeom>
              <a:rect b="b" l="l" r="r" t="t"/>
              <a:pathLst>
                <a:path extrusionOk="0" h="240" w="17419">
                  <a:moveTo>
                    <a:pt x="120" y="0"/>
                  </a:moveTo>
                  <a:cubicBezTo>
                    <a:pt x="52" y="0"/>
                    <a:pt x="1" y="54"/>
                    <a:pt x="1" y="119"/>
                  </a:cubicBezTo>
                  <a:cubicBezTo>
                    <a:pt x="1" y="186"/>
                    <a:pt x="52" y="240"/>
                    <a:pt x="120" y="240"/>
                  </a:cubicBezTo>
                  <a:lnTo>
                    <a:pt x="17299" y="240"/>
                  </a:lnTo>
                  <a:cubicBezTo>
                    <a:pt x="17365" y="240"/>
                    <a:pt x="17418" y="186"/>
                    <a:pt x="17418" y="119"/>
                  </a:cubicBezTo>
                  <a:cubicBezTo>
                    <a:pt x="17418" y="54"/>
                    <a:pt x="17365" y="0"/>
                    <a:pt x="17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828350" y="3031475"/>
              <a:ext cx="2238150" cy="1234025"/>
            </a:xfrm>
            <a:custGeom>
              <a:rect b="b" l="l" r="r" t="t"/>
              <a:pathLst>
                <a:path extrusionOk="0" h="49361" w="89526">
                  <a:moveTo>
                    <a:pt x="2537" y="1"/>
                  </a:moveTo>
                  <a:cubicBezTo>
                    <a:pt x="2069" y="1"/>
                    <a:pt x="1629" y="118"/>
                    <a:pt x="1253" y="327"/>
                  </a:cubicBezTo>
                  <a:cubicBezTo>
                    <a:pt x="505" y="739"/>
                    <a:pt x="1" y="1503"/>
                    <a:pt x="1" y="2377"/>
                  </a:cubicBezTo>
                  <a:lnTo>
                    <a:pt x="1" y="46982"/>
                  </a:lnTo>
                  <a:cubicBezTo>
                    <a:pt x="1" y="48296"/>
                    <a:pt x="1136" y="49361"/>
                    <a:pt x="2537" y="49361"/>
                  </a:cubicBezTo>
                  <a:lnTo>
                    <a:pt x="86988" y="49361"/>
                  </a:lnTo>
                  <a:cubicBezTo>
                    <a:pt x="87736" y="49361"/>
                    <a:pt x="88411" y="49056"/>
                    <a:pt x="88875" y="48571"/>
                  </a:cubicBezTo>
                  <a:cubicBezTo>
                    <a:pt x="89280" y="48150"/>
                    <a:pt x="89525" y="47592"/>
                    <a:pt x="89525" y="46982"/>
                  </a:cubicBezTo>
                  <a:lnTo>
                    <a:pt x="89525" y="2377"/>
                  </a:lnTo>
                  <a:cubicBezTo>
                    <a:pt x="89525" y="1065"/>
                    <a:pt x="88388" y="1"/>
                    <a:pt x="86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534425" y="4398700"/>
              <a:ext cx="2828500" cy="201300"/>
            </a:xfrm>
            <a:custGeom>
              <a:rect b="b" l="l" r="r" t="t"/>
              <a:pathLst>
                <a:path extrusionOk="0" h="8052" w="113140">
                  <a:moveTo>
                    <a:pt x="4722" y="1"/>
                  </a:moveTo>
                  <a:lnTo>
                    <a:pt x="1039" y="4762"/>
                  </a:lnTo>
                  <a:cubicBezTo>
                    <a:pt x="1" y="6105"/>
                    <a:pt x="956" y="8052"/>
                    <a:pt x="2652" y="8052"/>
                  </a:cubicBezTo>
                  <a:lnTo>
                    <a:pt x="110488" y="8052"/>
                  </a:lnTo>
                  <a:cubicBezTo>
                    <a:pt x="112184" y="8052"/>
                    <a:pt x="113139" y="6105"/>
                    <a:pt x="112101" y="4764"/>
                  </a:cubicBezTo>
                  <a:lnTo>
                    <a:pt x="10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2745600" y="4471500"/>
              <a:ext cx="55750" cy="55750"/>
            </a:xfrm>
            <a:custGeom>
              <a:rect b="b" l="l" r="r" t="t"/>
              <a:pathLst>
                <a:path extrusionOk="0" h="2230" w="2230">
                  <a:moveTo>
                    <a:pt x="1115" y="1"/>
                  </a:moveTo>
                  <a:cubicBezTo>
                    <a:pt x="499" y="1"/>
                    <a:pt x="0" y="499"/>
                    <a:pt x="0" y="1115"/>
                  </a:cubicBezTo>
                  <a:cubicBezTo>
                    <a:pt x="0" y="1731"/>
                    <a:pt x="499" y="2230"/>
                    <a:pt x="1115" y="2230"/>
                  </a:cubicBezTo>
                  <a:cubicBezTo>
                    <a:pt x="1731" y="2230"/>
                    <a:pt x="2229" y="1731"/>
                    <a:pt x="2229" y="1115"/>
                  </a:cubicBezTo>
                  <a:cubicBezTo>
                    <a:pt x="2229" y="499"/>
                    <a:pt x="1731"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2844000" y="4471500"/>
              <a:ext cx="55750" cy="55750"/>
            </a:xfrm>
            <a:custGeom>
              <a:rect b="b" l="l" r="r" t="t"/>
              <a:pathLst>
                <a:path extrusionOk="0" h="2230" w="2230">
                  <a:moveTo>
                    <a:pt x="1115" y="1"/>
                  </a:moveTo>
                  <a:cubicBezTo>
                    <a:pt x="501" y="1"/>
                    <a:pt x="1" y="499"/>
                    <a:pt x="1" y="1115"/>
                  </a:cubicBezTo>
                  <a:cubicBezTo>
                    <a:pt x="1" y="1731"/>
                    <a:pt x="501" y="2230"/>
                    <a:pt x="1115" y="2230"/>
                  </a:cubicBezTo>
                  <a:cubicBezTo>
                    <a:pt x="1731" y="2230"/>
                    <a:pt x="2230" y="1731"/>
                    <a:pt x="2230" y="1115"/>
                  </a:cubicBezTo>
                  <a:cubicBezTo>
                    <a:pt x="2230" y="499"/>
                    <a:pt x="1731"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2647150" y="4471500"/>
              <a:ext cx="55750" cy="55750"/>
            </a:xfrm>
            <a:custGeom>
              <a:rect b="b" l="l" r="r" t="t"/>
              <a:pathLst>
                <a:path extrusionOk="0" h="2230" w="2230">
                  <a:moveTo>
                    <a:pt x="1115" y="1"/>
                  </a:moveTo>
                  <a:cubicBezTo>
                    <a:pt x="501" y="1"/>
                    <a:pt x="0" y="499"/>
                    <a:pt x="0" y="1115"/>
                  </a:cubicBezTo>
                  <a:cubicBezTo>
                    <a:pt x="0" y="1731"/>
                    <a:pt x="501" y="2230"/>
                    <a:pt x="1115" y="2230"/>
                  </a:cubicBezTo>
                  <a:cubicBezTo>
                    <a:pt x="1730" y="2230"/>
                    <a:pt x="2229" y="1731"/>
                    <a:pt x="2229" y="1115"/>
                  </a:cubicBezTo>
                  <a:cubicBezTo>
                    <a:pt x="2229" y="499"/>
                    <a:pt x="1730"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1633350" y="4398700"/>
              <a:ext cx="640825" cy="29625"/>
            </a:xfrm>
            <a:custGeom>
              <a:rect b="b" l="l" r="r" t="t"/>
              <a:pathLst>
                <a:path extrusionOk="0" h="1185" w="25633">
                  <a:moveTo>
                    <a:pt x="0" y="1"/>
                  </a:moveTo>
                  <a:lnTo>
                    <a:pt x="0" y="79"/>
                  </a:lnTo>
                  <a:cubicBezTo>
                    <a:pt x="0" y="689"/>
                    <a:pt x="409" y="1184"/>
                    <a:pt x="913" y="1184"/>
                  </a:cubicBezTo>
                  <a:lnTo>
                    <a:pt x="24719" y="1184"/>
                  </a:lnTo>
                  <a:cubicBezTo>
                    <a:pt x="25223" y="1184"/>
                    <a:pt x="25632" y="689"/>
                    <a:pt x="25632" y="79"/>
                  </a:cubicBezTo>
                  <a:lnTo>
                    <a:pt x="256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828350" y="3031475"/>
              <a:ext cx="2238150" cy="133675"/>
            </a:xfrm>
            <a:custGeom>
              <a:rect b="b" l="l" r="r" t="t"/>
              <a:pathLst>
                <a:path extrusionOk="0" h="5347" w="89526">
                  <a:moveTo>
                    <a:pt x="2537" y="1"/>
                  </a:moveTo>
                  <a:cubicBezTo>
                    <a:pt x="1675" y="1"/>
                    <a:pt x="916" y="428"/>
                    <a:pt x="459" y="1086"/>
                  </a:cubicBezTo>
                  <a:cubicBezTo>
                    <a:pt x="169" y="1497"/>
                    <a:pt x="1" y="1998"/>
                    <a:pt x="1" y="2537"/>
                  </a:cubicBezTo>
                  <a:lnTo>
                    <a:pt x="1" y="5347"/>
                  </a:lnTo>
                  <a:lnTo>
                    <a:pt x="89525" y="5347"/>
                  </a:lnTo>
                  <a:lnTo>
                    <a:pt x="89525" y="2537"/>
                  </a:lnTo>
                  <a:cubicBezTo>
                    <a:pt x="89525" y="1998"/>
                    <a:pt x="89357" y="1497"/>
                    <a:pt x="89067" y="1086"/>
                  </a:cubicBezTo>
                  <a:cubicBezTo>
                    <a:pt x="88610" y="428"/>
                    <a:pt x="87849" y="1"/>
                    <a:pt x="86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2803100" y="3070900"/>
              <a:ext cx="46675" cy="46675"/>
            </a:xfrm>
            <a:custGeom>
              <a:rect b="b" l="l" r="r" t="t"/>
              <a:pathLst>
                <a:path extrusionOk="0" h="1867" w="1867">
                  <a:moveTo>
                    <a:pt x="935" y="0"/>
                  </a:moveTo>
                  <a:cubicBezTo>
                    <a:pt x="419" y="0"/>
                    <a:pt x="0" y="419"/>
                    <a:pt x="0" y="933"/>
                  </a:cubicBezTo>
                  <a:cubicBezTo>
                    <a:pt x="0" y="1449"/>
                    <a:pt x="419" y="1867"/>
                    <a:pt x="935" y="1867"/>
                  </a:cubicBezTo>
                  <a:cubicBezTo>
                    <a:pt x="1451" y="1867"/>
                    <a:pt x="1867" y="1449"/>
                    <a:pt x="1867" y="933"/>
                  </a:cubicBezTo>
                  <a:cubicBezTo>
                    <a:pt x="1867" y="419"/>
                    <a:pt x="1451" y="0"/>
                    <a:pt x="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2727425" y="3070900"/>
              <a:ext cx="46725" cy="46675"/>
            </a:xfrm>
            <a:custGeom>
              <a:rect b="b" l="l" r="r" t="t"/>
              <a:pathLst>
                <a:path extrusionOk="0" h="1867" w="1869">
                  <a:moveTo>
                    <a:pt x="935" y="0"/>
                  </a:moveTo>
                  <a:cubicBezTo>
                    <a:pt x="419" y="0"/>
                    <a:pt x="0" y="419"/>
                    <a:pt x="0" y="933"/>
                  </a:cubicBezTo>
                  <a:cubicBezTo>
                    <a:pt x="0" y="1449"/>
                    <a:pt x="419" y="1867"/>
                    <a:pt x="935" y="1867"/>
                  </a:cubicBezTo>
                  <a:cubicBezTo>
                    <a:pt x="1451" y="1867"/>
                    <a:pt x="1869" y="1449"/>
                    <a:pt x="1869" y="933"/>
                  </a:cubicBezTo>
                  <a:cubicBezTo>
                    <a:pt x="1869" y="419"/>
                    <a:pt x="1451" y="0"/>
                    <a:pt x="9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2655450" y="3070900"/>
              <a:ext cx="46675" cy="46675"/>
            </a:xfrm>
            <a:custGeom>
              <a:rect b="b" l="l" r="r" t="t"/>
              <a:pathLst>
                <a:path extrusionOk="0" h="1867" w="1867">
                  <a:moveTo>
                    <a:pt x="932" y="0"/>
                  </a:moveTo>
                  <a:cubicBezTo>
                    <a:pt x="418" y="0"/>
                    <a:pt x="0" y="419"/>
                    <a:pt x="0" y="933"/>
                  </a:cubicBezTo>
                  <a:cubicBezTo>
                    <a:pt x="0" y="1449"/>
                    <a:pt x="418" y="1867"/>
                    <a:pt x="932" y="1867"/>
                  </a:cubicBezTo>
                  <a:cubicBezTo>
                    <a:pt x="1448" y="1867"/>
                    <a:pt x="1866" y="1449"/>
                    <a:pt x="1866" y="933"/>
                  </a:cubicBezTo>
                  <a:cubicBezTo>
                    <a:pt x="1866" y="419"/>
                    <a:pt x="1448" y="0"/>
                    <a:pt x="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828350" y="3195050"/>
              <a:ext cx="2238150" cy="9000"/>
            </a:xfrm>
            <a:custGeom>
              <a:rect b="b" l="l" r="r" t="t"/>
              <a:pathLst>
                <a:path extrusionOk="0" h="360" w="89526">
                  <a:moveTo>
                    <a:pt x="1" y="1"/>
                  </a:moveTo>
                  <a:lnTo>
                    <a:pt x="1" y="360"/>
                  </a:lnTo>
                  <a:lnTo>
                    <a:pt x="89525" y="360"/>
                  </a:lnTo>
                  <a:lnTo>
                    <a:pt x="895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724825" y="4395250"/>
              <a:ext cx="2445350" cy="6975"/>
            </a:xfrm>
            <a:custGeom>
              <a:rect b="b" l="l" r="r" t="t"/>
              <a:pathLst>
                <a:path extrusionOk="0" h="279" w="97814">
                  <a:moveTo>
                    <a:pt x="140" y="1"/>
                  </a:moveTo>
                  <a:cubicBezTo>
                    <a:pt x="63" y="1"/>
                    <a:pt x="0" y="64"/>
                    <a:pt x="0" y="139"/>
                  </a:cubicBezTo>
                  <a:cubicBezTo>
                    <a:pt x="0" y="216"/>
                    <a:pt x="63" y="279"/>
                    <a:pt x="140" y="279"/>
                  </a:cubicBezTo>
                  <a:lnTo>
                    <a:pt x="97675" y="279"/>
                  </a:lnTo>
                  <a:cubicBezTo>
                    <a:pt x="97750" y="279"/>
                    <a:pt x="97814" y="216"/>
                    <a:pt x="97814" y="139"/>
                  </a:cubicBezTo>
                  <a:cubicBezTo>
                    <a:pt x="97814" y="64"/>
                    <a:pt x="97750" y="1"/>
                    <a:pt x="97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279100" y="4599750"/>
              <a:ext cx="3314575" cy="8750"/>
            </a:xfrm>
            <a:custGeom>
              <a:rect b="b" l="l" r="r" t="t"/>
              <a:pathLst>
                <a:path extrusionOk="0" h="350" w="132583">
                  <a:moveTo>
                    <a:pt x="18" y="0"/>
                  </a:moveTo>
                  <a:cubicBezTo>
                    <a:pt x="9" y="0"/>
                    <a:pt x="1" y="8"/>
                    <a:pt x="1" y="17"/>
                  </a:cubicBezTo>
                  <a:lnTo>
                    <a:pt x="1" y="332"/>
                  </a:lnTo>
                  <a:cubicBezTo>
                    <a:pt x="1" y="342"/>
                    <a:pt x="9" y="349"/>
                    <a:pt x="18" y="349"/>
                  </a:cubicBezTo>
                  <a:lnTo>
                    <a:pt x="132565" y="349"/>
                  </a:lnTo>
                  <a:cubicBezTo>
                    <a:pt x="132575" y="349"/>
                    <a:pt x="132583" y="342"/>
                    <a:pt x="132583" y="332"/>
                  </a:cubicBezTo>
                  <a:lnTo>
                    <a:pt x="132583" y="17"/>
                  </a:lnTo>
                  <a:cubicBezTo>
                    <a:pt x="132583" y="8"/>
                    <a:pt x="132575" y="0"/>
                    <a:pt x="132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332975" y="4419175"/>
              <a:ext cx="115400" cy="105350"/>
            </a:xfrm>
            <a:custGeom>
              <a:rect b="b" l="l" r="r" t="t"/>
              <a:pathLst>
                <a:path extrusionOk="0" h="4214" w="4616">
                  <a:moveTo>
                    <a:pt x="2302" y="0"/>
                  </a:moveTo>
                  <a:cubicBezTo>
                    <a:pt x="2081" y="0"/>
                    <a:pt x="1880" y="76"/>
                    <a:pt x="1719" y="212"/>
                  </a:cubicBezTo>
                  <a:cubicBezTo>
                    <a:pt x="0" y="1658"/>
                    <a:pt x="4615" y="4213"/>
                    <a:pt x="4615" y="4213"/>
                  </a:cubicBezTo>
                  <a:cubicBezTo>
                    <a:pt x="4284" y="1102"/>
                    <a:pt x="3146" y="0"/>
                    <a:pt x="23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3457600" y="4448425"/>
              <a:ext cx="126675" cy="60625"/>
            </a:xfrm>
            <a:custGeom>
              <a:rect b="b" l="l" r="r" t="t"/>
              <a:pathLst>
                <a:path extrusionOk="0" h="2425" w="5067">
                  <a:moveTo>
                    <a:pt x="3580" y="0"/>
                  </a:moveTo>
                  <a:cubicBezTo>
                    <a:pt x="2752" y="0"/>
                    <a:pt x="1504" y="606"/>
                    <a:pt x="1" y="2378"/>
                  </a:cubicBezTo>
                  <a:cubicBezTo>
                    <a:pt x="1" y="2378"/>
                    <a:pt x="504" y="2424"/>
                    <a:pt x="1182" y="2424"/>
                  </a:cubicBezTo>
                  <a:cubicBezTo>
                    <a:pt x="2693" y="2424"/>
                    <a:pt x="5067" y="2193"/>
                    <a:pt x="4649" y="699"/>
                  </a:cubicBezTo>
                  <a:cubicBezTo>
                    <a:pt x="4535" y="298"/>
                    <a:pt x="4161" y="0"/>
                    <a:pt x="35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3373975" y="4330775"/>
              <a:ext cx="115400" cy="105375"/>
            </a:xfrm>
            <a:custGeom>
              <a:rect b="b" l="l" r="r" t="t"/>
              <a:pathLst>
                <a:path extrusionOk="0" h="4215" w="4616">
                  <a:moveTo>
                    <a:pt x="2303" y="1"/>
                  </a:moveTo>
                  <a:cubicBezTo>
                    <a:pt x="2081" y="1"/>
                    <a:pt x="1880" y="77"/>
                    <a:pt x="1719" y="213"/>
                  </a:cubicBezTo>
                  <a:cubicBezTo>
                    <a:pt x="0" y="1659"/>
                    <a:pt x="4615" y="4214"/>
                    <a:pt x="4615" y="4214"/>
                  </a:cubicBezTo>
                  <a:cubicBezTo>
                    <a:pt x="4286" y="1104"/>
                    <a:pt x="3147" y="1"/>
                    <a:pt x="23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3397950" y="4240325"/>
              <a:ext cx="115400" cy="105375"/>
            </a:xfrm>
            <a:custGeom>
              <a:rect b="b" l="l" r="r" t="t"/>
              <a:pathLst>
                <a:path extrusionOk="0" h="4215" w="4616">
                  <a:moveTo>
                    <a:pt x="2303" y="1"/>
                  </a:moveTo>
                  <a:cubicBezTo>
                    <a:pt x="2081" y="1"/>
                    <a:pt x="1880" y="77"/>
                    <a:pt x="1719" y="213"/>
                  </a:cubicBezTo>
                  <a:cubicBezTo>
                    <a:pt x="0" y="1659"/>
                    <a:pt x="4616" y="4214"/>
                    <a:pt x="4616" y="4214"/>
                  </a:cubicBezTo>
                  <a:cubicBezTo>
                    <a:pt x="4284" y="1103"/>
                    <a:pt x="3146" y="1"/>
                    <a:pt x="23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3495350" y="4358550"/>
              <a:ext cx="126675" cy="60625"/>
            </a:xfrm>
            <a:custGeom>
              <a:rect b="b" l="l" r="r" t="t"/>
              <a:pathLst>
                <a:path extrusionOk="0" h="2425" w="5067">
                  <a:moveTo>
                    <a:pt x="3580" y="1"/>
                  </a:moveTo>
                  <a:cubicBezTo>
                    <a:pt x="2751" y="1"/>
                    <a:pt x="1504" y="606"/>
                    <a:pt x="0" y="2378"/>
                  </a:cubicBezTo>
                  <a:cubicBezTo>
                    <a:pt x="0" y="2378"/>
                    <a:pt x="504" y="2424"/>
                    <a:pt x="1182" y="2424"/>
                  </a:cubicBezTo>
                  <a:cubicBezTo>
                    <a:pt x="2692" y="2424"/>
                    <a:pt x="5067" y="2193"/>
                    <a:pt x="4648" y="699"/>
                  </a:cubicBezTo>
                  <a:cubicBezTo>
                    <a:pt x="4535" y="298"/>
                    <a:pt x="4160" y="1"/>
                    <a:pt x="35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3516300" y="4229275"/>
              <a:ext cx="128700" cy="86100"/>
            </a:xfrm>
            <a:custGeom>
              <a:rect b="b" l="l" r="r" t="t"/>
              <a:pathLst>
                <a:path extrusionOk="0" h="3444" w="5148">
                  <a:moveTo>
                    <a:pt x="3102" y="0"/>
                  </a:moveTo>
                  <a:cubicBezTo>
                    <a:pt x="2274" y="0"/>
                    <a:pt x="1052" y="874"/>
                    <a:pt x="1" y="3444"/>
                  </a:cubicBezTo>
                  <a:cubicBezTo>
                    <a:pt x="1" y="3444"/>
                    <a:pt x="5147" y="2276"/>
                    <a:pt x="3900" y="407"/>
                  </a:cubicBezTo>
                  <a:cubicBezTo>
                    <a:pt x="3733" y="157"/>
                    <a:pt x="3453" y="0"/>
                    <a:pt x="3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3384200" y="4180875"/>
              <a:ext cx="142625" cy="427250"/>
            </a:xfrm>
            <a:custGeom>
              <a:rect b="b" l="l" r="r" t="t"/>
              <a:pathLst>
                <a:path extrusionOk="0" h="17090" w="5705">
                  <a:moveTo>
                    <a:pt x="5106" y="1"/>
                  </a:moveTo>
                  <a:cubicBezTo>
                    <a:pt x="5009" y="1"/>
                    <a:pt x="4902" y="83"/>
                    <a:pt x="4924" y="208"/>
                  </a:cubicBezTo>
                  <a:cubicBezTo>
                    <a:pt x="5705" y="4795"/>
                    <a:pt x="4774" y="9621"/>
                    <a:pt x="2428" y="13628"/>
                  </a:cubicBezTo>
                  <a:cubicBezTo>
                    <a:pt x="1765" y="14762"/>
                    <a:pt x="988" y="15825"/>
                    <a:pt x="109" y="16801"/>
                  </a:cubicBezTo>
                  <a:cubicBezTo>
                    <a:pt x="1" y="16923"/>
                    <a:pt x="112" y="17089"/>
                    <a:pt x="234" y="17089"/>
                  </a:cubicBezTo>
                  <a:cubicBezTo>
                    <a:pt x="272" y="17089"/>
                    <a:pt x="311" y="17073"/>
                    <a:pt x="345" y="17035"/>
                  </a:cubicBezTo>
                  <a:cubicBezTo>
                    <a:pt x="3518" y="13511"/>
                    <a:pt x="5352" y="8861"/>
                    <a:pt x="5517" y="4127"/>
                  </a:cubicBezTo>
                  <a:cubicBezTo>
                    <a:pt x="5563" y="2786"/>
                    <a:pt x="5469" y="1444"/>
                    <a:pt x="5244" y="120"/>
                  </a:cubicBezTo>
                  <a:cubicBezTo>
                    <a:pt x="5230" y="37"/>
                    <a:pt x="5170" y="1"/>
                    <a:pt x="5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335375" y="3628200"/>
              <a:ext cx="124950" cy="535300"/>
            </a:xfrm>
            <a:custGeom>
              <a:rect b="b" l="l" r="r" t="t"/>
              <a:pathLst>
                <a:path extrusionOk="0" h="21412" w="4998">
                  <a:moveTo>
                    <a:pt x="1" y="0"/>
                  </a:moveTo>
                  <a:lnTo>
                    <a:pt x="1" y="21412"/>
                  </a:lnTo>
                  <a:lnTo>
                    <a:pt x="4998" y="21412"/>
                  </a:lnTo>
                  <a:lnTo>
                    <a:pt x="49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335375" y="3957800"/>
              <a:ext cx="124950" cy="205700"/>
            </a:xfrm>
            <a:custGeom>
              <a:rect b="b" l="l" r="r" t="t"/>
              <a:pathLst>
                <a:path extrusionOk="0" h="8228" w="4998">
                  <a:moveTo>
                    <a:pt x="4998" y="0"/>
                  </a:moveTo>
                  <a:cubicBezTo>
                    <a:pt x="3430" y="1054"/>
                    <a:pt x="1771" y="2034"/>
                    <a:pt x="1" y="2580"/>
                  </a:cubicBezTo>
                  <a:lnTo>
                    <a:pt x="1" y="8228"/>
                  </a:lnTo>
                  <a:lnTo>
                    <a:pt x="4998" y="8228"/>
                  </a:lnTo>
                  <a:lnTo>
                    <a:pt x="49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131175" y="3776950"/>
              <a:ext cx="124950" cy="386550"/>
            </a:xfrm>
            <a:custGeom>
              <a:rect b="b" l="l" r="r" t="t"/>
              <a:pathLst>
                <a:path extrusionOk="0" h="15462" w="4998">
                  <a:moveTo>
                    <a:pt x="1" y="1"/>
                  </a:moveTo>
                  <a:lnTo>
                    <a:pt x="1" y="15462"/>
                  </a:lnTo>
                  <a:lnTo>
                    <a:pt x="4998" y="15462"/>
                  </a:lnTo>
                  <a:lnTo>
                    <a:pt x="49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131175" y="4027450"/>
              <a:ext cx="124950" cy="136050"/>
            </a:xfrm>
            <a:custGeom>
              <a:rect b="b" l="l" r="r" t="t"/>
              <a:pathLst>
                <a:path extrusionOk="0" h="5442" w="4998">
                  <a:moveTo>
                    <a:pt x="2106" y="1"/>
                  </a:moveTo>
                  <a:cubicBezTo>
                    <a:pt x="1225" y="1"/>
                    <a:pt x="538" y="114"/>
                    <a:pt x="1" y="291"/>
                  </a:cubicBezTo>
                  <a:lnTo>
                    <a:pt x="1" y="5442"/>
                  </a:lnTo>
                  <a:lnTo>
                    <a:pt x="4998" y="5442"/>
                  </a:lnTo>
                  <a:lnTo>
                    <a:pt x="4998" y="241"/>
                  </a:lnTo>
                  <a:cubicBezTo>
                    <a:pt x="4693" y="230"/>
                    <a:pt x="4384" y="203"/>
                    <a:pt x="4073" y="157"/>
                  </a:cubicBezTo>
                  <a:cubicBezTo>
                    <a:pt x="3328" y="48"/>
                    <a:pt x="2677" y="1"/>
                    <a:pt x="2106" y="1"/>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539575" y="3468275"/>
              <a:ext cx="124950" cy="695225"/>
            </a:xfrm>
            <a:custGeom>
              <a:rect b="b" l="l" r="r" t="t"/>
              <a:pathLst>
                <a:path extrusionOk="0" h="27809" w="4998">
                  <a:moveTo>
                    <a:pt x="1" y="0"/>
                  </a:moveTo>
                  <a:lnTo>
                    <a:pt x="1" y="27809"/>
                  </a:lnTo>
                  <a:lnTo>
                    <a:pt x="4998" y="27809"/>
                  </a:lnTo>
                  <a:lnTo>
                    <a:pt x="49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539575" y="3849275"/>
              <a:ext cx="124950" cy="314225"/>
            </a:xfrm>
            <a:custGeom>
              <a:rect b="b" l="l" r="r" t="t"/>
              <a:pathLst>
                <a:path extrusionOk="0" h="12569" w="4998">
                  <a:moveTo>
                    <a:pt x="4983" y="0"/>
                  </a:moveTo>
                  <a:cubicBezTo>
                    <a:pt x="3420" y="0"/>
                    <a:pt x="1769" y="933"/>
                    <a:pt x="1" y="2135"/>
                  </a:cubicBezTo>
                  <a:lnTo>
                    <a:pt x="1" y="12569"/>
                  </a:lnTo>
                  <a:lnTo>
                    <a:pt x="4998" y="12569"/>
                  </a:lnTo>
                  <a:lnTo>
                    <a:pt x="4998" y="0"/>
                  </a:lnTo>
                  <a:cubicBezTo>
                    <a:pt x="4993" y="0"/>
                    <a:pt x="4988" y="0"/>
                    <a:pt x="4983" y="0"/>
                  </a:cubicBezTo>
                  <a:close/>
                </a:path>
              </a:pathLst>
            </a:custGeom>
            <a:solidFill>
              <a:srgbClr val="210A26">
                <a:alpha val="25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374475" y="3332750"/>
              <a:ext cx="191875" cy="198800"/>
            </a:xfrm>
            <a:custGeom>
              <a:rect b="b" l="l" r="r" t="t"/>
              <a:pathLst>
                <a:path extrusionOk="0" h="7952" w="7675">
                  <a:moveTo>
                    <a:pt x="7531" y="0"/>
                  </a:moveTo>
                  <a:lnTo>
                    <a:pt x="0" y="7635"/>
                  </a:lnTo>
                  <a:cubicBezTo>
                    <a:pt x="6" y="7740"/>
                    <a:pt x="12" y="7846"/>
                    <a:pt x="19" y="7951"/>
                  </a:cubicBezTo>
                  <a:cubicBezTo>
                    <a:pt x="38" y="7945"/>
                    <a:pt x="56" y="7934"/>
                    <a:pt x="71" y="7919"/>
                  </a:cubicBezTo>
                  <a:lnTo>
                    <a:pt x="7675" y="209"/>
                  </a:lnTo>
                  <a:cubicBezTo>
                    <a:pt x="7627" y="140"/>
                    <a:pt x="7577" y="69"/>
                    <a:pt x="7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520050" y="3300125"/>
              <a:ext cx="74275" cy="72725"/>
            </a:xfrm>
            <a:custGeom>
              <a:rect b="b" l="l" r="r" t="t"/>
              <a:pathLst>
                <a:path extrusionOk="0" h="2909" w="2971">
                  <a:moveTo>
                    <a:pt x="2970" y="1"/>
                  </a:moveTo>
                  <a:lnTo>
                    <a:pt x="1" y="613"/>
                  </a:lnTo>
                  <a:lnTo>
                    <a:pt x="2483" y="2909"/>
                  </a:lnTo>
                  <a:lnTo>
                    <a:pt x="29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147725" y="3472825"/>
              <a:ext cx="131100" cy="135825"/>
            </a:xfrm>
            <a:custGeom>
              <a:rect b="b" l="l" r="r" t="t"/>
              <a:pathLst>
                <a:path extrusionOk="0" h="5433" w="5244">
                  <a:moveTo>
                    <a:pt x="5030" y="0"/>
                  </a:moveTo>
                  <a:lnTo>
                    <a:pt x="47" y="5222"/>
                  </a:lnTo>
                  <a:cubicBezTo>
                    <a:pt x="1" y="5272"/>
                    <a:pt x="1" y="5350"/>
                    <a:pt x="52" y="5398"/>
                  </a:cubicBezTo>
                  <a:cubicBezTo>
                    <a:pt x="75" y="5421"/>
                    <a:pt x="106" y="5433"/>
                    <a:pt x="139" y="5433"/>
                  </a:cubicBezTo>
                  <a:cubicBezTo>
                    <a:pt x="171" y="5433"/>
                    <a:pt x="204" y="5419"/>
                    <a:pt x="229" y="5394"/>
                  </a:cubicBezTo>
                  <a:lnTo>
                    <a:pt x="5243" y="138"/>
                  </a:lnTo>
                  <a:cubicBezTo>
                    <a:pt x="5180" y="85"/>
                    <a:pt x="5097" y="50"/>
                    <a:pt x="5030" y="2"/>
                  </a:cubicBezTo>
                  <a:lnTo>
                    <a:pt x="5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2126100" y="3580425"/>
              <a:ext cx="50125" cy="50150"/>
            </a:xfrm>
            <a:custGeom>
              <a:rect b="b" l="l" r="r" t="t"/>
              <a:pathLst>
                <a:path extrusionOk="0" h="2006" w="2005">
                  <a:moveTo>
                    <a:pt x="1004" y="1"/>
                  </a:moveTo>
                  <a:cubicBezTo>
                    <a:pt x="449" y="1"/>
                    <a:pt x="0" y="450"/>
                    <a:pt x="0" y="1004"/>
                  </a:cubicBezTo>
                  <a:cubicBezTo>
                    <a:pt x="0" y="1556"/>
                    <a:pt x="449" y="2005"/>
                    <a:pt x="1004" y="2005"/>
                  </a:cubicBezTo>
                  <a:cubicBezTo>
                    <a:pt x="1556" y="2005"/>
                    <a:pt x="2005" y="1556"/>
                    <a:pt x="2005" y="1004"/>
                  </a:cubicBezTo>
                  <a:cubicBezTo>
                    <a:pt x="2005" y="450"/>
                    <a:pt x="1556" y="1"/>
                    <a:pt x="1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2265950" y="3434850"/>
              <a:ext cx="50075" cy="50125"/>
            </a:xfrm>
            <a:custGeom>
              <a:rect b="b" l="l" r="r" t="t"/>
              <a:pathLst>
                <a:path extrusionOk="0" h="2005" w="2003">
                  <a:moveTo>
                    <a:pt x="1001" y="0"/>
                  </a:moveTo>
                  <a:cubicBezTo>
                    <a:pt x="449" y="0"/>
                    <a:pt x="0" y="449"/>
                    <a:pt x="0" y="1001"/>
                  </a:cubicBezTo>
                  <a:cubicBezTo>
                    <a:pt x="0" y="1556"/>
                    <a:pt x="449" y="2005"/>
                    <a:pt x="1001" y="2005"/>
                  </a:cubicBezTo>
                  <a:cubicBezTo>
                    <a:pt x="1556" y="2005"/>
                    <a:pt x="2003" y="1556"/>
                    <a:pt x="2003" y="1001"/>
                  </a:cubicBezTo>
                  <a:cubicBezTo>
                    <a:pt x="2003" y="449"/>
                    <a:pt x="1556" y="0"/>
                    <a:pt x="1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2289425" y="3457100"/>
              <a:ext cx="80750" cy="80525"/>
            </a:xfrm>
            <a:custGeom>
              <a:rect b="b" l="l" r="r" t="t"/>
              <a:pathLst>
                <a:path extrusionOk="0" h="3221" w="3230">
                  <a:moveTo>
                    <a:pt x="166" y="0"/>
                  </a:moveTo>
                  <a:lnTo>
                    <a:pt x="1" y="165"/>
                  </a:lnTo>
                  <a:lnTo>
                    <a:pt x="3064" y="3221"/>
                  </a:lnTo>
                  <a:lnTo>
                    <a:pt x="3229" y="3054"/>
                  </a:lnTo>
                  <a:lnTo>
                    <a:pt x="1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2343725" y="3509975"/>
              <a:ext cx="50100" cy="50100"/>
            </a:xfrm>
            <a:custGeom>
              <a:rect b="b" l="l" r="r" t="t"/>
              <a:pathLst>
                <a:path extrusionOk="0" h="2004" w="2004">
                  <a:moveTo>
                    <a:pt x="1002" y="1"/>
                  </a:moveTo>
                  <a:cubicBezTo>
                    <a:pt x="447" y="1"/>
                    <a:pt x="0" y="448"/>
                    <a:pt x="0" y="1002"/>
                  </a:cubicBezTo>
                  <a:cubicBezTo>
                    <a:pt x="0" y="1555"/>
                    <a:pt x="447" y="2004"/>
                    <a:pt x="1002" y="2004"/>
                  </a:cubicBezTo>
                  <a:cubicBezTo>
                    <a:pt x="1554" y="2004"/>
                    <a:pt x="2003" y="1555"/>
                    <a:pt x="2003" y="1002"/>
                  </a:cubicBezTo>
                  <a:cubicBezTo>
                    <a:pt x="2003" y="448"/>
                    <a:pt x="1554" y="1"/>
                    <a:pt x="1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2049900" y="4163475"/>
              <a:ext cx="691925" cy="6325"/>
            </a:xfrm>
            <a:custGeom>
              <a:rect b="b" l="l" r="r" t="t"/>
              <a:pathLst>
                <a:path extrusionOk="0" h="253" w="27677">
                  <a:moveTo>
                    <a:pt x="12" y="1"/>
                  </a:moveTo>
                  <a:cubicBezTo>
                    <a:pt x="6" y="1"/>
                    <a:pt x="0" y="7"/>
                    <a:pt x="0" y="14"/>
                  </a:cubicBezTo>
                  <a:lnTo>
                    <a:pt x="0" y="239"/>
                  </a:lnTo>
                  <a:cubicBezTo>
                    <a:pt x="0" y="246"/>
                    <a:pt x="6" y="252"/>
                    <a:pt x="12" y="252"/>
                  </a:cubicBezTo>
                  <a:lnTo>
                    <a:pt x="27663" y="252"/>
                  </a:lnTo>
                  <a:cubicBezTo>
                    <a:pt x="27671" y="252"/>
                    <a:pt x="27677" y="246"/>
                    <a:pt x="27677" y="239"/>
                  </a:cubicBezTo>
                  <a:lnTo>
                    <a:pt x="27677" y="14"/>
                  </a:lnTo>
                  <a:cubicBezTo>
                    <a:pt x="27677" y="7"/>
                    <a:pt x="27671" y="1"/>
                    <a:pt x="27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34"/>
          <p:cNvGrpSpPr/>
          <p:nvPr/>
        </p:nvGrpSpPr>
        <p:grpSpPr>
          <a:xfrm>
            <a:off x="3234160" y="1641784"/>
            <a:ext cx="872108" cy="2064261"/>
            <a:chOff x="-160225" y="1133725"/>
            <a:chExt cx="875325" cy="2071875"/>
          </a:xfrm>
        </p:grpSpPr>
        <p:sp>
          <p:nvSpPr>
            <p:cNvPr id="938" name="Google Shape;938;p34"/>
            <p:cNvSpPr/>
            <p:nvPr/>
          </p:nvSpPr>
          <p:spPr>
            <a:xfrm>
              <a:off x="271675" y="1168250"/>
              <a:ext cx="239700" cy="341725"/>
            </a:xfrm>
            <a:custGeom>
              <a:rect b="b" l="l" r="r" t="t"/>
              <a:pathLst>
                <a:path extrusionOk="0" h="13669" w="9588">
                  <a:moveTo>
                    <a:pt x="4643" y="0"/>
                  </a:moveTo>
                  <a:cubicBezTo>
                    <a:pt x="1139" y="0"/>
                    <a:pt x="859" y="2592"/>
                    <a:pt x="932" y="4428"/>
                  </a:cubicBezTo>
                  <a:cubicBezTo>
                    <a:pt x="1116" y="9105"/>
                    <a:pt x="0" y="11948"/>
                    <a:pt x="0" y="11948"/>
                  </a:cubicBezTo>
                  <a:lnTo>
                    <a:pt x="9587" y="13669"/>
                  </a:lnTo>
                  <a:cubicBezTo>
                    <a:pt x="9587" y="13669"/>
                    <a:pt x="7309" y="9884"/>
                    <a:pt x="8295" y="4885"/>
                  </a:cubicBezTo>
                  <a:cubicBezTo>
                    <a:pt x="8711" y="2773"/>
                    <a:pt x="8082" y="1553"/>
                    <a:pt x="7449" y="899"/>
                  </a:cubicBezTo>
                  <a:cubicBezTo>
                    <a:pt x="7004" y="439"/>
                    <a:pt x="6405" y="158"/>
                    <a:pt x="5768" y="78"/>
                  </a:cubicBezTo>
                  <a:cubicBezTo>
                    <a:pt x="5360" y="25"/>
                    <a:pt x="4986" y="0"/>
                    <a:pt x="4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30900" y="1431125"/>
              <a:ext cx="329500" cy="251325"/>
            </a:xfrm>
            <a:custGeom>
              <a:rect b="b" l="l" r="r" t="t"/>
              <a:pathLst>
                <a:path extrusionOk="0" h="10053" w="13180">
                  <a:moveTo>
                    <a:pt x="13179" y="0"/>
                  </a:moveTo>
                  <a:cubicBezTo>
                    <a:pt x="13179" y="0"/>
                    <a:pt x="9584" y="290"/>
                    <a:pt x="6893" y="326"/>
                  </a:cubicBezTo>
                  <a:cubicBezTo>
                    <a:pt x="5621" y="345"/>
                    <a:pt x="4503" y="478"/>
                    <a:pt x="3481" y="854"/>
                  </a:cubicBezTo>
                  <a:cubicBezTo>
                    <a:pt x="2773" y="1115"/>
                    <a:pt x="2109" y="1492"/>
                    <a:pt x="1474" y="2032"/>
                  </a:cubicBezTo>
                  <a:cubicBezTo>
                    <a:pt x="1367" y="2120"/>
                    <a:pt x="1273" y="2214"/>
                    <a:pt x="1186" y="2310"/>
                  </a:cubicBezTo>
                  <a:cubicBezTo>
                    <a:pt x="1" y="3629"/>
                    <a:pt x="567" y="5569"/>
                    <a:pt x="1175" y="7704"/>
                  </a:cubicBezTo>
                  <a:cubicBezTo>
                    <a:pt x="1707" y="9575"/>
                    <a:pt x="2719" y="10052"/>
                    <a:pt x="3803" y="10052"/>
                  </a:cubicBezTo>
                  <a:cubicBezTo>
                    <a:pt x="4301" y="10052"/>
                    <a:pt x="4814" y="9952"/>
                    <a:pt x="5303" y="9839"/>
                  </a:cubicBezTo>
                  <a:cubicBezTo>
                    <a:pt x="6859" y="9480"/>
                    <a:pt x="5688" y="4466"/>
                    <a:pt x="6523" y="4168"/>
                  </a:cubicBezTo>
                  <a:cubicBezTo>
                    <a:pt x="6767" y="4081"/>
                    <a:pt x="7256" y="4050"/>
                    <a:pt x="7826" y="4050"/>
                  </a:cubicBezTo>
                  <a:cubicBezTo>
                    <a:pt x="9207" y="4050"/>
                    <a:pt x="11065" y="4232"/>
                    <a:pt x="11065" y="4232"/>
                  </a:cubicBezTo>
                  <a:cubicBezTo>
                    <a:pt x="12473" y="3693"/>
                    <a:pt x="12807" y="1822"/>
                    <a:pt x="13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1250" y="1452450"/>
              <a:ext cx="57500" cy="36475"/>
            </a:xfrm>
            <a:custGeom>
              <a:rect b="b" l="l" r="r" t="t"/>
              <a:pathLst>
                <a:path extrusionOk="0" h="1459" w="2300">
                  <a:moveTo>
                    <a:pt x="2295" y="1"/>
                  </a:moveTo>
                  <a:cubicBezTo>
                    <a:pt x="1587" y="262"/>
                    <a:pt x="923" y="639"/>
                    <a:pt x="288" y="1179"/>
                  </a:cubicBezTo>
                  <a:cubicBezTo>
                    <a:pt x="181" y="1267"/>
                    <a:pt x="87" y="1361"/>
                    <a:pt x="0" y="1457"/>
                  </a:cubicBezTo>
                  <a:cubicBezTo>
                    <a:pt x="38" y="1458"/>
                    <a:pt x="78" y="1458"/>
                    <a:pt x="121" y="1458"/>
                  </a:cubicBezTo>
                  <a:cubicBezTo>
                    <a:pt x="879" y="1458"/>
                    <a:pt x="2300" y="1285"/>
                    <a:pt x="2295"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72225" y="1501300"/>
              <a:ext cx="57750" cy="39675"/>
            </a:xfrm>
            <a:custGeom>
              <a:rect b="b" l="l" r="r" t="t"/>
              <a:pathLst>
                <a:path extrusionOk="0" h="1587" w="2310">
                  <a:moveTo>
                    <a:pt x="121" y="1"/>
                  </a:moveTo>
                  <a:cubicBezTo>
                    <a:pt x="31" y="1"/>
                    <a:pt x="0" y="146"/>
                    <a:pt x="102" y="178"/>
                  </a:cubicBezTo>
                  <a:cubicBezTo>
                    <a:pt x="909" y="421"/>
                    <a:pt x="1604" y="897"/>
                    <a:pt x="2129" y="1555"/>
                  </a:cubicBezTo>
                  <a:cubicBezTo>
                    <a:pt x="2147" y="1578"/>
                    <a:pt x="2168" y="1587"/>
                    <a:pt x="2188" y="1587"/>
                  </a:cubicBezTo>
                  <a:cubicBezTo>
                    <a:pt x="2251" y="1587"/>
                    <a:pt x="2310" y="1497"/>
                    <a:pt x="2256" y="1429"/>
                  </a:cubicBezTo>
                  <a:cubicBezTo>
                    <a:pt x="1713" y="746"/>
                    <a:pt x="984" y="257"/>
                    <a:pt x="150" y="5"/>
                  </a:cubicBezTo>
                  <a:cubicBezTo>
                    <a:pt x="140" y="2"/>
                    <a:pt x="130" y="1"/>
                    <a:pt x="12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100350" y="1496700"/>
              <a:ext cx="20825" cy="32900"/>
            </a:xfrm>
            <a:custGeom>
              <a:rect b="b" l="l" r="r" t="t"/>
              <a:pathLst>
                <a:path extrusionOk="0" h="1316" w="833">
                  <a:moveTo>
                    <a:pt x="123" y="1"/>
                  </a:moveTo>
                  <a:cubicBezTo>
                    <a:pt x="63" y="1"/>
                    <a:pt x="0" y="65"/>
                    <a:pt x="38" y="136"/>
                  </a:cubicBezTo>
                  <a:cubicBezTo>
                    <a:pt x="239" y="513"/>
                    <a:pt x="438" y="891"/>
                    <a:pt x="640" y="1271"/>
                  </a:cubicBezTo>
                  <a:cubicBezTo>
                    <a:pt x="656" y="1303"/>
                    <a:pt x="683" y="1316"/>
                    <a:pt x="710" y="1316"/>
                  </a:cubicBezTo>
                  <a:cubicBezTo>
                    <a:pt x="770" y="1316"/>
                    <a:pt x="832" y="1251"/>
                    <a:pt x="795" y="1179"/>
                  </a:cubicBezTo>
                  <a:cubicBezTo>
                    <a:pt x="594" y="801"/>
                    <a:pt x="394" y="423"/>
                    <a:pt x="193" y="45"/>
                  </a:cubicBezTo>
                  <a:cubicBezTo>
                    <a:pt x="176" y="14"/>
                    <a:pt x="150" y="1"/>
                    <a:pt x="12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2200" y="1580550"/>
              <a:ext cx="122775" cy="58275"/>
            </a:xfrm>
            <a:custGeom>
              <a:rect b="b" l="l" r="r" t="t"/>
              <a:pathLst>
                <a:path extrusionOk="0" h="2331" w="4911">
                  <a:moveTo>
                    <a:pt x="2351" y="1"/>
                  </a:moveTo>
                  <a:cubicBezTo>
                    <a:pt x="2197" y="1"/>
                    <a:pt x="2040" y="14"/>
                    <a:pt x="1882" y="43"/>
                  </a:cubicBezTo>
                  <a:cubicBezTo>
                    <a:pt x="835" y="231"/>
                    <a:pt x="0" y="1153"/>
                    <a:pt x="92" y="2245"/>
                  </a:cubicBezTo>
                  <a:cubicBezTo>
                    <a:pt x="97" y="2302"/>
                    <a:pt x="144" y="2331"/>
                    <a:pt x="189" y="2331"/>
                  </a:cubicBezTo>
                  <a:cubicBezTo>
                    <a:pt x="233" y="2331"/>
                    <a:pt x="276" y="2302"/>
                    <a:pt x="271" y="2245"/>
                  </a:cubicBezTo>
                  <a:cubicBezTo>
                    <a:pt x="181" y="1172"/>
                    <a:pt x="1031" y="321"/>
                    <a:pt x="2061" y="196"/>
                  </a:cubicBezTo>
                  <a:cubicBezTo>
                    <a:pt x="2160" y="184"/>
                    <a:pt x="2259" y="178"/>
                    <a:pt x="2356" y="178"/>
                  </a:cubicBezTo>
                  <a:cubicBezTo>
                    <a:pt x="3296" y="178"/>
                    <a:pt x="4136" y="714"/>
                    <a:pt x="4729" y="1433"/>
                  </a:cubicBezTo>
                  <a:cubicBezTo>
                    <a:pt x="4747" y="1454"/>
                    <a:pt x="4768" y="1463"/>
                    <a:pt x="4788" y="1463"/>
                  </a:cubicBezTo>
                  <a:cubicBezTo>
                    <a:pt x="4852" y="1463"/>
                    <a:pt x="4911" y="1374"/>
                    <a:pt x="4856" y="1307"/>
                  </a:cubicBezTo>
                  <a:cubicBezTo>
                    <a:pt x="4231" y="548"/>
                    <a:pt x="3332" y="1"/>
                    <a:pt x="235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39950" y="1623700"/>
              <a:ext cx="83275" cy="148350"/>
            </a:xfrm>
            <a:custGeom>
              <a:rect b="b" l="l" r="r" t="t"/>
              <a:pathLst>
                <a:path extrusionOk="0" h="5934" w="3331">
                  <a:moveTo>
                    <a:pt x="1726" y="1"/>
                  </a:moveTo>
                  <a:cubicBezTo>
                    <a:pt x="1604" y="1"/>
                    <a:pt x="180" y="18"/>
                    <a:pt x="127" y="841"/>
                  </a:cubicBezTo>
                  <a:cubicBezTo>
                    <a:pt x="71" y="1700"/>
                    <a:pt x="0" y="3055"/>
                    <a:pt x="0" y="3055"/>
                  </a:cubicBezTo>
                  <a:cubicBezTo>
                    <a:pt x="0" y="3055"/>
                    <a:pt x="223" y="4998"/>
                    <a:pt x="340" y="5030"/>
                  </a:cubicBezTo>
                  <a:cubicBezTo>
                    <a:pt x="352" y="5034"/>
                    <a:pt x="365" y="5036"/>
                    <a:pt x="377" y="5036"/>
                  </a:cubicBezTo>
                  <a:cubicBezTo>
                    <a:pt x="729" y="5036"/>
                    <a:pt x="779" y="3536"/>
                    <a:pt x="779" y="3536"/>
                  </a:cubicBezTo>
                  <a:cubicBezTo>
                    <a:pt x="779" y="3536"/>
                    <a:pt x="879" y="5360"/>
                    <a:pt x="1157" y="5389"/>
                  </a:cubicBezTo>
                  <a:cubicBezTo>
                    <a:pt x="1162" y="5390"/>
                    <a:pt x="1166" y="5390"/>
                    <a:pt x="1171" y="5390"/>
                  </a:cubicBezTo>
                  <a:cubicBezTo>
                    <a:pt x="1466" y="5390"/>
                    <a:pt x="1617" y="4377"/>
                    <a:pt x="1671" y="3899"/>
                  </a:cubicBezTo>
                  <a:lnTo>
                    <a:pt x="1671" y="3899"/>
                  </a:lnTo>
                  <a:cubicBezTo>
                    <a:pt x="1616" y="4487"/>
                    <a:pt x="1508" y="5934"/>
                    <a:pt x="1775" y="5934"/>
                  </a:cubicBezTo>
                  <a:cubicBezTo>
                    <a:pt x="1784" y="5934"/>
                    <a:pt x="1794" y="5932"/>
                    <a:pt x="1805" y="5928"/>
                  </a:cubicBezTo>
                  <a:cubicBezTo>
                    <a:pt x="2183" y="5788"/>
                    <a:pt x="2513" y="3738"/>
                    <a:pt x="2513" y="3736"/>
                  </a:cubicBezTo>
                  <a:lnTo>
                    <a:pt x="2513" y="3736"/>
                  </a:lnTo>
                  <a:cubicBezTo>
                    <a:pt x="2513" y="3738"/>
                    <a:pt x="2209" y="5691"/>
                    <a:pt x="2509" y="5691"/>
                  </a:cubicBezTo>
                  <a:cubicBezTo>
                    <a:pt x="2530" y="5691"/>
                    <a:pt x="2554" y="5681"/>
                    <a:pt x="2582" y="5660"/>
                  </a:cubicBezTo>
                  <a:cubicBezTo>
                    <a:pt x="3000" y="5339"/>
                    <a:pt x="3209" y="3268"/>
                    <a:pt x="3269" y="2819"/>
                  </a:cubicBezTo>
                  <a:cubicBezTo>
                    <a:pt x="3330" y="2370"/>
                    <a:pt x="1734" y="1"/>
                    <a:pt x="1734" y="1"/>
                  </a:cubicBezTo>
                  <a:cubicBezTo>
                    <a:pt x="1734" y="1"/>
                    <a:pt x="1731" y="1"/>
                    <a:pt x="1726"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98875" y="1652825"/>
              <a:ext cx="30725" cy="61150"/>
            </a:xfrm>
            <a:custGeom>
              <a:rect b="b" l="l" r="r" t="t"/>
              <a:pathLst>
                <a:path extrusionOk="0" h="2446" w="1229">
                  <a:moveTo>
                    <a:pt x="1" y="0"/>
                  </a:moveTo>
                  <a:lnTo>
                    <a:pt x="703" y="2446"/>
                  </a:lnTo>
                  <a:cubicBezTo>
                    <a:pt x="703" y="2446"/>
                    <a:pt x="760" y="2390"/>
                    <a:pt x="833" y="2296"/>
                  </a:cubicBezTo>
                  <a:cubicBezTo>
                    <a:pt x="891" y="2225"/>
                    <a:pt x="958" y="2133"/>
                    <a:pt x="1017" y="2028"/>
                  </a:cubicBezTo>
                  <a:cubicBezTo>
                    <a:pt x="1136" y="1819"/>
                    <a:pt x="1228" y="1560"/>
                    <a:pt x="1152" y="1326"/>
                  </a:cubicBezTo>
                  <a:cubicBezTo>
                    <a:pt x="987" y="817"/>
                    <a:pt x="1" y="0"/>
                    <a:pt x="1"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119450" y="1686250"/>
              <a:ext cx="5200" cy="24000"/>
            </a:xfrm>
            <a:custGeom>
              <a:rect b="b" l="l" r="r" t="t"/>
              <a:pathLst>
                <a:path extrusionOk="0" h="960" w="208">
                  <a:moveTo>
                    <a:pt x="83" y="1"/>
                  </a:moveTo>
                  <a:cubicBezTo>
                    <a:pt x="44" y="1"/>
                    <a:pt x="0" y="34"/>
                    <a:pt x="8" y="85"/>
                  </a:cubicBezTo>
                  <a:cubicBezTo>
                    <a:pt x="56" y="368"/>
                    <a:pt x="102" y="681"/>
                    <a:pt x="10" y="959"/>
                  </a:cubicBezTo>
                  <a:cubicBezTo>
                    <a:pt x="68" y="888"/>
                    <a:pt x="135" y="796"/>
                    <a:pt x="194" y="691"/>
                  </a:cubicBezTo>
                  <a:cubicBezTo>
                    <a:pt x="208" y="476"/>
                    <a:pt x="173" y="255"/>
                    <a:pt x="139" y="50"/>
                  </a:cubicBezTo>
                  <a:cubicBezTo>
                    <a:pt x="133" y="15"/>
                    <a:pt x="109" y="1"/>
                    <a:pt x="83"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126075" y="1767100"/>
              <a:ext cx="366400" cy="236850"/>
            </a:xfrm>
            <a:custGeom>
              <a:rect b="b" l="l" r="r" t="t"/>
              <a:pathLst>
                <a:path extrusionOk="0" h="9474" w="14656">
                  <a:moveTo>
                    <a:pt x="3917" y="0"/>
                  </a:moveTo>
                  <a:cubicBezTo>
                    <a:pt x="3917" y="0"/>
                    <a:pt x="0" y="5398"/>
                    <a:pt x="873" y="6772"/>
                  </a:cubicBezTo>
                  <a:cubicBezTo>
                    <a:pt x="1815" y="8256"/>
                    <a:pt x="6922" y="9473"/>
                    <a:pt x="10587" y="9473"/>
                  </a:cubicBezTo>
                  <a:cubicBezTo>
                    <a:pt x="12695" y="9473"/>
                    <a:pt x="14326" y="9071"/>
                    <a:pt x="14414" y="8086"/>
                  </a:cubicBezTo>
                  <a:cubicBezTo>
                    <a:pt x="14656" y="5387"/>
                    <a:pt x="13041" y="1059"/>
                    <a:pt x="13041" y="1059"/>
                  </a:cubicBezTo>
                  <a:cubicBezTo>
                    <a:pt x="11907" y="1413"/>
                    <a:pt x="10814" y="1549"/>
                    <a:pt x="9803" y="1549"/>
                  </a:cubicBezTo>
                  <a:cubicBezTo>
                    <a:pt x="6396" y="1549"/>
                    <a:pt x="3917" y="0"/>
                    <a:pt x="3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77825" y="2795275"/>
              <a:ext cx="129275" cy="128600"/>
            </a:xfrm>
            <a:custGeom>
              <a:rect b="b" l="l" r="r" t="t"/>
              <a:pathLst>
                <a:path extrusionOk="0" h="5144" w="5171">
                  <a:moveTo>
                    <a:pt x="4006" y="0"/>
                  </a:moveTo>
                  <a:lnTo>
                    <a:pt x="0" y="618"/>
                  </a:lnTo>
                  <a:lnTo>
                    <a:pt x="2492" y="5143"/>
                  </a:lnTo>
                  <a:lnTo>
                    <a:pt x="5170" y="4984"/>
                  </a:lnTo>
                  <a:lnTo>
                    <a:pt x="4006"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475" y="2907825"/>
              <a:ext cx="217275" cy="92675"/>
            </a:xfrm>
            <a:custGeom>
              <a:rect b="b" l="l" r="r" t="t"/>
              <a:pathLst>
                <a:path extrusionOk="0" h="3707" w="8691">
                  <a:moveTo>
                    <a:pt x="8547" y="0"/>
                  </a:moveTo>
                  <a:cubicBezTo>
                    <a:pt x="8328" y="0"/>
                    <a:pt x="7915" y="327"/>
                    <a:pt x="7915" y="327"/>
                  </a:cubicBezTo>
                  <a:lnTo>
                    <a:pt x="6674" y="476"/>
                  </a:lnTo>
                  <a:cubicBezTo>
                    <a:pt x="6674" y="476"/>
                    <a:pt x="6405" y="145"/>
                    <a:pt x="6036" y="145"/>
                  </a:cubicBezTo>
                  <a:cubicBezTo>
                    <a:pt x="5973" y="145"/>
                    <a:pt x="5907" y="154"/>
                    <a:pt x="5839" y="177"/>
                  </a:cubicBezTo>
                  <a:cubicBezTo>
                    <a:pt x="5371" y="332"/>
                    <a:pt x="4759" y="1098"/>
                    <a:pt x="4759" y="1098"/>
                  </a:cubicBezTo>
                  <a:cubicBezTo>
                    <a:pt x="4759" y="1098"/>
                    <a:pt x="2225" y="1909"/>
                    <a:pt x="1541" y="1953"/>
                  </a:cubicBezTo>
                  <a:cubicBezTo>
                    <a:pt x="856" y="1996"/>
                    <a:pt x="257" y="2381"/>
                    <a:pt x="0" y="3707"/>
                  </a:cubicBezTo>
                  <a:lnTo>
                    <a:pt x="8300" y="3707"/>
                  </a:lnTo>
                  <a:cubicBezTo>
                    <a:pt x="8300" y="3707"/>
                    <a:pt x="8627" y="712"/>
                    <a:pt x="8676" y="200"/>
                  </a:cubicBezTo>
                  <a:cubicBezTo>
                    <a:pt x="8691" y="53"/>
                    <a:pt x="8634" y="0"/>
                    <a:pt x="8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31175" y="2955025"/>
              <a:ext cx="63200" cy="30300"/>
            </a:xfrm>
            <a:custGeom>
              <a:rect b="b" l="l" r="r" t="t"/>
              <a:pathLst>
                <a:path extrusionOk="0" h="1212" w="2528">
                  <a:moveTo>
                    <a:pt x="402" y="1"/>
                  </a:moveTo>
                  <a:cubicBezTo>
                    <a:pt x="306" y="1"/>
                    <a:pt x="210" y="6"/>
                    <a:pt x="113" y="17"/>
                  </a:cubicBezTo>
                  <a:lnTo>
                    <a:pt x="113" y="19"/>
                  </a:lnTo>
                  <a:cubicBezTo>
                    <a:pt x="4" y="30"/>
                    <a:pt x="0" y="198"/>
                    <a:pt x="101" y="198"/>
                  </a:cubicBezTo>
                  <a:cubicBezTo>
                    <a:pt x="105" y="198"/>
                    <a:pt x="109" y="198"/>
                    <a:pt x="113" y="198"/>
                  </a:cubicBezTo>
                  <a:cubicBezTo>
                    <a:pt x="207" y="187"/>
                    <a:pt x="300" y="182"/>
                    <a:pt x="392" y="182"/>
                  </a:cubicBezTo>
                  <a:cubicBezTo>
                    <a:pt x="1153" y="182"/>
                    <a:pt x="1879" y="541"/>
                    <a:pt x="2327" y="1172"/>
                  </a:cubicBezTo>
                  <a:cubicBezTo>
                    <a:pt x="2346" y="1200"/>
                    <a:pt x="2374" y="1212"/>
                    <a:pt x="2401" y="1212"/>
                  </a:cubicBezTo>
                  <a:cubicBezTo>
                    <a:pt x="2465" y="1212"/>
                    <a:pt x="2527" y="1148"/>
                    <a:pt x="2480" y="1082"/>
                  </a:cubicBezTo>
                  <a:cubicBezTo>
                    <a:pt x="1999" y="405"/>
                    <a:pt x="1223"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178050" y="2938200"/>
              <a:ext cx="29775" cy="49275"/>
            </a:xfrm>
            <a:custGeom>
              <a:rect b="b" l="l" r="r" t="t"/>
              <a:pathLst>
                <a:path extrusionOk="0" h="1971" w="1191">
                  <a:moveTo>
                    <a:pt x="1096" y="1"/>
                  </a:moveTo>
                  <a:cubicBezTo>
                    <a:pt x="1086" y="1"/>
                    <a:pt x="1076" y="3"/>
                    <a:pt x="1065" y="9"/>
                  </a:cubicBezTo>
                  <a:cubicBezTo>
                    <a:pt x="371" y="401"/>
                    <a:pt x="1" y="1181"/>
                    <a:pt x="344" y="1937"/>
                  </a:cubicBezTo>
                  <a:cubicBezTo>
                    <a:pt x="354" y="1961"/>
                    <a:pt x="372" y="1970"/>
                    <a:pt x="391" y="1970"/>
                  </a:cubicBezTo>
                  <a:cubicBezTo>
                    <a:pt x="432" y="1970"/>
                    <a:pt x="477" y="1923"/>
                    <a:pt x="453" y="1872"/>
                  </a:cubicBezTo>
                  <a:cubicBezTo>
                    <a:pt x="141" y="1181"/>
                    <a:pt x="503" y="474"/>
                    <a:pt x="1129" y="121"/>
                  </a:cubicBezTo>
                  <a:cubicBezTo>
                    <a:pt x="1191" y="86"/>
                    <a:pt x="1153"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2350" y="2985325"/>
              <a:ext cx="204975" cy="5300"/>
            </a:xfrm>
            <a:custGeom>
              <a:rect b="b" l="l" r="r" t="t"/>
              <a:pathLst>
                <a:path extrusionOk="0" h="212" w="8199">
                  <a:moveTo>
                    <a:pt x="8118" y="0"/>
                  </a:moveTo>
                  <a:cubicBezTo>
                    <a:pt x="8118" y="0"/>
                    <a:pt x="8117" y="0"/>
                    <a:pt x="8116" y="0"/>
                  </a:cubicBezTo>
                  <a:cubicBezTo>
                    <a:pt x="7618" y="4"/>
                    <a:pt x="7119" y="10"/>
                    <a:pt x="6620" y="16"/>
                  </a:cubicBezTo>
                  <a:cubicBezTo>
                    <a:pt x="4441" y="39"/>
                    <a:pt x="2262" y="62"/>
                    <a:pt x="83" y="83"/>
                  </a:cubicBezTo>
                  <a:cubicBezTo>
                    <a:pt x="1" y="85"/>
                    <a:pt x="0" y="211"/>
                    <a:pt x="81" y="211"/>
                  </a:cubicBezTo>
                  <a:cubicBezTo>
                    <a:pt x="81" y="211"/>
                    <a:pt x="82" y="211"/>
                    <a:pt x="83" y="211"/>
                  </a:cubicBezTo>
                  <a:cubicBezTo>
                    <a:pt x="581" y="208"/>
                    <a:pt x="1080" y="202"/>
                    <a:pt x="1579" y="196"/>
                  </a:cubicBezTo>
                  <a:cubicBezTo>
                    <a:pt x="3758" y="173"/>
                    <a:pt x="5937" y="152"/>
                    <a:pt x="8116" y="129"/>
                  </a:cubicBezTo>
                  <a:cubicBezTo>
                    <a:pt x="8198" y="127"/>
                    <a:pt x="8199" y="0"/>
                    <a:pt x="8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160225" y="1864675"/>
              <a:ext cx="476075" cy="964950"/>
            </a:xfrm>
            <a:custGeom>
              <a:rect b="b" l="l" r="r" t="t"/>
              <a:pathLst>
                <a:path extrusionOk="0" h="38598" w="19043">
                  <a:moveTo>
                    <a:pt x="12966" y="1"/>
                  </a:moveTo>
                  <a:lnTo>
                    <a:pt x="12964" y="3"/>
                  </a:lnTo>
                  <a:cubicBezTo>
                    <a:pt x="12964" y="3"/>
                    <a:pt x="12964" y="3"/>
                    <a:pt x="12964" y="3"/>
                  </a:cubicBezTo>
                  <a:lnTo>
                    <a:pt x="12964" y="3"/>
                  </a:lnTo>
                  <a:cubicBezTo>
                    <a:pt x="12965" y="2"/>
                    <a:pt x="12966" y="1"/>
                    <a:pt x="12966" y="1"/>
                  </a:cubicBezTo>
                  <a:close/>
                  <a:moveTo>
                    <a:pt x="12964" y="3"/>
                  </a:moveTo>
                  <a:cubicBezTo>
                    <a:pt x="12827" y="200"/>
                    <a:pt x="3217" y="13997"/>
                    <a:pt x="1614" y="18894"/>
                  </a:cubicBezTo>
                  <a:cubicBezTo>
                    <a:pt x="0" y="23827"/>
                    <a:pt x="8329" y="38598"/>
                    <a:pt x="8329" y="38598"/>
                  </a:cubicBezTo>
                  <a:lnTo>
                    <a:pt x="15580" y="38170"/>
                  </a:lnTo>
                  <a:cubicBezTo>
                    <a:pt x="15580" y="38170"/>
                    <a:pt x="8161" y="22203"/>
                    <a:pt x="8788" y="20056"/>
                  </a:cubicBezTo>
                  <a:cubicBezTo>
                    <a:pt x="9415" y="17908"/>
                    <a:pt x="19043" y="6492"/>
                    <a:pt x="19043" y="6492"/>
                  </a:cubicBezTo>
                  <a:cubicBezTo>
                    <a:pt x="18316" y="3655"/>
                    <a:pt x="16200" y="1668"/>
                    <a:pt x="12964" y="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17075" y="2794350"/>
              <a:ext cx="226850" cy="45300"/>
            </a:xfrm>
            <a:custGeom>
              <a:rect b="b" l="l" r="r" t="t"/>
              <a:pathLst>
                <a:path extrusionOk="0" h="1812" w="9074">
                  <a:moveTo>
                    <a:pt x="0" y="1"/>
                  </a:moveTo>
                  <a:lnTo>
                    <a:pt x="840" y="1812"/>
                  </a:lnTo>
                  <a:lnTo>
                    <a:pt x="9073" y="1693"/>
                  </a:lnTo>
                  <a:lnTo>
                    <a:pt x="8469" y="36"/>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8700" y="1905100"/>
              <a:ext cx="155175" cy="222350"/>
            </a:xfrm>
            <a:custGeom>
              <a:rect b="b" l="l" r="r" t="t"/>
              <a:pathLst>
                <a:path extrusionOk="0" h="8894" w="6207">
                  <a:moveTo>
                    <a:pt x="5794" y="1"/>
                  </a:moveTo>
                  <a:lnTo>
                    <a:pt x="5794" y="1"/>
                  </a:lnTo>
                  <a:cubicBezTo>
                    <a:pt x="5761" y="49"/>
                    <a:pt x="5727" y="97"/>
                    <a:pt x="5694" y="147"/>
                  </a:cubicBezTo>
                  <a:cubicBezTo>
                    <a:pt x="5850" y="724"/>
                    <a:pt x="5896" y="1330"/>
                    <a:pt x="5840" y="1933"/>
                  </a:cubicBezTo>
                  <a:cubicBezTo>
                    <a:pt x="5654" y="3924"/>
                    <a:pt x="4396" y="5712"/>
                    <a:pt x="2917" y="6987"/>
                  </a:cubicBezTo>
                  <a:cubicBezTo>
                    <a:pt x="2082" y="7705"/>
                    <a:pt x="1135" y="8282"/>
                    <a:pt x="122" y="8698"/>
                  </a:cubicBezTo>
                  <a:cubicBezTo>
                    <a:pt x="82" y="8764"/>
                    <a:pt x="41" y="8829"/>
                    <a:pt x="1" y="8894"/>
                  </a:cubicBezTo>
                  <a:cubicBezTo>
                    <a:pt x="348" y="8758"/>
                    <a:pt x="688" y="8604"/>
                    <a:pt x="1020" y="8432"/>
                  </a:cubicBezTo>
                  <a:cubicBezTo>
                    <a:pt x="2771" y="7521"/>
                    <a:pt x="4311" y="6091"/>
                    <a:pt x="5232" y="4334"/>
                  </a:cubicBezTo>
                  <a:cubicBezTo>
                    <a:pt x="5928" y="3007"/>
                    <a:pt x="6207" y="1420"/>
                    <a:pt x="57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136725" y="2049975"/>
              <a:ext cx="142100" cy="180925"/>
            </a:xfrm>
            <a:custGeom>
              <a:rect b="b" l="l" r="r" t="t"/>
              <a:pathLst>
                <a:path extrusionOk="0" h="7237" w="5684">
                  <a:moveTo>
                    <a:pt x="3455" y="0"/>
                  </a:moveTo>
                  <a:cubicBezTo>
                    <a:pt x="3223" y="0"/>
                    <a:pt x="2989" y="25"/>
                    <a:pt x="2759" y="78"/>
                  </a:cubicBezTo>
                  <a:cubicBezTo>
                    <a:pt x="1757" y="306"/>
                    <a:pt x="909" y="998"/>
                    <a:pt x="478" y="1927"/>
                  </a:cubicBezTo>
                  <a:cubicBezTo>
                    <a:pt x="0" y="2957"/>
                    <a:pt x="21" y="4123"/>
                    <a:pt x="186" y="5222"/>
                  </a:cubicBezTo>
                  <a:cubicBezTo>
                    <a:pt x="284" y="5867"/>
                    <a:pt x="397" y="6556"/>
                    <a:pt x="564" y="7237"/>
                  </a:cubicBezTo>
                  <a:cubicBezTo>
                    <a:pt x="602" y="7187"/>
                    <a:pt x="641" y="7137"/>
                    <a:pt x="677" y="7089"/>
                  </a:cubicBezTo>
                  <a:cubicBezTo>
                    <a:pt x="531" y="6477"/>
                    <a:pt x="418" y="5855"/>
                    <a:pt x="324" y="5242"/>
                  </a:cubicBezTo>
                  <a:cubicBezTo>
                    <a:pt x="152" y="4131"/>
                    <a:pt x="127" y="2938"/>
                    <a:pt x="637" y="1906"/>
                  </a:cubicBezTo>
                  <a:cubicBezTo>
                    <a:pt x="1080" y="1010"/>
                    <a:pt x="1943" y="354"/>
                    <a:pt x="2929" y="181"/>
                  </a:cubicBezTo>
                  <a:cubicBezTo>
                    <a:pt x="3105" y="150"/>
                    <a:pt x="3281" y="136"/>
                    <a:pt x="3456" y="136"/>
                  </a:cubicBezTo>
                  <a:cubicBezTo>
                    <a:pt x="4230" y="136"/>
                    <a:pt x="4984" y="427"/>
                    <a:pt x="5571" y="937"/>
                  </a:cubicBezTo>
                  <a:cubicBezTo>
                    <a:pt x="5536" y="929"/>
                    <a:pt x="5504" y="920"/>
                    <a:pt x="5471" y="912"/>
                  </a:cubicBezTo>
                  <a:cubicBezTo>
                    <a:pt x="5464" y="910"/>
                    <a:pt x="5458" y="909"/>
                    <a:pt x="5452" y="909"/>
                  </a:cubicBezTo>
                  <a:cubicBezTo>
                    <a:pt x="5382" y="909"/>
                    <a:pt x="5359" y="1021"/>
                    <a:pt x="5435" y="1041"/>
                  </a:cubicBezTo>
                  <a:cubicBezTo>
                    <a:pt x="5461" y="1048"/>
                    <a:pt x="5488" y="1056"/>
                    <a:pt x="5515" y="1062"/>
                  </a:cubicBezTo>
                  <a:cubicBezTo>
                    <a:pt x="5544" y="1029"/>
                    <a:pt x="5573" y="995"/>
                    <a:pt x="5599" y="962"/>
                  </a:cubicBezTo>
                  <a:cubicBezTo>
                    <a:pt x="5603" y="958"/>
                    <a:pt x="5607" y="952"/>
                    <a:pt x="5611" y="949"/>
                  </a:cubicBezTo>
                  <a:cubicBezTo>
                    <a:pt x="5636" y="918"/>
                    <a:pt x="5659" y="887"/>
                    <a:pt x="5684" y="858"/>
                  </a:cubicBezTo>
                  <a:cubicBezTo>
                    <a:pt x="5070" y="312"/>
                    <a:pt x="4270" y="0"/>
                    <a:pt x="34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34050" y="2166000"/>
              <a:ext cx="148725" cy="115975"/>
            </a:xfrm>
            <a:custGeom>
              <a:rect b="b" l="l" r="r" t="t"/>
              <a:pathLst>
                <a:path extrusionOk="0" h="4639" w="5949">
                  <a:moveTo>
                    <a:pt x="77" y="0"/>
                  </a:moveTo>
                  <a:cubicBezTo>
                    <a:pt x="50" y="44"/>
                    <a:pt x="25" y="88"/>
                    <a:pt x="0" y="131"/>
                  </a:cubicBezTo>
                  <a:cubicBezTo>
                    <a:pt x="957" y="280"/>
                    <a:pt x="1888" y="585"/>
                    <a:pt x="2747" y="1067"/>
                  </a:cubicBezTo>
                  <a:cubicBezTo>
                    <a:pt x="4144" y="1848"/>
                    <a:pt x="5348" y="3115"/>
                    <a:pt x="5855" y="4639"/>
                  </a:cubicBezTo>
                  <a:cubicBezTo>
                    <a:pt x="5885" y="4596"/>
                    <a:pt x="5916" y="4554"/>
                    <a:pt x="5949" y="4510"/>
                  </a:cubicBezTo>
                  <a:cubicBezTo>
                    <a:pt x="5717" y="3852"/>
                    <a:pt x="5360" y="3238"/>
                    <a:pt x="4915" y="2692"/>
                  </a:cubicBezTo>
                  <a:cubicBezTo>
                    <a:pt x="3722" y="1224"/>
                    <a:pt x="1932" y="303"/>
                    <a:pt x="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124175" y="2221900"/>
              <a:ext cx="62750" cy="177850"/>
            </a:xfrm>
            <a:custGeom>
              <a:rect b="b" l="l" r="r" t="t"/>
              <a:pathLst>
                <a:path extrusionOk="0" h="7114" w="2510">
                  <a:moveTo>
                    <a:pt x="2383" y="1"/>
                  </a:moveTo>
                  <a:cubicBezTo>
                    <a:pt x="2351" y="60"/>
                    <a:pt x="2318" y="118"/>
                    <a:pt x="2285" y="175"/>
                  </a:cubicBezTo>
                  <a:cubicBezTo>
                    <a:pt x="2399" y="699"/>
                    <a:pt x="2362" y="1271"/>
                    <a:pt x="2262" y="1796"/>
                  </a:cubicBezTo>
                  <a:cubicBezTo>
                    <a:pt x="1933" y="3532"/>
                    <a:pt x="1205" y="5497"/>
                    <a:pt x="1" y="6924"/>
                  </a:cubicBezTo>
                  <a:lnTo>
                    <a:pt x="3" y="6924"/>
                  </a:lnTo>
                  <a:cubicBezTo>
                    <a:pt x="7" y="6987"/>
                    <a:pt x="14" y="7050"/>
                    <a:pt x="20" y="7114"/>
                  </a:cubicBezTo>
                  <a:cubicBezTo>
                    <a:pt x="845" y="6203"/>
                    <a:pt x="1426" y="5077"/>
                    <a:pt x="1829" y="3908"/>
                  </a:cubicBezTo>
                  <a:cubicBezTo>
                    <a:pt x="2145" y="3001"/>
                    <a:pt x="2443" y="2017"/>
                    <a:pt x="2493" y="1050"/>
                  </a:cubicBezTo>
                  <a:cubicBezTo>
                    <a:pt x="2510" y="699"/>
                    <a:pt x="2479" y="339"/>
                    <a:pt x="2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55025" y="2316800"/>
              <a:ext cx="135025" cy="308450"/>
            </a:xfrm>
            <a:custGeom>
              <a:rect b="b" l="l" r="r" t="t"/>
              <a:pathLst>
                <a:path extrusionOk="0" h="12338" w="5401">
                  <a:moveTo>
                    <a:pt x="3956" y="1"/>
                  </a:moveTo>
                  <a:cubicBezTo>
                    <a:pt x="3676" y="1"/>
                    <a:pt x="3388" y="54"/>
                    <a:pt x="3095" y="172"/>
                  </a:cubicBezTo>
                  <a:cubicBezTo>
                    <a:pt x="1862" y="669"/>
                    <a:pt x="1121" y="2002"/>
                    <a:pt x="761" y="3212"/>
                  </a:cubicBezTo>
                  <a:cubicBezTo>
                    <a:pt x="306" y="4737"/>
                    <a:pt x="363" y="6341"/>
                    <a:pt x="394" y="7914"/>
                  </a:cubicBezTo>
                  <a:cubicBezTo>
                    <a:pt x="421" y="9324"/>
                    <a:pt x="423" y="10791"/>
                    <a:pt x="1" y="12147"/>
                  </a:cubicBezTo>
                  <a:cubicBezTo>
                    <a:pt x="28" y="12211"/>
                    <a:pt x="57" y="12274"/>
                    <a:pt x="83" y="12337"/>
                  </a:cubicBezTo>
                  <a:cubicBezTo>
                    <a:pt x="973" y="9725"/>
                    <a:pt x="197" y="6817"/>
                    <a:pt x="682" y="4125"/>
                  </a:cubicBezTo>
                  <a:cubicBezTo>
                    <a:pt x="933" y="2737"/>
                    <a:pt x="1560" y="1169"/>
                    <a:pt x="2851" y="438"/>
                  </a:cubicBezTo>
                  <a:cubicBezTo>
                    <a:pt x="3219" y="231"/>
                    <a:pt x="3584" y="141"/>
                    <a:pt x="3939" y="141"/>
                  </a:cubicBezTo>
                  <a:cubicBezTo>
                    <a:pt x="4427" y="141"/>
                    <a:pt x="4895" y="310"/>
                    <a:pt x="5324" y="577"/>
                  </a:cubicBezTo>
                  <a:cubicBezTo>
                    <a:pt x="5349" y="536"/>
                    <a:pt x="5374" y="498"/>
                    <a:pt x="5401" y="458"/>
                  </a:cubicBezTo>
                  <a:cubicBezTo>
                    <a:pt x="4957" y="179"/>
                    <a:pt x="4470" y="1"/>
                    <a:pt x="39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55775" y="2487050"/>
              <a:ext cx="99850" cy="166100"/>
            </a:xfrm>
            <a:custGeom>
              <a:rect b="b" l="l" r="r" t="t"/>
              <a:pathLst>
                <a:path extrusionOk="0" h="6644" w="3994">
                  <a:moveTo>
                    <a:pt x="1331" y="1"/>
                  </a:moveTo>
                  <a:cubicBezTo>
                    <a:pt x="1057" y="252"/>
                    <a:pt x="813" y="534"/>
                    <a:pt x="618" y="860"/>
                  </a:cubicBezTo>
                  <a:cubicBezTo>
                    <a:pt x="150" y="1631"/>
                    <a:pt x="0" y="2566"/>
                    <a:pt x="353" y="3413"/>
                  </a:cubicBezTo>
                  <a:cubicBezTo>
                    <a:pt x="716" y="4280"/>
                    <a:pt x="1462" y="4961"/>
                    <a:pt x="2191" y="5527"/>
                  </a:cubicBezTo>
                  <a:cubicBezTo>
                    <a:pt x="2753" y="5963"/>
                    <a:pt x="3357" y="6337"/>
                    <a:pt x="3994" y="6644"/>
                  </a:cubicBezTo>
                  <a:cubicBezTo>
                    <a:pt x="3967" y="6582"/>
                    <a:pt x="3942" y="6519"/>
                    <a:pt x="3915" y="6458"/>
                  </a:cubicBezTo>
                  <a:cubicBezTo>
                    <a:pt x="3309" y="6153"/>
                    <a:pt x="2732" y="5786"/>
                    <a:pt x="2200" y="5366"/>
                  </a:cubicBezTo>
                  <a:cubicBezTo>
                    <a:pt x="1485" y="4798"/>
                    <a:pt x="750" y="4116"/>
                    <a:pt x="430" y="3237"/>
                  </a:cubicBezTo>
                  <a:cubicBezTo>
                    <a:pt x="96" y="2324"/>
                    <a:pt x="391" y="1324"/>
                    <a:pt x="975" y="580"/>
                  </a:cubicBezTo>
                  <a:cubicBezTo>
                    <a:pt x="1099" y="421"/>
                    <a:pt x="1235" y="275"/>
                    <a:pt x="1381" y="137"/>
                  </a:cubicBezTo>
                  <a:cubicBezTo>
                    <a:pt x="1364" y="91"/>
                    <a:pt x="1349" y="47"/>
                    <a:pt x="1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22600" y="2661175"/>
              <a:ext cx="194150" cy="33800"/>
            </a:xfrm>
            <a:custGeom>
              <a:rect b="b" l="l" r="r" t="t"/>
              <a:pathLst>
                <a:path extrusionOk="0" h="1352" w="7766">
                  <a:moveTo>
                    <a:pt x="4064" y="0"/>
                  </a:moveTo>
                  <a:cubicBezTo>
                    <a:pt x="3469" y="0"/>
                    <a:pt x="2872" y="77"/>
                    <a:pt x="2285" y="237"/>
                  </a:cubicBezTo>
                  <a:cubicBezTo>
                    <a:pt x="1472" y="459"/>
                    <a:pt x="716" y="809"/>
                    <a:pt x="1" y="1231"/>
                  </a:cubicBezTo>
                  <a:cubicBezTo>
                    <a:pt x="18" y="1271"/>
                    <a:pt x="39" y="1311"/>
                    <a:pt x="58" y="1351"/>
                  </a:cubicBezTo>
                  <a:cubicBezTo>
                    <a:pt x="1324" y="611"/>
                    <a:pt x="2715" y="136"/>
                    <a:pt x="4157" y="136"/>
                  </a:cubicBezTo>
                  <a:cubicBezTo>
                    <a:pt x="4589" y="136"/>
                    <a:pt x="5026" y="178"/>
                    <a:pt x="5466" y="270"/>
                  </a:cubicBezTo>
                  <a:cubicBezTo>
                    <a:pt x="6277" y="438"/>
                    <a:pt x="7050" y="741"/>
                    <a:pt x="7766" y="1152"/>
                  </a:cubicBezTo>
                  <a:cubicBezTo>
                    <a:pt x="7735" y="1085"/>
                    <a:pt x="7706" y="1016"/>
                    <a:pt x="7676" y="949"/>
                  </a:cubicBezTo>
                  <a:cubicBezTo>
                    <a:pt x="7668" y="943"/>
                    <a:pt x="7660" y="939"/>
                    <a:pt x="7653" y="935"/>
                  </a:cubicBezTo>
                  <a:cubicBezTo>
                    <a:pt x="6541" y="334"/>
                    <a:pt x="5307" y="0"/>
                    <a:pt x="40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8150" y="2736575"/>
              <a:ext cx="198175" cy="31925"/>
            </a:xfrm>
            <a:custGeom>
              <a:rect b="b" l="l" r="r" t="t"/>
              <a:pathLst>
                <a:path extrusionOk="0" h="1277" w="7927">
                  <a:moveTo>
                    <a:pt x="0" y="718"/>
                  </a:moveTo>
                  <a:lnTo>
                    <a:pt x="0" y="720"/>
                  </a:lnTo>
                  <a:cubicBezTo>
                    <a:pt x="1" y="720"/>
                    <a:pt x="1" y="720"/>
                    <a:pt x="1" y="719"/>
                  </a:cubicBezTo>
                  <a:lnTo>
                    <a:pt x="1" y="719"/>
                  </a:lnTo>
                  <a:cubicBezTo>
                    <a:pt x="1" y="719"/>
                    <a:pt x="1" y="718"/>
                    <a:pt x="0" y="718"/>
                  </a:cubicBezTo>
                  <a:close/>
                  <a:moveTo>
                    <a:pt x="3565" y="0"/>
                  </a:moveTo>
                  <a:cubicBezTo>
                    <a:pt x="2346" y="0"/>
                    <a:pt x="1132" y="243"/>
                    <a:pt x="1" y="719"/>
                  </a:cubicBezTo>
                  <a:lnTo>
                    <a:pt x="1" y="719"/>
                  </a:lnTo>
                  <a:cubicBezTo>
                    <a:pt x="22" y="759"/>
                    <a:pt x="41" y="797"/>
                    <a:pt x="62" y="837"/>
                  </a:cubicBezTo>
                  <a:cubicBezTo>
                    <a:pt x="1165" y="368"/>
                    <a:pt x="2357" y="118"/>
                    <a:pt x="3562" y="118"/>
                  </a:cubicBezTo>
                  <a:cubicBezTo>
                    <a:pt x="3679" y="118"/>
                    <a:pt x="3796" y="120"/>
                    <a:pt x="3914" y="125"/>
                  </a:cubicBezTo>
                  <a:cubicBezTo>
                    <a:pt x="5323" y="183"/>
                    <a:pt x="6703" y="587"/>
                    <a:pt x="7926" y="1276"/>
                  </a:cubicBezTo>
                  <a:cubicBezTo>
                    <a:pt x="7896" y="1207"/>
                    <a:pt x="7863" y="1140"/>
                    <a:pt x="7832" y="1069"/>
                  </a:cubicBezTo>
                  <a:lnTo>
                    <a:pt x="7832" y="1067"/>
                  </a:lnTo>
                  <a:cubicBezTo>
                    <a:pt x="7652" y="971"/>
                    <a:pt x="7468" y="879"/>
                    <a:pt x="7280" y="795"/>
                  </a:cubicBezTo>
                  <a:cubicBezTo>
                    <a:pt x="6097" y="262"/>
                    <a:pt x="4829" y="0"/>
                    <a:pt x="3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209825" y="1792300"/>
              <a:ext cx="252725" cy="52650"/>
            </a:xfrm>
            <a:custGeom>
              <a:rect b="b" l="l" r="r" t="t"/>
              <a:pathLst>
                <a:path extrusionOk="0" h="2106" w="10109">
                  <a:moveTo>
                    <a:pt x="114" y="1"/>
                  </a:moveTo>
                  <a:cubicBezTo>
                    <a:pt x="50" y="1"/>
                    <a:pt x="0" y="86"/>
                    <a:pt x="65" y="128"/>
                  </a:cubicBezTo>
                  <a:cubicBezTo>
                    <a:pt x="705" y="558"/>
                    <a:pt x="1386" y="924"/>
                    <a:pt x="2100" y="1217"/>
                  </a:cubicBezTo>
                  <a:cubicBezTo>
                    <a:pt x="3533" y="1806"/>
                    <a:pt x="5075" y="2105"/>
                    <a:pt x="6616" y="2105"/>
                  </a:cubicBezTo>
                  <a:cubicBezTo>
                    <a:pt x="7768" y="2105"/>
                    <a:pt x="8920" y="1938"/>
                    <a:pt x="10026" y="1599"/>
                  </a:cubicBezTo>
                  <a:cubicBezTo>
                    <a:pt x="10108" y="1575"/>
                    <a:pt x="10071" y="1460"/>
                    <a:pt x="9996" y="1460"/>
                  </a:cubicBezTo>
                  <a:cubicBezTo>
                    <a:pt x="9988" y="1460"/>
                    <a:pt x="9981" y="1461"/>
                    <a:pt x="9972" y="1463"/>
                  </a:cubicBezTo>
                  <a:cubicBezTo>
                    <a:pt x="8886" y="1796"/>
                    <a:pt x="7756" y="1959"/>
                    <a:pt x="6626" y="1959"/>
                  </a:cubicBezTo>
                  <a:cubicBezTo>
                    <a:pt x="4344" y="1959"/>
                    <a:pt x="2065" y="1293"/>
                    <a:pt x="157" y="15"/>
                  </a:cubicBezTo>
                  <a:cubicBezTo>
                    <a:pt x="143" y="5"/>
                    <a:pt x="128" y="1"/>
                    <a:pt x="1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229450" y="1777825"/>
              <a:ext cx="15075" cy="28025"/>
            </a:xfrm>
            <a:custGeom>
              <a:rect b="b" l="l" r="r" t="t"/>
              <a:pathLst>
                <a:path extrusionOk="0" h="1121" w="603">
                  <a:moveTo>
                    <a:pt x="501" y="1"/>
                  </a:moveTo>
                  <a:cubicBezTo>
                    <a:pt x="483" y="1"/>
                    <a:pt x="464" y="9"/>
                    <a:pt x="450" y="30"/>
                  </a:cubicBezTo>
                  <a:cubicBezTo>
                    <a:pt x="237" y="337"/>
                    <a:pt x="89" y="672"/>
                    <a:pt x="13" y="1039"/>
                  </a:cubicBezTo>
                  <a:cubicBezTo>
                    <a:pt x="1" y="1090"/>
                    <a:pt x="41" y="1120"/>
                    <a:pt x="83" y="1120"/>
                  </a:cubicBezTo>
                  <a:cubicBezTo>
                    <a:pt x="115" y="1120"/>
                    <a:pt x="148" y="1102"/>
                    <a:pt x="156" y="1062"/>
                  </a:cubicBezTo>
                  <a:cubicBezTo>
                    <a:pt x="229" y="720"/>
                    <a:pt x="364" y="408"/>
                    <a:pt x="563" y="122"/>
                  </a:cubicBezTo>
                  <a:cubicBezTo>
                    <a:pt x="602" y="65"/>
                    <a:pt x="552" y="1"/>
                    <a:pt x="501"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414500" y="1802800"/>
              <a:ext cx="8350" cy="36225"/>
            </a:xfrm>
            <a:custGeom>
              <a:rect b="b" l="l" r="r" t="t"/>
              <a:pathLst>
                <a:path extrusionOk="0" h="1449" w="334">
                  <a:moveTo>
                    <a:pt x="95" y="1"/>
                  </a:moveTo>
                  <a:cubicBezTo>
                    <a:pt x="51" y="1"/>
                    <a:pt x="1" y="44"/>
                    <a:pt x="17" y="101"/>
                  </a:cubicBezTo>
                  <a:cubicBezTo>
                    <a:pt x="136" y="515"/>
                    <a:pt x="188" y="936"/>
                    <a:pt x="172" y="1365"/>
                  </a:cubicBezTo>
                  <a:cubicBezTo>
                    <a:pt x="171" y="1418"/>
                    <a:pt x="216" y="1448"/>
                    <a:pt x="256" y="1448"/>
                  </a:cubicBezTo>
                  <a:cubicBezTo>
                    <a:pt x="288" y="1448"/>
                    <a:pt x="316" y="1430"/>
                    <a:pt x="318" y="1388"/>
                  </a:cubicBezTo>
                  <a:cubicBezTo>
                    <a:pt x="333" y="932"/>
                    <a:pt x="280" y="487"/>
                    <a:pt x="153" y="47"/>
                  </a:cubicBezTo>
                  <a:cubicBezTo>
                    <a:pt x="144" y="15"/>
                    <a:pt x="120" y="1"/>
                    <a:pt x="95"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346875" y="1806500"/>
              <a:ext cx="6000" cy="34000"/>
            </a:xfrm>
            <a:custGeom>
              <a:rect b="b" l="l" r="r" t="t"/>
              <a:pathLst>
                <a:path extrusionOk="0" h="1360" w="240">
                  <a:moveTo>
                    <a:pt x="89" y="1"/>
                  </a:moveTo>
                  <a:cubicBezTo>
                    <a:pt x="48" y="1"/>
                    <a:pt x="10" y="29"/>
                    <a:pt x="19" y="80"/>
                  </a:cubicBezTo>
                  <a:cubicBezTo>
                    <a:pt x="92" y="481"/>
                    <a:pt x="90" y="878"/>
                    <a:pt x="11" y="1279"/>
                  </a:cubicBezTo>
                  <a:cubicBezTo>
                    <a:pt x="1" y="1330"/>
                    <a:pt x="41" y="1359"/>
                    <a:pt x="82" y="1359"/>
                  </a:cubicBezTo>
                  <a:cubicBezTo>
                    <a:pt x="115" y="1359"/>
                    <a:pt x="148" y="1341"/>
                    <a:pt x="155" y="1300"/>
                  </a:cubicBezTo>
                  <a:cubicBezTo>
                    <a:pt x="238" y="887"/>
                    <a:pt x="240" y="477"/>
                    <a:pt x="165" y="62"/>
                  </a:cubicBezTo>
                  <a:cubicBezTo>
                    <a:pt x="157" y="20"/>
                    <a:pt x="122" y="1"/>
                    <a:pt x="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294300" y="1805825"/>
              <a:ext cx="19450" cy="18175"/>
            </a:xfrm>
            <a:custGeom>
              <a:rect b="b" l="l" r="r" t="t"/>
              <a:pathLst>
                <a:path extrusionOk="0" h="727" w="778">
                  <a:moveTo>
                    <a:pt x="390" y="1"/>
                  </a:moveTo>
                  <a:cubicBezTo>
                    <a:pt x="214" y="1"/>
                    <a:pt x="59" y="129"/>
                    <a:pt x="31" y="308"/>
                  </a:cubicBezTo>
                  <a:cubicBezTo>
                    <a:pt x="0" y="506"/>
                    <a:pt x="137" y="692"/>
                    <a:pt x="334" y="722"/>
                  </a:cubicBezTo>
                  <a:cubicBezTo>
                    <a:pt x="353" y="725"/>
                    <a:pt x="372" y="727"/>
                    <a:pt x="390" y="727"/>
                  </a:cubicBezTo>
                  <a:cubicBezTo>
                    <a:pt x="565" y="727"/>
                    <a:pt x="719" y="598"/>
                    <a:pt x="747" y="419"/>
                  </a:cubicBezTo>
                  <a:cubicBezTo>
                    <a:pt x="777" y="222"/>
                    <a:pt x="643" y="36"/>
                    <a:pt x="446" y="5"/>
                  </a:cubicBezTo>
                  <a:cubicBezTo>
                    <a:pt x="427" y="2"/>
                    <a:pt x="408" y="1"/>
                    <a:pt x="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423325" y="1837725"/>
              <a:ext cx="44900" cy="89675"/>
            </a:xfrm>
            <a:custGeom>
              <a:rect b="b" l="l" r="r" t="t"/>
              <a:pathLst>
                <a:path extrusionOk="0" h="3587" w="1796">
                  <a:moveTo>
                    <a:pt x="64" y="1"/>
                  </a:moveTo>
                  <a:cubicBezTo>
                    <a:pt x="31" y="1"/>
                    <a:pt x="1" y="21"/>
                    <a:pt x="1" y="64"/>
                  </a:cubicBezTo>
                  <a:cubicBezTo>
                    <a:pt x="17" y="1382"/>
                    <a:pt x="209" y="3076"/>
                    <a:pt x="1661" y="3582"/>
                  </a:cubicBezTo>
                  <a:cubicBezTo>
                    <a:pt x="1670" y="3585"/>
                    <a:pt x="1678" y="3587"/>
                    <a:pt x="1687" y="3587"/>
                  </a:cubicBezTo>
                  <a:cubicBezTo>
                    <a:pt x="1760" y="3587"/>
                    <a:pt x="1796" y="3474"/>
                    <a:pt x="1714" y="3446"/>
                  </a:cubicBezTo>
                  <a:cubicBezTo>
                    <a:pt x="331" y="2965"/>
                    <a:pt x="163" y="1330"/>
                    <a:pt x="147" y="80"/>
                  </a:cubicBezTo>
                  <a:cubicBezTo>
                    <a:pt x="146" y="29"/>
                    <a:pt x="103" y="1"/>
                    <a:pt x="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167175" y="1819975"/>
              <a:ext cx="78500" cy="81000"/>
            </a:xfrm>
            <a:custGeom>
              <a:rect b="b" l="l" r="r" t="t"/>
              <a:pathLst>
                <a:path extrusionOk="0" h="3240" w="3140">
                  <a:moveTo>
                    <a:pt x="3043" y="0"/>
                  </a:moveTo>
                  <a:cubicBezTo>
                    <a:pt x="3009" y="0"/>
                    <a:pt x="2974" y="18"/>
                    <a:pt x="2960" y="59"/>
                  </a:cubicBezTo>
                  <a:cubicBezTo>
                    <a:pt x="2502" y="1380"/>
                    <a:pt x="1744" y="3053"/>
                    <a:pt x="106" y="3076"/>
                  </a:cubicBezTo>
                  <a:cubicBezTo>
                    <a:pt x="1" y="3078"/>
                    <a:pt x="10" y="3239"/>
                    <a:pt x="113" y="3239"/>
                  </a:cubicBezTo>
                  <a:cubicBezTo>
                    <a:pt x="114" y="3239"/>
                    <a:pt x="115" y="3239"/>
                    <a:pt x="115" y="3239"/>
                  </a:cubicBezTo>
                  <a:cubicBezTo>
                    <a:pt x="1834" y="3216"/>
                    <a:pt x="2636" y="1486"/>
                    <a:pt x="3119" y="95"/>
                  </a:cubicBezTo>
                  <a:cubicBezTo>
                    <a:pt x="3140" y="37"/>
                    <a:pt x="3092" y="0"/>
                    <a:pt x="3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355450" y="2971325"/>
              <a:ext cx="71850" cy="160875"/>
            </a:xfrm>
            <a:custGeom>
              <a:rect b="b" l="l" r="r" t="t"/>
              <a:pathLst>
                <a:path extrusionOk="0" h="6435" w="2874">
                  <a:moveTo>
                    <a:pt x="77" y="0"/>
                  </a:moveTo>
                  <a:lnTo>
                    <a:pt x="0" y="6394"/>
                  </a:lnTo>
                  <a:lnTo>
                    <a:pt x="2011" y="6434"/>
                  </a:lnTo>
                  <a:lnTo>
                    <a:pt x="2874" y="280"/>
                  </a:lnTo>
                  <a:lnTo>
                    <a:pt x="77" y="0"/>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329500" y="3110350"/>
              <a:ext cx="149225" cy="95250"/>
            </a:xfrm>
            <a:custGeom>
              <a:rect b="b" l="l" r="r" t="t"/>
              <a:pathLst>
                <a:path extrusionOk="0" h="3810" w="5969">
                  <a:moveTo>
                    <a:pt x="2510" y="0"/>
                  </a:moveTo>
                  <a:cubicBezTo>
                    <a:pt x="2490" y="0"/>
                    <a:pt x="2469" y="1"/>
                    <a:pt x="2448" y="2"/>
                  </a:cubicBezTo>
                  <a:cubicBezTo>
                    <a:pt x="1501" y="67"/>
                    <a:pt x="1084" y="773"/>
                    <a:pt x="1084" y="773"/>
                  </a:cubicBezTo>
                  <a:cubicBezTo>
                    <a:pt x="1084" y="773"/>
                    <a:pt x="915" y="360"/>
                    <a:pt x="721" y="360"/>
                  </a:cubicBezTo>
                  <a:cubicBezTo>
                    <a:pt x="637" y="360"/>
                    <a:pt x="550" y="436"/>
                    <a:pt x="469" y="652"/>
                  </a:cubicBezTo>
                  <a:cubicBezTo>
                    <a:pt x="277" y="1165"/>
                    <a:pt x="123" y="2536"/>
                    <a:pt x="48" y="3292"/>
                  </a:cubicBezTo>
                  <a:cubicBezTo>
                    <a:pt x="43" y="3351"/>
                    <a:pt x="37" y="3405"/>
                    <a:pt x="33" y="3455"/>
                  </a:cubicBezTo>
                  <a:cubicBezTo>
                    <a:pt x="12" y="3674"/>
                    <a:pt x="0" y="3810"/>
                    <a:pt x="0" y="3810"/>
                  </a:cubicBezTo>
                  <a:lnTo>
                    <a:pt x="5836" y="3810"/>
                  </a:lnTo>
                  <a:cubicBezTo>
                    <a:pt x="5882" y="3664"/>
                    <a:pt x="5913" y="3526"/>
                    <a:pt x="5930" y="3394"/>
                  </a:cubicBezTo>
                  <a:cubicBezTo>
                    <a:pt x="5936" y="3338"/>
                    <a:pt x="5939" y="3284"/>
                    <a:pt x="5941" y="3231"/>
                  </a:cubicBezTo>
                  <a:cubicBezTo>
                    <a:pt x="5968" y="2482"/>
                    <a:pt x="5512" y="1993"/>
                    <a:pt x="4963" y="1915"/>
                  </a:cubicBezTo>
                  <a:cubicBezTo>
                    <a:pt x="4669" y="1874"/>
                    <a:pt x="4326" y="1575"/>
                    <a:pt x="4075" y="1312"/>
                  </a:cubicBezTo>
                  <a:cubicBezTo>
                    <a:pt x="4073" y="1278"/>
                    <a:pt x="3442" y="261"/>
                    <a:pt x="3221" y="183"/>
                  </a:cubicBezTo>
                  <a:cubicBezTo>
                    <a:pt x="3213" y="180"/>
                    <a:pt x="3205" y="178"/>
                    <a:pt x="3199" y="178"/>
                  </a:cubicBezTo>
                  <a:cubicBezTo>
                    <a:pt x="3115" y="178"/>
                    <a:pt x="3176" y="404"/>
                    <a:pt x="3112" y="541"/>
                  </a:cubicBezTo>
                  <a:cubicBezTo>
                    <a:pt x="2958" y="191"/>
                    <a:pt x="2832" y="0"/>
                    <a:pt x="25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333775" y="3148425"/>
              <a:ext cx="28275" cy="45875"/>
            </a:xfrm>
            <a:custGeom>
              <a:rect b="b" l="l" r="r" t="t"/>
              <a:pathLst>
                <a:path extrusionOk="0" h="1835" w="1131">
                  <a:moveTo>
                    <a:pt x="91" y="1"/>
                  </a:moveTo>
                  <a:cubicBezTo>
                    <a:pt x="37" y="1"/>
                    <a:pt x="1" y="90"/>
                    <a:pt x="60" y="131"/>
                  </a:cubicBezTo>
                  <a:cubicBezTo>
                    <a:pt x="595" y="514"/>
                    <a:pt x="934" y="1113"/>
                    <a:pt x="990" y="1769"/>
                  </a:cubicBezTo>
                  <a:cubicBezTo>
                    <a:pt x="994" y="1812"/>
                    <a:pt x="1030" y="1834"/>
                    <a:pt x="1064" y="1834"/>
                  </a:cubicBezTo>
                  <a:cubicBezTo>
                    <a:pt x="1098" y="1834"/>
                    <a:pt x="1130" y="1813"/>
                    <a:pt x="1126" y="1769"/>
                  </a:cubicBezTo>
                  <a:cubicBezTo>
                    <a:pt x="1065" y="1061"/>
                    <a:pt x="704" y="428"/>
                    <a:pt x="127" y="14"/>
                  </a:cubicBezTo>
                  <a:cubicBezTo>
                    <a:pt x="115" y="5"/>
                    <a:pt x="10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387350" y="3155775"/>
              <a:ext cx="63250" cy="37625"/>
            </a:xfrm>
            <a:custGeom>
              <a:rect b="b" l="l" r="r" t="t"/>
              <a:pathLst>
                <a:path extrusionOk="0" h="1505" w="2530">
                  <a:moveTo>
                    <a:pt x="2048" y="0"/>
                  </a:moveTo>
                  <a:cubicBezTo>
                    <a:pt x="1150" y="0"/>
                    <a:pt x="340" y="548"/>
                    <a:pt x="19" y="1421"/>
                  </a:cubicBezTo>
                  <a:cubicBezTo>
                    <a:pt x="0" y="1471"/>
                    <a:pt x="42" y="1504"/>
                    <a:pt x="83" y="1504"/>
                  </a:cubicBezTo>
                  <a:cubicBezTo>
                    <a:pt x="111" y="1504"/>
                    <a:pt x="138" y="1490"/>
                    <a:pt x="149" y="1458"/>
                  </a:cubicBezTo>
                  <a:cubicBezTo>
                    <a:pt x="448" y="649"/>
                    <a:pt x="1208" y="134"/>
                    <a:pt x="2044" y="134"/>
                  </a:cubicBezTo>
                  <a:cubicBezTo>
                    <a:pt x="2165" y="134"/>
                    <a:pt x="2288" y="144"/>
                    <a:pt x="2411" y="167"/>
                  </a:cubicBezTo>
                  <a:cubicBezTo>
                    <a:pt x="2416" y="168"/>
                    <a:pt x="2421" y="168"/>
                    <a:pt x="2425" y="168"/>
                  </a:cubicBezTo>
                  <a:cubicBezTo>
                    <a:pt x="2501" y="168"/>
                    <a:pt x="2529" y="51"/>
                    <a:pt x="2448" y="36"/>
                  </a:cubicBezTo>
                  <a:cubicBezTo>
                    <a:pt x="2313" y="12"/>
                    <a:pt x="2180" y="0"/>
                    <a:pt x="2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330325" y="3191100"/>
              <a:ext cx="147725" cy="5650"/>
            </a:xfrm>
            <a:custGeom>
              <a:rect b="b" l="l" r="r" t="t"/>
              <a:pathLst>
                <a:path extrusionOk="0" h="226" w="5909">
                  <a:moveTo>
                    <a:pt x="5908" y="1"/>
                  </a:moveTo>
                  <a:cubicBezTo>
                    <a:pt x="5707" y="3"/>
                    <a:pt x="5507" y="4"/>
                    <a:pt x="5306" y="6"/>
                  </a:cubicBezTo>
                  <a:cubicBezTo>
                    <a:pt x="3543" y="26"/>
                    <a:pt x="1778" y="43"/>
                    <a:pt x="15" y="62"/>
                  </a:cubicBezTo>
                  <a:cubicBezTo>
                    <a:pt x="10" y="120"/>
                    <a:pt x="4" y="175"/>
                    <a:pt x="0" y="225"/>
                  </a:cubicBezTo>
                  <a:lnTo>
                    <a:pt x="111" y="225"/>
                  </a:lnTo>
                  <a:cubicBezTo>
                    <a:pt x="2039" y="204"/>
                    <a:pt x="3967" y="185"/>
                    <a:pt x="5897" y="164"/>
                  </a:cubicBezTo>
                  <a:cubicBezTo>
                    <a:pt x="5903" y="108"/>
                    <a:pt x="5906" y="54"/>
                    <a:pt x="5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257700" y="1965575"/>
              <a:ext cx="240675" cy="1065525"/>
            </a:xfrm>
            <a:custGeom>
              <a:rect b="b" l="l" r="r" t="t"/>
              <a:pathLst>
                <a:path extrusionOk="0" h="42621" w="9627">
                  <a:moveTo>
                    <a:pt x="9174" y="1"/>
                  </a:moveTo>
                  <a:lnTo>
                    <a:pt x="1" y="663"/>
                  </a:lnTo>
                  <a:lnTo>
                    <a:pt x="2646" y="25443"/>
                  </a:lnTo>
                  <a:lnTo>
                    <a:pt x="3486" y="42620"/>
                  </a:lnTo>
                  <a:lnTo>
                    <a:pt x="7062" y="42620"/>
                  </a:lnTo>
                  <a:cubicBezTo>
                    <a:pt x="8564" y="28725"/>
                    <a:pt x="9627" y="13778"/>
                    <a:pt x="9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293150" y="2006500"/>
              <a:ext cx="195100" cy="315675"/>
            </a:xfrm>
            <a:custGeom>
              <a:rect b="b" l="l" r="r" t="t"/>
              <a:pathLst>
                <a:path extrusionOk="0" h="12627" w="7804">
                  <a:moveTo>
                    <a:pt x="7802" y="0"/>
                  </a:moveTo>
                  <a:cubicBezTo>
                    <a:pt x="7203" y="0"/>
                    <a:pt x="6592" y="169"/>
                    <a:pt x="6056" y="445"/>
                  </a:cubicBezTo>
                  <a:cubicBezTo>
                    <a:pt x="3914" y="1546"/>
                    <a:pt x="2625" y="3829"/>
                    <a:pt x="1825" y="6012"/>
                  </a:cubicBezTo>
                  <a:cubicBezTo>
                    <a:pt x="1071" y="8063"/>
                    <a:pt x="676" y="10228"/>
                    <a:pt x="0" y="12302"/>
                  </a:cubicBezTo>
                  <a:lnTo>
                    <a:pt x="35" y="12626"/>
                  </a:lnTo>
                  <a:cubicBezTo>
                    <a:pt x="346" y="11715"/>
                    <a:pt x="599" y="10785"/>
                    <a:pt x="843" y="9852"/>
                  </a:cubicBezTo>
                  <a:cubicBezTo>
                    <a:pt x="1464" y="7483"/>
                    <a:pt x="2070" y="5043"/>
                    <a:pt x="3486" y="3002"/>
                  </a:cubicBezTo>
                  <a:cubicBezTo>
                    <a:pt x="4161" y="2026"/>
                    <a:pt x="5034" y="1134"/>
                    <a:pt x="6091" y="579"/>
                  </a:cubicBezTo>
                  <a:cubicBezTo>
                    <a:pt x="6615" y="305"/>
                    <a:pt x="7215" y="134"/>
                    <a:pt x="7804" y="134"/>
                  </a:cubicBezTo>
                  <a:cubicBezTo>
                    <a:pt x="7804" y="90"/>
                    <a:pt x="7802" y="44"/>
                    <a:pt x="7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394475" y="2079250"/>
              <a:ext cx="94975" cy="268175"/>
            </a:xfrm>
            <a:custGeom>
              <a:rect b="b" l="l" r="r" t="t"/>
              <a:pathLst>
                <a:path extrusionOk="0" h="10727" w="3799">
                  <a:moveTo>
                    <a:pt x="3797" y="0"/>
                  </a:moveTo>
                  <a:cubicBezTo>
                    <a:pt x="2901" y="328"/>
                    <a:pt x="2109" y="917"/>
                    <a:pt x="1512" y="1667"/>
                  </a:cubicBezTo>
                  <a:cubicBezTo>
                    <a:pt x="1" y="3564"/>
                    <a:pt x="8" y="6198"/>
                    <a:pt x="1190" y="8262"/>
                  </a:cubicBezTo>
                  <a:cubicBezTo>
                    <a:pt x="1785" y="9300"/>
                    <a:pt x="2646" y="10127"/>
                    <a:pt x="3651" y="10727"/>
                  </a:cubicBezTo>
                  <a:cubicBezTo>
                    <a:pt x="3653" y="10677"/>
                    <a:pt x="3655" y="10627"/>
                    <a:pt x="3657" y="10577"/>
                  </a:cubicBezTo>
                  <a:cubicBezTo>
                    <a:pt x="3595" y="10539"/>
                    <a:pt x="3534" y="10501"/>
                    <a:pt x="3473" y="10462"/>
                  </a:cubicBezTo>
                  <a:cubicBezTo>
                    <a:pt x="1482" y="9162"/>
                    <a:pt x="216" y="6818"/>
                    <a:pt x="498" y="4418"/>
                  </a:cubicBezTo>
                  <a:cubicBezTo>
                    <a:pt x="720" y="2523"/>
                    <a:pt x="2028" y="815"/>
                    <a:pt x="3799" y="144"/>
                  </a:cubicBezTo>
                  <a:cubicBezTo>
                    <a:pt x="3799" y="96"/>
                    <a:pt x="3799" y="48"/>
                    <a:pt x="37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297700" y="2313300"/>
              <a:ext cx="124275" cy="269125"/>
            </a:xfrm>
            <a:custGeom>
              <a:rect b="b" l="l" r="r" t="t"/>
              <a:pathLst>
                <a:path extrusionOk="0" h="10765" w="4971">
                  <a:moveTo>
                    <a:pt x="2711" y="1"/>
                  </a:moveTo>
                  <a:cubicBezTo>
                    <a:pt x="2143" y="1"/>
                    <a:pt x="1561" y="197"/>
                    <a:pt x="1107" y="509"/>
                  </a:cubicBezTo>
                  <a:cubicBezTo>
                    <a:pt x="641" y="832"/>
                    <a:pt x="286" y="1265"/>
                    <a:pt x="1" y="1749"/>
                  </a:cubicBezTo>
                  <a:lnTo>
                    <a:pt x="1" y="1751"/>
                  </a:lnTo>
                  <a:lnTo>
                    <a:pt x="26" y="1983"/>
                  </a:lnTo>
                  <a:cubicBezTo>
                    <a:pt x="388" y="1319"/>
                    <a:pt x="864" y="738"/>
                    <a:pt x="1558" y="406"/>
                  </a:cubicBezTo>
                  <a:cubicBezTo>
                    <a:pt x="1910" y="238"/>
                    <a:pt x="2297" y="148"/>
                    <a:pt x="2674" y="148"/>
                  </a:cubicBezTo>
                  <a:cubicBezTo>
                    <a:pt x="3423" y="148"/>
                    <a:pt x="4129" y="503"/>
                    <a:pt x="4426" y="1298"/>
                  </a:cubicBezTo>
                  <a:cubicBezTo>
                    <a:pt x="4844" y="2408"/>
                    <a:pt x="4484" y="3755"/>
                    <a:pt x="4173" y="4848"/>
                  </a:cubicBezTo>
                  <a:cubicBezTo>
                    <a:pt x="3565" y="6982"/>
                    <a:pt x="2448" y="8957"/>
                    <a:pt x="944" y="10584"/>
                  </a:cubicBezTo>
                  <a:lnTo>
                    <a:pt x="964" y="10764"/>
                  </a:lnTo>
                  <a:cubicBezTo>
                    <a:pt x="1838" y="9834"/>
                    <a:pt x="2588" y="8789"/>
                    <a:pt x="3185" y="7661"/>
                  </a:cubicBezTo>
                  <a:cubicBezTo>
                    <a:pt x="3814" y="6473"/>
                    <a:pt x="4278" y="5200"/>
                    <a:pt x="4549" y="3884"/>
                  </a:cubicBezTo>
                  <a:cubicBezTo>
                    <a:pt x="4775" y="2794"/>
                    <a:pt x="4971" y="1365"/>
                    <a:pt x="4071" y="509"/>
                  </a:cubicBezTo>
                  <a:cubicBezTo>
                    <a:pt x="3695" y="152"/>
                    <a:pt x="3209" y="1"/>
                    <a:pt x="27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03975" y="2462700"/>
              <a:ext cx="76850" cy="245950"/>
            </a:xfrm>
            <a:custGeom>
              <a:rect b="b" l="l" r="r" t="t"/>
              <a:pathLst>
                <a:path extrusionOk="0" h="9838" w="3074">
                  <a:moveTo>
                    <a:pt x="3074" y="0"/>
                  </a:moveTo>
                  <a:lnTo>
                    <a:pt x="3074" y="0"/>
                  </a:lnTo>
                  <a:cubicBezTo>
                    <a:pt x="2696" y="221"/>
                    <a:pt x="2347" y="490"/>
                    <a:pt x="2032" y="796"/>
                  </a:cubicBezTo>
                  <a:cubicBezTo>
                    <a:pt x="392" y="2400"/>
                    <a:pt x="1" y="4846"/>
                    <a:pt x="691" y="6987"/>
                  </a:cubicBezTo>
                  <a:cubicBezTo>
                    <a:pt x="1040" y="8069"/>
                    <a:pt x="1652" y="9028"/>
                    <a:pt x="2429" y="9837"/>
                  </a:cubicBezTo>
                  <a:cubicBezTo>
                    <a:pt x="2433" y="9778"/>
                    <a:pt x="2439" y="9718"/>
                    <a:pt x="2442" y="9659"/>
                  </a:cubicBezTo>
                  <a:cubicBezTo>
                    <a:pt x="2416" y="9630"/>
                    <a:pt x="2391" y="9601"/>
                    <a:pt x="2364" y="9572"/>
                  </a:cubicBezTo>
                  <a:cubicBezTo>
                    <a:pt x="848" y="7900"/>
                    <a:pt x="96" y="5525"/>
                    <a:pt x="705" y="3309"/>
                  </a:cubicBezTo>
                  <a:cubicBezTo>
                    <a:pt x="1061" y="2011"/>
                    <a:pt x="1926" y="862"/>
                    <a:pt x="3064" y="163"/>
                  </a:cubicBezTo>
                  <a:cubicBezTo>
                    <a:pt x="3068" y="110"/>
                    <a:pt x="3070" y="56"/>
                    <a:pt x="3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324275" y="2607375"/>
              <a:ext cx="131650" cy="209600"/>
            </a:xfrm>
            <a:custGeom>
              <a:rect b="b" l="l" r="r" t="t"/>
              <a:pathLst>
                <a:path extrusionOk="0" h="8384" w="5266">
                  <a:moveTo>
                    <a:pt x="710" y="0"/>
                  </a:moveTo>
                  <a:cubicBezTo>
                    <a:pt x="620" y="0"/>
                    <a:pt x="529" y="6"/>
                    <a:pt x="438" y="18"/>
                  </a:cubicBezTo>
                  <a:cubicBezTo>
                    <a:pt x="290" y="37"/>
                    <a:pt x="142" y="72"/>
                    <a:pt x="0" y="120"/>
                  </a:cubicBezTo>
                  <a:lnTo>
                    <a:pt x="8" y="267"/>
                  </a:lnTo>
                  <a:cubicBezTo>
                    <a:pt x="241" y="190"/>
                    <a:pt x="488" y="151"/>
                    <a:pt x="733" y="151"/>
                  </a:cubicBezTo>
                  <a:cubicBezTo>
                    <a:pt x="977" y="151"/>
                    <a:pt x="1218" y="190"/>
                    <a:pt x="1441" y="271"/>
                  </a:cubicBezTo>
                  <a:cubicBezTo>
                    <a:pt x="2600" y="693"/>
                    <a:pt x="3281" y="1861"/>
                    <a:pt x="3612" y="2986"/>
                  </a:cubicBezTo>
                  <a:cubicBezTo>
                    <a:pt x="3983" y="4242"/>
                    <a:pt x="4034" y="5569"/>
                    <a:pt x="4439" y="6816"/>
                  </a:cubicBezTo>
                  <a:cubicBezTo>
                    <a:pt x="4625" y="7384"/>
                    <a:pt x="4888" y="7925"/>
                    <a:pt x="5249" y="8383"/>
                  </a:cubicBezTo>
                  <a:cubicBezTo>
                    <a:pt x="5254" y="8322"/>
                    <a:pt x="5260" y="8261"/>
                    <a:pt x="5266" y="8199"/>
                  </a:cubicBezTo>
                  <a:cubicBezTo>
                    <a:pt x="4627" y="7330"/>
                    <a:pt x="4378" y="6208"/>
                    <a:pt x="4194" y="5161"/>
                  </a:cubicBezTo>
                  <a:cubicBezTo>
                    <a:pt x="3969" y="3876"/>
                    <a:pt x="3802" y="2514"/>
                    <a:pt x="3037" y="1413"/>
                  </a:cubicBezTo>
                  <a:cubicBezTo>
                    <a:pt x="2507" y="648"/>
                    <a:pt x="1665" y="0"/>
                    <a:pt x="7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331125" y="2750625"/>
              <a:ext cx="118475" cy="136600"/>
            </a:xfrm>
            <a:custGeom>
              <a:rect b="b" l="l" r="r" t="t"/>
              <a:pathLst>
                <a:path extrusionOk="0" h="5464" w="4739">
                  <a:moveTo>
                    <a:pt x="1" y="1"/>
                  </a:moveTo>
                  <a:lnTo>
                    <a:pt x="8" y="164"/>
                  </a:lnTo>
                  <a:cubicBezTo>
                    <a:pt x="996" y="653"/>
                    <a:pt x="1896" y="1512"/>
                    <a:pt x="2571" y="2256"/>
                  </a:cubicBezTo>
                  <a:cubicBezTo>
                    <a:pt x="3440" y="3214"/>
                    <a:pt x="4161" y="4297"/>
                    <a:pt x="4714" y="5464"/>
                  </a:cubicBezTo>
                  <a:cubicBezTo>
                    <a:pt x="4721" y="5375"/>
                    <a:pt x="4731" y="5287"/>
                    <a:pt x="4739" y="5201"/>
                  </a:cubicBezTo>
                  <a:cubicBezTo>
                    <a:pt x="4583" y="4884"/>
                    <a:pt x="4415" y="4576"/>
                    <a:pt x="4234" y="4274"/>
                  </a:cubicBezTo>
                  <a:cubicBezTo>
                    <a:pt x="3659" y="3311"/>
                    <a:pt x="2962" y="2421"/>
                    <a:pt x="2163" y="1635"/>
                  </a:cubicBezTo>
                  <a:cubicBezTo>
                    <a:pt x="1530" y="1011"/>
                    <a:pt x="816" y="39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336600" y="2862500"/>
              <a:ext cx="64750" cy="160575"/>
            </a:xfrm>
            <a:custGeom>
              <a:rect b="b" l="l" r="r" t="t"/>
              <a:pathLst>
                <a:path extrusionOk="0" h="6423" w="2590">
                  <a:moveTo>
                    <a:pt x="0" y="1"/>
                  </a:moveTo>
                  <a:lnTo>
                    <a:pt x="10" y="202"/>
                  </a:lnTo>
                  <a:cubicBezTo>
                    <a:pt x="10" y="202"/>
                    <a:pt x="10" y="204"/>
                    <a:pt x="10" y="204"/>
                  </a:cubicBezTo>
                  <a:cubicBezTo>
                    <a:pt x="1568" y="1846"/>
                    <a:pt x="2483" y="4085"/>
                    <a:pt x="2442" y="6356"/>
                  </a:cubicBezTo>
                  <a:cubicBezTo>
                    <a:pt x="2441" y="6400"/>
                    <a:pt x="2475" y="6422"/>
                    <a:pt x="2509" y="6422"/>
                  </a:cubicBezTo>
                  <a:cubicBezTo>
                    <a:pt x="2543" y="6422"/>
                    <a:pt x="2578" y="6400"/>
                    <a:pt x="2578" y="6356"/>
                  </a:cubicBezTo>
                  <a:cubicBezTo>
                    <a:pt x="2590" y="5642"/>
                    <a:pt x="2513" y="4931"/>
                    <a:pt x="2348" y="4236"/>
                  </a:cubicBezTo>
                  <a:cubicBezTo>
                    <a:pt x="1970" y="2644"/>
                    <a:pt x="1146" y="116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335300" y="2994000"/>
              <a:ext cx="112150" cy="45450"/>
            </a:xfrm>
            <a:custGeom>
              <a:rect b="b" l="l" r="r" t="t"/>
              <a:pathLst>
                <a:path extrusionOk="0" h="1818" w="4486">
                  <a:moveTo>
                    <a:pt x="93" y="1"/>
                  </a:moveTo>
                  <a:lnTo>
                    <a:pt x="1" y="1685"/>
                  </a:lnTo>
                  <a:lnTo>
                    <a:pt x="4309" y="1817"/>
                  </a:lnTo>
                  <a:lnTo>
                    <a:pt x="4485" y="154"/>
                  </a:lnTo>
                  <a:lnTo>
                    <a:pt x="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255650" y="1858525"/>
              <a:ext cx="25425" cy="226525"/>
            </a:xfrm>
            <a:custGeom>
              <a:rect b="b" l="l" r="r" t="t"/>
              <a:pathLst>
                <a:path extrusionOk="0" h="9061" w="1017">
                  <a:moveTo>
                    <a:pt x="907" y="0"/>
                  </a:moveTo>
                  <a:cubicBezTo>
                    <a:pt x="872" y="0"/>
                    <a:pt x="839" y="20"/>
                    <a:pt x="829" y="65"/>
                  </a:cubicBezTo>
                  <a:cubicBezTo>
                    <a:pt x="160" y="2984"/>
                    <a:pt x="0" y="6002"/>
                    <a:pt x="365" y="8975"/>
                  </a:cubicBezTo>
                  <a:cubicBezTo>
                    <a:pt x="372" y="9032"/>
                    <a:pt x="420" y="9061"/>
                    <a:pt x="465" y="9061"/>
                  </a:cubicBezTo>
                  <a:cubicBezTo>
                    <a:pt x="510" y="9061"/>
                    <a:pt x="551" y="9032"/>
                    <a:pt x="543" y="8975"/>
                  </a:cubicBezTo>
                  <a:cubicBezTo>
                    <a:pt x="183" y="6017"/>
                    <a:pt x="336" y="3017"/>
                    <a:pt x="1002" y="113"/>
                  </a:cubicBezTo>
                  <a:cubicBezTo>
                    <a:pt x="1017" y="45"/>
                    <a:pt x="960" y="0"/>
                    <a:pt x="9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4"/>
            <p:cNvSpPr/>
            <p:nvPr/>
          </p:nvSpPr>
          <p:spPr>
            <a:xfrm>
              <a:off x="264100" y="1870300"/>
              <a:ext cx="38025" cy="87850"/>
            </a:xfrm>
            <a:custGeom>
              <a:rect b="b" l="l" r="r" t="t"/>
              <a:pathLst>
                <a:path extrusionOk="0" h="3514" w="1521">
                  <a:moveTo>
                    <a:pt x="1411" y="1"/>
                  </a:moveTo>
                  <a:cubicBezTo>
                    <a:pt x="1376" y="1"/>
                    <a:pt x="1343" y="20"/>
                    <a:pt x="1335" y="66"/>
                  </a:cubicBezTo>
                  <a:cubicBezTo>
                    <a:pt x="1220" y="681"/>
                    <a:pt x="1105" y="1295"/>
                    <a:pt x="988" y="1911"/>
                  </a:cubicBezTo>
                  <a:cubicBezTo>
                    <a:pt x="900" y="2379"/>
                    <a:pt x="842" y="3335"/>
                    <a:pt x="204" y="3335"/>
                  </a:cubicBezTo>
                  <a:cubicBezTo>
                    <a:pt x="175" y="3335"/>
                    <a:pt x="145" y="3333"/>
                    <a:pt x="113" y="3329"/>
                  </a:cubicBezTo>
                  <a:cubicBezTo>
                    <a:pt x="109" y="3328"/>
                    <a:pt x="104" y="3328"/>
                    <a:pt x="100" y="3328"/>
                  </a:cubicBezTo>
                  <a:cubicBezTo>
                    <a:pt x="0" y="3328"/>
                    <a:pt x="6" y="3494"/>
                    <a:pt x="113" y="3507"/>
                  </a:cubicBezTo>
                  <a:cubicBezTo>
                    <a:pt x="149" y="3512"/>
                    <a:pt x="184" y="3514"/>
                    <a:pt x="217" y="3514"/>
                  </a:cubicBezTo>
                  <a:cubicBezTo>
                    <a:pt x="735" y="3514"/>
                    <a:pt x="967" y="2964"/>
                    <a:pt x="1057" y="2513"/>
                  </a:cubicBezTo>
                  <a:cubicBezTo>
                    <a:pt x="1218" y="1717"/>
                    <a:pt x="1358" y="913"/>
                    <a:pt x="1508" y="114"/>
                  </a:cubicBezTo>
                  <a:cubicBezTo>
                    <a:pt x="1520" y="45"/>
                    <a:pt x="1463" y="1"/>
                    <a:pt x="1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4"/>
            <p:cNvSpPr/>
            <p:nvPr/>
          </p:nvSpPr>
          <p:spPr>
            <a:xfrm>
              <a:off x="350150" y="1551875"/>
              <a:ext cx="16100" cy="61200"/>
            </a:xfrm>
            <a:custGeom>
              <a:rect b="b" l="l" r="r" t="t"/>
              <a:pathLst>
                <a:path extrusionOk="0" h="2448" w="644">
                  <a:moveTo>
                    <a:pt x="493" y="1"/>
                  </a:moveTo>
                  <a:cubicBezTo>
                    <a:pt x="455" y="1"/>
                    <a:pt x="417" y="26"/>
                    <a:pt x="421" y="75"/>
                  </a:cubicBezTo>
                  <a:cubicBezTo>
                    <a:pt x="496" y="858"/>
                    <a:pt x="362" y="1629"/>
                    <a:pt x="28" y="2340"/>
                  </a:cubicBezTo>
                  <a:cubicBezTo>
                    <a:pt x="1" y="2398"/>
                    <a:pt x="51" y="2448"/>
                    <a:pt x="99" y="2448"/>
                  </a:cubicBezTo>
                  <a:cubicBezTo>
                    <a:pt x="122" y="2448"/>
                    <a:pt x="144" y="2437"/>
                    <a:pt x="157" y="2410"/>
                  </a:cubicBezTo>
                  <a:cubicBezTo>
                    <a:pt x="504" y="1675"/>
                    <a:pt x="644" y="875"/>
                    <a:pt x="569" y="67"/>
                  </a:cubicBezTo>
                  <a:cubicBezTo>
                    <a:pt x="564" y="22"/>
                    <a:pt x="529" y="1"/>
                    <a:pt x="493" y="1"/>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4"/>
            <p:cNvSpPr/>
            <p:nvPr/>
          </p:nvSpPr>
          <p:spPr>
            <a:xfrm>
              <a:off x="178825" y="1407100"/>
              <a:ext cx="365250" cy="423950"/>
            </a:xfrm>
            <a:custGeom>
              <a:rect b="b" l="l" r="r" t="t"/>
              <a:pathLst>
                <a:path extrusionOk="0" h="16958" w="14610">
                  <a:moveTo>
                    <a:pt x="9582" y="0"/>
                  </a:moveTo>
                  <a:lnTo>
                    <a:pt x="6985" y="38"/>
                  </a:lnTo>
                  <a:cubicBezTo>
                    <a:pt x="6985" y="38"/>
                    <a:pt x="6074" y="386"/>
                    <a:pt x="5024" y="769"/>
                  </a:cubicBezTo>
                  <a:cubicBezTo>
                    <a:pt x="4443" y="984"/>
                    <a:pt x="3820" y="1207"/>
                    <a:pt x="3286" y="1389"/>
                  </a:cubicBezTo>
                  <a:cubicBezTo>
                    <a:pt x="3286" y="1389"/>
                    <a:pt x="2820" y="2881"/>
                    <a:pt x="2920" y="5162"/>
                  </a:cubicBezTo>
                  <a:cubicBezTo>
                    <a:pt x="3020" y="7441"/>
                    <a:pt x="1817" y="12701"/>
                    <a:pt x="0" y="14026"/>
                  </a:cubicBezTo>
                  <a:cubicBezTo>
                    <a:pt x="0" y="14026"/>
                    <a:pt x="2725" y="16958"/>
                    <a:pt x="8102" y="16958"/>
                  </a:cubicBezTo>
                  <a:cubicBezTo>
                    <a:pt x="9214" y="16958"/>
                    <a:pt x="10440" y="16832"/>
                    <a:pt x="11778" y="16530"/>
                  </a:cubicBezTo>
                  <a:cubicBezTo>
                    <a:pt x="11778" y="16530"/>
                    <a:pt x="10618" y="14055"/>
                    <a:pt x="11539" y="10811"/>
                  </a:cubicBezTo>
                  <a:cubicBezTo>
                    <a:pt x="12459" y="7568"/>
                    <a:pt x="14610" y="4218"/>
                    <a:pt x="14426" y="3223"/>
                  </a:cubicBezTo>
                  <a:cubicBezTo>
                    <a:pt x="14278" y="2417"/>
                    <a:pt x="12352" y="1329"/>
                    <a:pt x="10975" y="646"/>
                  </a:cubicBezTo>
                  <a:cubicBezTo>
                    <a:pt x="10190" y="257"/>
                    <a:pt x="9582" y="0"/>
                    <a:pt x="95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4"/>
            <p:cNvSpPr/>
            <p:nvPr/>
          </p:nvSpPr>
          <p:spPr>
            <a:xfrm>
              <a:off x="257650" y="1423875"/>
              <a:ext cx="200875" cy="69575"/>
            </a:xfrm>
            <a:custGeom>
              <a:rect b="b" l="l" r="r" t="t"/>
              <a:pathLst>
                <a:path extrusionOk="0" h="2783" w="8035">
                  <a:moveTo>
                    <a:pt x="7870" y="0"/>
                  </a:moveTo>
                  <a:cubicBezTo>
                    <a:pt x="7549" y="1362"/>
                    <a:pt x="6270" y="2335"/>
                    <a:pt x="4873" y="2550"/>
                  </a:cubicBezTo>
                  <a:cubicBezTo>
                    <a:pt x="4630" y="2587"/>
                    <a:pt x="4388" y="2605"/>
                    <a:pt x="4148" y="2605"/>
                  </a:cubicBezTo>
                  <a:cubicBezTo>
                    <a:pt x="2661" y="2605"/>
                    <a:pt x="1250" y="1925"/>
                    <a:pt x="41" y="1077"/>
                  </a:cubicBezTo>
                  <a:cubicBezTo>
                    <a:pt x="28" y="1134"/>
                    <a:pt x="14" y="1197"/>
                    <a:pt x="1" y="1266"/>
                  </a:cubicBezTo>
                  <a:cubicBezTo>
                    <a:pt x="1228" y="2119"/>
                    <a:pt x="2658" y="2783"/>
                    <a:pt x="4155" y="2783"/>
                  </a:cubicBezTo>
                  <a:cubicBezTo>
                    <a:pt x="4474" y="2783"/>
                    <a:pt x="4795" y="2752"/>
                    <a:pt x="5119" y="2688"/>
                  </a:cubicBezTo>
                  <a:cubicBezTo>
                    <a:pt x="6485" y="2415"/>
                    <a:pt x="7697" y="1416"/>
                    <a:pt x="8035" y="83"/>
                  </a:cubicBezTo>
                  <a:cubicBezTo>
                    <a:pt x="7979" y="54"/>
                    <a:pt x="7923" y="27"/>
                    <a:pt x="7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232050" y="1498975"/>
              <a:ext cx="90700" cy="161000"/>
            </a:xfrm>
            <a:custGeom>
              <a:rect b="b" l="l" r="r" t="t"/>
              <a:pathLst>
                <a:path extrusionOk="0" h="6440" w="3628">
                  <a:moveTo>
                    <a:pt x="1629" y="1"/>
                  </a:moveTo>
                  <a:cubicBezTo>
                    <a:pt x="1553" y="1"/>
                    <a:pt x="1503" y="118"/>
                    <a:pt x="1583" y="171"/>
                  </a:cubicBezTo>
                  <a:cubicBezTo>
                    <a:pt x="2811" y="950"/>
                    <a:pt x="3430" y="2557"/>
                    <a:pt x="2999" y="3956"/>
                  </a:cubicBezTo>
                  <a:cubicBezTo>
                    <a:pt x="2600" y="5239"/>
                    <a:pt x="1370" y="6148"/>
                    <a:pt x="54" y="6256"/>
                  </a:cubicBezTo>
                  <a:cubicBezTo>
                    <a:pt x="37" y="6317"/>
                    <a:pt x="18" y="6380"/>
                    <a:pt x="1" y="6440"/>
                  </a:cubicBezTo>
                  <a:cubicBezTo>
                    <a:pt x="1416" y="6354"/>
                    <a:pt x="2746" y="5377"/>
                    <a:pt x="3171" y="4004"/>
                  </a:cubicBezTo>
                  <a:cubicBezTo>
                    <a:pt x="3628" y="2527"/>
                    <a:pt x="2968" y="837"/>
                    <a:pt x="1675" y="16"/>
                  </a:cubicBezTo>
                  <a:cubicBezTo>
                    <a:pt x="1659" y="5"/>
                    <a:pt x="1643" y="1"/>
                    <a:pt x="1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192100" y="1520950"/>
              <a:ext cx="300175" cy="240450"/>
            </a:xfrm>
            <a:custGeom>
              <a:rect b="b" l="l" r="r" t="t"/>
              <a:pathLst>
                <a:path extrusionOk="0" h="9618" w="12007">
                  <a:moveTo>
                    <a:pt x="10089" y="1"/>
                  </a:moveTo>
                  <a:cubicBezTo>
                    <a:pt x="9986" y="1"/>
                    <a:pt x="9883" y="9"/>
                    <a:pt x="9782" y="25"/>
                  </a:cubicBezTo>
                  <a:cubicBezTo>
                    <a:pt x="8706" y="194"/>
                    <a:pt x="7894" y="1059"/>
                    <a:pt x="7330" y="1934"/>
                  </a:cubicBezTo>
                  <a:cubicBezTo>
                    <a:pt x="6613" y="3046"/>
                    <a:pt x="6189" y="4310"/>
                    <a:pt x="5658" y="5517"/>
                  </a:cubicBezTo>
                  <a:cubicBezTo>
                    <a:pt x="5165" y="6635"/>
                    <a:pt x="4558" y="7765"/>
                    <a:pt x="3595" y="8548"/>
                  </a:cubicBezTo>
                  <a:cubicBezTo>
                    <a:pt x="2930" y="9088"/>
                    <a:pt x="2083" y="9438"/>
                    <a:pt x="1233" y="9438"/>
                  </a:cubicBezTo>
                  <a:cubicBezTo>
                    <a:pt x="865" y="9438"/>
                    <a:pt x="497" y="9372"/>
                    <a:pt x="143" y="9229"/>
                  </a:cubicBezTo>
                  <a:cubicBezTo>
                    <a:pt x="131" y="9224"/>
                    <a:pt x="119" y="9221"/>
                    <a:pt x="109" y="9221"/>
                  </a:cubicBezTo>
                  <a:cubicBezTo>
                    <a:pt x="27" y="9221"/>
                    <a:pt x="1" y="9362"/>
                    <a:pt x="95" y="9401"/>
                  </a:cubicBezTo>
                  <a:cubicBezTo>
                    <a:pt x="462" y="9550"/>
                    <a:pt x="846" y="9618"/>
                    <a:pt x="1230" y="9618"/>
                  </a:cubicBezTo>
                  <a:cubicBezTo>
                    <a:pt x="1999" y="9618"/>
                    <a:pt x="2769" y="9346"/>
                    <a:pt x="3409" y="8910"/>
                  </a:cubicBezTo>
                  <a:cubicBezTo>
                    <a:pt x="5391" y="7560"/>
                    <a:pt x="5940" y="5020"/>
                    <a:pt x="6941" y="2994"/>
                  </a:cubicBezTo>
                  <a:cubicBezTo>
                    <a:pt x="7459" y="1947"/>
                    <a:pt x="8176" y="790"/>
                    <a:pt x="9312" y="339"/>
                  </a:cubicBezTo>
                  <a:cubicBezTo>
                    <a:pt x="9551" y="244"/>
                    <a:pt x="9815" y="197"/>
                    <a:pt x="10080" y="197"/>
                  </a:cubicBezTo>
                  <a:cubicBezTo>
                    <a:pt x="10888" y="197"/>
                    <a:pt x="11702" y="640"/>
                    <a:pt x="11825" y="1517"/>
                  </a:cubicBezTo>
                  <a:lnTo>
                    <a:pt x="11823" y="1515"/>
                  </a:lnTo>
                  <a:lnTo>
                    <a:pt x="11823" y="1515"/>
                  </a:lnTo>
                  <a:cubicBezTo>
                    <a:pt x="11830" y="1561"/>
                    <a:pt x="11861" y="1581"/>
                    <a:pt x="11896" y="1581"/>
                  </a:cubicBezTo>
                  <a:cubicBezTo>
                    <a:pt x="11948" y="1581"/>
                    <a:pt x="12007" y="1536"/>
                    <a:pt x="11997" y="1467"/>
                  </a:cubicBezTo>
                  <a:cubicBezTo>
                    <a:pt x="11869" y="560"/>
                    <a:pt x="10961" y="1"/>
                    <a:pt x="10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321000" y="1657425"/>
              <a:ext cx="125775" cy="173625"/>
            </a:xfrm>
            <a:custGeom>
              <a:rect b="b" l="l" r="r" t="t"/>
              <a:pathLst>
                <a:path extrusionOk="0" h="6945" w="5031">
                  <a:moveTo>
                    <a:pt x="3828" y="1"/>
                  </a:moveTo>
                  <a:cubicBezTo>
                    <a:pt x="3343" y="1"/>
                    <a:pt x="2858" y="96"/>
                    <a:pt x="2405" y="282"/>
                  </a:cubicBezTo>
                  <a:cubicBezTo>
                    <a:pt x="947" y="883"/>
                    <a:pt x="47" y="2425"/>
                    <a:pt x="204" y="3992"/>
                  </a:cubicBezTo>
                  <a:cubicBezTo>
                    <a:pt x="337" y="5300"/>
                    <a:pt x="1223" y="6432"/>
                    <a:pt x="2410" y="6944"/>
                  </a:cubicBezTo>
                  <a:cubicBezTo>
                    <a:pt x="2577" y="6944"/>
                    <a:pt x="2746" y="6942"/>
                    <a:pt x="2919" y="6937"/>
                  </a:cubicBezTo>
                  <a:cubicBezTo>
                    <a:pt x="1114" y="6430"/>
                    <a:pt x="1" y="4550"/>
                    <a:pt x="490" y="2728"/>
                  </a:cubicBezTo>
                  <a:cubicBezTo>
                    <a:pt x="904" y="1182"/>
                    <a:pt x="2322" y="183"/>
                    <a:pt x="3841" y="183"/>
                  </a:cubicBezTo>
                  <a:cubicBezTo>
                    <a:pt x="4186" y="183"/>
                    <a:pt x="4537" y="235"/>
                    <a:pt x="4883" y="344"/>
                  </a:cubicBezTo>
                  <a:cubicBezTo>
                    <a:pt x="4893" y="347"/>
                    <a:pt x="4902" y="348"/>
                    <a:pt x="4911" y="348"/>
                  </a:cubicBezTo>
                  <a:cubicBezTo>
                    <a:pt x="5001" y="348"/>
                    <a:pt x="5030" y="202"/>
                    <a:pt x="4931" y="169"/>
                  </a:cubicBezTo>
                  <a:cubicBezTo>
                    <a:pt x="4572" y="57"/>
                    <a:pt x="4200" y="1"/>
                    <a:pt x="3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4"/>
            <p:cNvSpPr/>
            <p:nvPr/>
          </p:nvSpPr>
          <p:spPr>
            <a:xfrm>
              <a:off x="221725" y="1767650"/>
              <a:ext cx="118725" cy="61050"/>
            </a:xfrm>
            <a:custGeom>
              <a:rect b="b" l="l" r="r" t="t"/>
              <a:pathLst>
                <a:path extrusionOk="0" h="2442" w="4749">
                  <a:moveTo>
                    <a:pt x="1522" y="0"/>
                  </a:moveTo>
                  <a:cubicBezTo>
                    <a:pt x="967" y="0"/>
                    <a:pt x="436" y="208"/>
                    <a:pt x="49" y="726"/>
                  </a:cubicBezTo>
                  <a:cubicBezTo>
                    <a:pt x="0" y="791"/>
                    <a:pt x="63" y="855"/>
                    <a:pt x="129" y="855"/>
                  </a:cubicBezTo>
                  <a:cubicBezTo>
                    <a:pt x="156" y="855"/>
                    <a:pt x="184" y="844"/>
                    <a:pt x="204" y="817"/>
                  </a:cubicBezTo>
                  <a:cubicBezTo>
                    <a:pt x="549" y="354"/>
                    <a:pt x="1019" y="173"/>
                    <a:pt x="1513" y="173"/>
                  </a:cubicBezTo>
                  <a:cubicBezTo>
                    <a:pt x="2183" y="173"/>
                    <a:pt x="2897" y="507"/>
                    <a:pt x="3400" y="928"/>
                  </a:cubicBezTo>
                  <a:cubicBezTo>
                    <a:pt x="3815" y="1275"/>
                    <a:pt x="4160" y="1701"/>
                    <a:pt x="4419" y="2175"/>
                  </a:cubicBezTo>
                  <a:cubicBezTo>
                    <a:pt x="4457" y="2246"/>
                    <a:pt x="4501" y="2328"/>
                    <a:pt x="4545" y="2416"/>
                  </a:cubicBezTo>
                  <a:cubicBezTo>
                    <a:pt x="4613" y="2426"/>
                    <a:pt x="4680" y="2434"/>
                    <a:pt x="4749" y="2441"/>
                  </a:cubicBezTo>
                  <a:cubicBezTo>
                    <a:pt x="4739" y="2420"/>
                    <a:pt x="4730" y="2399"/>
                    <a:pt x="4720" y="2378"/>
                  </a:cubicBezTo>
                  <a:cubicBezTo>
                    <a:pt x="4434" y="1745"/>
                    <a:pt x="3997" y="1177"/>
                    <a:pt x="3454" y="742"/>
                  </a:cubicBezTo>
                  <a:cubicBezTo>
                    <a:pt x="2919" y="312"/>
                    <a:pt x="2202" y="0"/>
                    <a:pt x="1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4"/>
            <p:cNvSpPr/>
            <p:nvPr/>
          </p:nvSpPr>
          <p:spPr>
            <a:xfrm>
              <a:off x="435300" y="1568350"/>
              <a:ext cx="50225" cy="168950"/>
            </a:xfrm>
            <a:custGeom>
              <a:rect b="b" l="l" r="r" t="t"/>
              <a:pathLst>
                <a:path extrusionOk="0" h="6758" w="2009">
                  <a:moveTo>
                    <a:pt x="1913" y="1"/>
                  </a:moveTo>
                  <a:cubicBezTo>
                    <a:pt x="1894" y="1"/>
                    <a:pt x="1875" y="9"/>
                    <a:pt x="1861" y="30"/>
                  </a:cubicBezTo>
                  <a:cubicBezTo>
                    <a:pt x="1199" y="1025"/>
                    <a:pt x="802" y="2203"/>
                    <a:pt x="505" y="3352"/>
                  </a:cubicBezTo>
                  <a:cubicBezTo>
                    <a:pt x="228" y="4426"/>
                    <a:pt x="0" y="5574"/>
                    <a:pt x="62" y="6690"/>
                  </a:cubicBezTo>
                  <a:cubicBezTo>
                    <a:pt x="64" y="6735"/>
                    <a:pt x="102" y="6758"/>
                    <a:pt x="136" y="6758"/>
                  </a:cubicBezTo>
                  <a:cubicBezTo>
                    <a:pt x="169" y="6758"/>
                    <a:pt x="199" y="6737"/>
                    <a:pt x="196" y="6696"/>
                  </a:cubicBezTo>
                  <a:cubicBezTo>
                    <a:pt x="134" y="5591"/>
                    <a:pt x="359" y="4457"/>
                    <a:pt x="633" y="3393"/>
                  </a:cubicBezTo>
                  <a:cubicBezTo>
                    <a:pt x="927" y="2255"/>
                    <a:pt x="1318" y="1089"/>
                    <a:pt x="1974" y="103"/>
                  </a:cubicBezTo>
                  <a:cubicBezTo>
                    <a:pt x="2008" y="52"/>
                    <a:pt x="1961" y="1"/>
                    <a:pt x="1913"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4"/>
            <p:cNvSpPr/>
            <p:nvPr/>
          </p:nvSpPr>
          <p:spPr>
            <a:xfrm>
              <a:off x="191575" y="1498025"/>
              <a:ext cx="66450" cy="146725"/>
            </a:xfrm>
            <a:custGeom>
              <a:rect b="b" l="l" r="r" t="t"/>
              <a:pathLst>
                <a:path extrusionOk="0" h="5869" w="2658">
                  <a:moveTo>
                    <a:pt x="2414" y="0"/>
                  </a:moveTo>
                  <a:lnTo>
                    <a:pt x="2414" y="0"/>
                  </a:lnTo>
                  <a:cubicBezTo>
                    <a:pt x="2414" y="0"/>
                    <a:pt x="2414" y="15"/>
                    <a:pt x="2416" y="44"/>
                  </a:cubicBezTo>
                  <a:lnTo>
                    <a:pt x="2416" y="44"/>
                  </a:lnTo>
                  <a:cubicBezTo>
                    <a:pt x="2415" y="15"/>
                    <a:pt x="2414" y="0"/>
                    <a:pt x="2414" y="0"/>
                  </a:cubicBezTo>
                  <a:close/>
                  <a:moveTo>
                    <a:pt x="2416" y="44"/>
                  </a:moveTo>
                  <a:cubicBezTo>
                    <a:pt x="2418" y="243"/>
                    <a:pt x="2365" y="1091"/>
                    <a:pt x="1374" y="2148"/>
                  </a:cubicBezTo>
                  <a:cubicBezTo>
                    <a:pt x="1" y="3612"/>
                    <a:pt x="1888" y="5346"/>
                    <a:pt x="2291" y="5841"/>
                  </a:cubicBezTo>
                  <a:cubicBezTo>
                    <a:pt x="2306" y="5860"/>
                    <a:pt x="2320" y="5869"/>
                    <a:pt x="2334" y="5869"/>
                  </a:cubicBezTo>
                  <a:cubicBezTo>
                    <a:pt x="2658" y="5869"/>
                    <a:pt x="2439" y="584"/>
                    <a:pt x="2416" y="4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4"/>
            <p:cNvSpPr/>
            <p:nvPr/>
          </p:nvSpPr>
          <p:spPr>
            <a:xfrm>
              <a:off x="353100" y="1414050"/>
              <a:ext cx="207525" cy="450700"/>
            </a:xfrm>
            <a:custGeom>
              <a:rect b="b" l="l" r="r" t="t"/>
              <a:pathLst>
                <a:path extrusionOk="0" h="18028" w="8301">
                  <a:moveTo>
                    <a:pt x="3236" y="0"/>
                  </a:moveTo>
                  <a:lnTo>
                    <a:pt x="3236" y="0"/>
                  </a:lnTo>
                  <a:cubicBezTo>
                    <a:pt x="4063" y="1036"/>
                    <a:pt x="3591" y="4128"/>
                    <a:pt x="2112" y="5575"/>
                  </a:cubicBezTo>
                  <a:cubicBezTo>
                    <a:pt x="633" y="7021"/>
                    <a:pt x="1953" y="9618"/>
                    <a:pt x="1182" y="11583"/>
                  </a:cubicBezTo>
                  <a:cubicBezTo>
                    <a:pt x="411" y="13545"/>
                    <a:pt x="0" y="17727"/>
                    <a:pt x="934" y="17811"/>
                  </a:cubicBezTo>
                  <a:cubicBezTo>
                    <a:pt x="1658" y="17875"/>
                    <a:pt x="2878" y="18027"/>
                    <a:pt x="4157" y="18027"/>
                  </a:cubicBezTo>
                  <a:cubicBezTo>
                    <a:pt x="4525" y="18027"/>
                    <a:pt x="4898" y="18015"/>
                    <a:pt x="5266" y="17984"/>
                  </a:cubicBezTo>
                  <a:cubicBezTo>
                    <a:pt x="6119" y="17911"/>
                    <a:pt x="6382" y="17508"/>
                    <a:pt x="6332" y="16821"/>
                  </a:cubicBezTo>
                  <a:cubicBezTo>
                    <a:pt x="6286" y="16182"/>
                    <a:pt x="5972" y="15298"/>
                    <a:pt x="5613" y="14203"/>
                  </a:cubicBezTo>
                  <a:cubicBezTo>
                    <a:pt x="4867" y="11930"/>
                    <a:pt x="5866" y="7811"/>
                    <a:pt x="7084" y="6622"/>
                  </a:cubicBezTo>
                  <a:cubicBezTo>
                    <a:pt x="8301" y="5435"/>
                    <a:pt x="8230" y="3016"/>
                    <a:pt x="7508" y="2030"/>
                  </a:cubicBezTo>
                  <a:cubicBezTo>
                    <a:pt x="7023" y="1362"/>
                    <a:pt x="5241" y="672"/>
                    <a:pt x="4138" y="292"/>
                  </a:cubicBezTo>
                  <a:cubicBezTo>
                    <a:pt x="3609" y="111"/>
                    <a:pt x="3236" y="0"/>
                    <a:pt x="3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4"/>
            <p:cNvSpPr/>
            <p:nvPr/>
          </p:nvSpPr>
          <p:spPr>
            <a:xfrm>
              <a:off x="390500" y="1641475"/>
              <a:ext cx="59050" cy="15500"/>
            </a:xfrm>
            <a:custGeom>
              <a:rect b="b" l="l" r="r" t="t"/>
              <a:pathLst>
                <a:path extrusionOk="0" h="620" w="2362">
                  <a:moveTo>
                    <a:pt x="129" y="1"/>
                  </a:moveTo>
                  <a:cubicBezTo>
                    <a:pt x="51" y="1"/>
                    <a:pt x="1" y="119"/>
                    <a:pt x="83" y="170"/>
                  </a:cubicBezTo>
                  <a:cubicBezTo>
                    <a:pt x="574" y="468"/>
                    <a:pt x="1121" y="620"/>
                    <a:pt x="1682" y="620"/>
                  </a:cubicBezTo>
                  <a:cubicBezTo>
                    <a:pt x="1872" y="620"/>
                    <a:pt x="2063" y="602"/>
                    <a:pt x="2254" y="567"/>
                  </a:cubicBezTo>
                  <a:cubicBezTo>
                    <a:pt x="2362" y="547"/>
                    <a:pt x="2324" y="391"/>
                    <a:pt x="2224" y="391"/>
                  </a:cubicBezTo>
                  <a:cubicBezTo>
                    <a:pt x="2218" y="391"/>
                    <a:pt x="2212" y="392"/>
                    <a:pt x="2206" y="393"/>
                  </a:cubicBezTo>
                  <a:cubicBezTo>
                    <a:pt x="2030" y="425"/>
                    <a:pt x="1853" y="441"/>
                    <a:pt x="1678" y="441"/>
                  </a:cubicBezTo>
                  <a:cubicBezTo>
                    <a:pt x="1151" y="441"/>
                    <a:pt x="635" y="296"/>
                    <a:pt x="173" y="15"/>
                  </a:cubicBezTo>
                  <a:lnTo>
                    <a:pt x="175" y="15"/>
                  </a:lnTo>
                  <a:cubicBezTo>
                    <a:pt x="159" y="5"/>
                    <a:pt x="143" y="1"/>
                    <a:pt x="12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4"/>
            <p:cNvSpPr/>
            <p:nvPr/>
          </p:nvSpPr>
          <p:spPr>
            <a:xfrm>
              <a:off x="353100" y="1414050"/>
              <a:ext cx="159575" cy="450700"/>
            </a:xfrm>
            <a:custGeom>
              <a:rect b="b" l="l" r="r" t="t"/>
              <a:pathLst>
                <a:path extrusionOk="0" h="18028" w="6383">
                  <a:moveTo>
                    <a:pt x="3236" y="0"/>
                  </a:moveTo>
                  <a:lnTo>
                    <a:pt x="3236" y="0"/>
                  </a:lnTo>
                  <a:cubicBezTo>
                    <a:pt x="4063" y="1036"/>
                    <a:pt x="3591" y="4128"/>
                    <a:pt x="2112" y="5575"/>
                  </a:cubicBezTo>
                  <a:cubicBezTo>
                    <a:pt x="633" y="7021"/>
                    <a:pt x="1953" y="9618"/>
                    <a:pt x="1182" y="11583"/>
                  </a:cubicBezTo>
                  <a:cubicBezTo>
                    <a:pt x="411" y="13545"/>
                    <a:pt x="0" y="17727"/>
                    <a:pt x="934" y="17811"/>
                  </a:cubicBezTo>
                  <a:cubicBezTo>
                    <a:pt x="1658" y="17875"/>
                    <a:pt x="2878" y="18027"/>
                    <a:pt x="4157" y="18027"/>
                  </a:cubicBezTo>
                  <a:cubicBezTo>
                    <a:pt x="4525" y="18027"/>
                    <a:pt x="4898" y="18015"/>
                    <a:pt x="5266" y="17984"/>
                  </a:cubicBezTo>
                  <a:cubicBezTo>
                    <a:pt x="6119" y="17911"/>
                    <a:pt x="6382" y="17508"/>
                    <a:pt x="6332" y="16821"/>
                  </a:cubicBezTo>
                  <a:lnTo>
                    <a:pt x="6332" y="16821"/>
                  </a:lnTo>
                  <a:cubicBezTo>
                    <a:pt x="5731" y="17304"/>
                    <a:pt x="4536" y="17427"/>
                    <a:pt x="3476" y="17427"/>
                  </a:cubicBezTo>
                  <a:cubicBezTo>
                    <a:pt x="2377" y="17427"/>
                    <a:pt x="1422" y="17295"/>
                    <a:pt x="1422" y="17295"/>
                  </a:cubicBezTo>
                  <a:cubicBezTo>
                    <a:pt x="802" y="16672"/>
                    <a:pt x="1193" y="14017"/>
                    <a:pt x="1832" y="12593"/>
                  </a:cubicBezTo>
                  <a:cubicBezTo>
                    <a:pt x="2471" y="11172"/>
                    <a:pt x="2041" y="8454"/>
                    <a:pt x="2239" y="7050"/>
                  </a:cubicBezTo>
                  <a:cubicBezTo>
                    <a:pt x="2438" y="5648"/>
                    <a:pt x="3683" y="4926"/>
                    <a:pt x="4182" y="2858"/>
                  </a:cubicBezTo>
                  <a:cubicBezTo>
                    <a:pt x="4464" y="1688"/>
                    <a:pt x="4318" y="823"/>
                    <a:pt x="4138" y="292"/>
                  </a:cubicBezTo>
                  <a:cubicBezTo>
                    <a:pt x="3609" y="111"/>
                    <a:pt x="3236" y="0"/>
                    <a:pt x="3236"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4"/>
            <p:cNvSpPr/>
            <p:nvPr/>
          </p:nvSpPr>
          <p:spPr>
            <a:xfrm>
              <a:off x="150275" y="1412075"/>
              <a:ext cx="188800" cy="411150"/>
            </a:xfrm>
            <a:custGeom>
              <a:rect b="b" l="l" r="r" t="t"/>
              <a:pathLst>
                <a:path extrusionOk="0" h="16446" w="7552">
                  <a:moveTo>
                    <a:pt x="7551" y="1"/>
                  </a:moveTo>
                  <a:cubicBezTo>
                    <a:pt x="7551" y="1"/>
                    <a:pt x="6924" y="194"/>
                    <a:pt x="6189" y="390"/>
                  </a:cubicBezTo>
                  <a:cubicBezTo>
                    <a:pt x="5635" y="540"/>
                    <a:pt x="5017" y="689"/>
                    <a:pt x="4559" y="762"/>
                  </a:cubicBezTo>
                  <a:cubicBezTo>
                    <a:pt x="3494" y="931"/>
                    <a:pt x="3640" y="1911"/>
                    <a:pt x="3511" y="3187"/>
                  </a:cubicBezTo>
                  <a:cubicBezTo>
                    <a:pt x="3381" y="4462"/>
                    <a:pt x="1449" y="5435"/>
                    <a:pt x="1785" y="6789"/>
                  </a:cubicBezTo>
                  <a:cubicBezTo>
                    <a:pt x="2123" y="8143"/>
                    <a:pt x="2992" y="8268"/>
                    <a:pt x="2781" y="9258"/>
                  </a:cubicBezTo>
                  <a:cubicBezTo>
                    <a:pt x="2625" y="9979"/>
                    <a:pt x="1183" y="11591"/>
                    <a:pt x="450" y="12791"/>
                  </a:cubicBezTo>
                  <a:cubicBezTo>
                    <a:pt x="176" y="13240"/>
                    <a:pt x="1" y="13633"/>
                    <a:pt x="28" y="13900"/>
                  </a:cubicBezTo>
                  <a:cubicBezTo>
                    <a:pt x="128" y="14886"/>
                    <a:pt x="3302" y="16250"/>
                    <a:pt x="4187" y="16446"/>
                  </a:cubicBezTo>
                  <a:cubicBezTo>
                    <a:pt x="4187" y="16446"/>
                    <a:pt x="4369" y="11428"/>
                    <a:pt x="4802" y="9847"/>
                  </a:cubicBezTo>
                  <a:cubicBezTo>
                    <a:pt x="5339" y="7881"/>
                    <a:pt x="5092" y="7037"/>
                    <a:pt x="5790" y="5560"/>
                  </a:cubicBezTo>
                  <a:cubicBezTo>
                    <a:pt x="6488" y="4084"/>
                    <a:pt x="5059" y="1957"/>
                    <a:pt x="7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4"/>
            <p:cNvSpPr/>
            <p:nvPr/>
          </p:nvSpPr>
          <p:spPr>
            <a:xfrm>
              <a:off x="206475" y="1464025"/>
              <a:ext cx="43725" cy="71350"/>
            </a:xfrm>
            <a:custGeom>
              <a:rect b="b" l="l" r="r" t="t"/>
              <a:pathLst>
                <a:path extrusionOk="0" h="2854" w="1749">
                  <a:moveTo>
                    <a:pt x="1662" y="1"/>
                  </a:moveTo>
                  <a:cubicBezTo>
                    <a:pt x="1617" y="1"/>
                    <a:pt x="1568" y="29"/>
                    <a:pt x="1563" y="86"/>
                  </a:cubicBezTo>
                  <a:cubicBezTo>
                    <a:pt x="1459" y="1122"/>
                    <a:pt x="916" y="2068"/>
                    <a:pt x="78" y="2682"/>
                  </a:cubicBezTo>
                  <a:cubicBezTo>
                    <a:pt x="0" y="2737"/>
                    <a:pt x="49" y="2854"/>
                    <a:pt x="121" y="2854"/>
                  </a:cubicBezTo>
                  <a:cubicBezTo>
                    <a:pt x="136" y="2854"/>
                    <a:pt x="152" y="2849"/>
                    <a:pt x="168" y="2837"/>
                  </a:cubicBezTo>
                  <a:cubicBezTo>
                    <a:pt x="1062" y="2181"/>
                    <a:pt x="1630" y="1189"/>
                    <a:pt x="1743" y="86"/>
                  </a:cubicBezTo>
                  <a:cubicBezTo>
                    <a:pt x="1749" y="29"/>
                    <a:pt x="1707" y="1"/>
                    <a:pt x="166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4"/>
            <p:cNvSpPr/>
            <p:nvPr/>
          </p:nvSpPr>
          <p:spPr>
            <a:xfrm>
              <a:off x="213225" y="1616550"/>
              <a:ext cx="49550" cy="14125"/>
            </a:xfrm>
            <a:custGeom>
              <a:rect b="b" l="l" r="r" t="t"/>
              <a:pathLst>
                <a:path extrusionOk="0" h="565" w="1982">
                  <a:moveTo>
                    <a:pt x="127" y="0"/>
                  </a:moveTo>
                  <a:cubicBezTo>
                    <a:pt x="50" y="0"/>
                    <a:pt x="0" y="118"/>
                    <a:pt x="82" y="170"/>
                  </a:cubicBezTo>
                  <a:cubicBezTo>
                    <a:pt x="509" y="433"/>
                    <a:pt x="979" y="564"/>
                    <a:pt x="1467" y="564"/>
                  </a:cubicBezTo>
                  <a:cubicBezTo>
                    <a:pt x="1601" y="564"/>
                    <a:pt x="1737" y="554"/>
                    <a:pt x="1874" y="534"/>
                  </a:cubicBezTo>
                  <a:cubicBezTo>
                    <a:pt x="1982" y="518"/>
                    <a:pt x="1943" y="360"/>
                    <a:pt x="1842" y="360"/>
                  </a:cubicBezTo>
                  <a:cubicBezTo>
                    <a:pt x="1836" y="360"/>
                    <a:pt x="1831" y="361"/>
                    <a:pt x="1826" y="362"/>
                  </a:cubicBezTo>
                  <a:cubicBezTo>
                    <a:pt x="1705" y="379"/>
                    <a:pt x="1586" y="388"/>
                    <a:pt x="1467" y="388"/>
                  </a:cubicBezTo>
                  <a:cubicBezTo>
                    <a:pt x="1010" y="388"/>
                    <a:pt x="570" y="260"/>
                    <a:pt x="172" y="14"/>
                  </a:cubicBezTo>
                  <a:cubicBezTo>
                    <a:pt x="157" y="5"/>
                    <a:pt x="141" y="0"/>
                    <a:pt x="127"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4"/>
            <p:cNvSpPr/>
            <p:nvPr/>
          </p:nvSpPr>
          <p:spPr>
            <a:xfrm>
              <a:off x="150275" y="1412075"/>
              <a:ext cx="188800" cy="411150"/>
            </a:xfrm>
            <a:custGeom>
              <a:rect b="b" l="l" r="r" t="t"/>
              <a:pathLst>
                <a:path extrusionOk="0" h="16446" w="7552">
                  <a:moveTo>
                    <a:pt x="7551" y="1"/>
                  </a:moveTo>
                  <a:cubicBezTo>
                    <a:pt x="7551" y="1"/>
                    <a:pt x="6924" y="194"/>
                    <a:pt x="6189" y="390"/>
                  </a:cubicBezTo>
                  <a:cubicBezTo>
                    <a:pt x="5708" y="1042"/>
                    <a:pt x="5100" y="2114"/>
                    <a:pt x="5244" y="3227"/>
                  </a:cubicBezTo>
                  <a:cubicBezTo>
                    <a:pt x="5476" y="5019"/>
                    <a:pt x="4369" y="6256"/>
                    <a:pt x="4344" y="7591"/>
                  </a:cubicBezTo>
                  <a:cubicBezTo>
                    <a:pt x="4319" y="8926"/>
                    <a:pt x="3128" y="14169"/>
                    <a:pt x="3373" y="15220"/>
                  </a:cubicBezTo>
                  <a:cubicBezTo>
                    <a:pt x="3373" y="15220"/>
                    <a:pt x="1273" y="14236"/>
                    <a:pt x="450" y="12791"/>
                  </a:cubicBezTo>
                  <a:cubicBezTo>
                    <a:pt x="176" y="13240"/>
                    <a:pt x="1" y="13633"/>
                    <a:pt x="28" y="13900"/>
                  </a:cubicBezTo>
                  <a:cubicBezTo>
                    <a:pt x="128" y="14886"/>
                    <a:pt x="3302" y="16250"/>
                    <a:pt x="4187" y="16446"/>
                  </a:cubicBezTo>
                  <a:cubicBezTo>
                    <a:pt x="4187" y="16446"/>
                    <a:pt x="4369" y="11428"/>
                    <a:pt x="4802" y="9847"/>
                  </a:cubicBezTo>
                  <a:cubicBezTo>
                    <a:pt x="5339" y="7881"/>
                    <a:pt x="5092" y="7037"/>
                    <a:pt x="5790" y="5560"/>
                  </a:cubicBezTo>
                  <a:cubicBezTo>
                    <a:pt x="6488" y="4084"/>
                    <a:pt x="5059" y="1959"/>
                    <a:pt x="7551"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4"/>
            <p:cNvSpPr/>
            <p:nvPr/>
          </p:nvSpPr>
          <p:spPr>
            <a:xfrm>
              <a:off x="458700" y="1456625"/>
              <a:ext cx="256400" cy="485000"/>
            </a:xfrm>
            <a:custGeom>
              <a:rect b="b" l="l" r="r" t="t"/>
              <a:pathLst>
                <a:path extrusionOk="0" h="19400" w="10256">
                  <a:moveTo>
                    <a:pt x="2952" y="1"/>
                  </a:moveTo>
                  <a:cubicBezTo>
                    <a:pt x="2952" y="1"/>
                    <a:pt x="1092" y="3643"/>
                    <a:pt x="885" y="6258"/>
                  </a:cubicBezTo>
                  <a:cubicBezTo>
                    <a:pt x="787" y="7486"/>
                    <a:pt x="4251" y="10282"/>
                    <a:pt x="4217" y="10697"/>
                  </a:cubicBezTo>
                  <a:cubicBezTo>
                    <a:pt x="4174" y="11226"/>
                    <a:pt x="2364" y="13029"/>
                    <a:pt x="1182" y="14332"/>
                  </a:cubicBezTo>
                  <a:cubicBezTo>
                    <a:pt x="0" y="15634"/>
                    <a:pt x="783" y="16018"/>
                    <a:pt x="1333" y="17773"/>
                  </a:cubicBezTo>
                  <a:cubicBezTo>
                    <a:pt x="1658" y="18807"/>
                    <a:pt x="2193" y="19400"/>
                    <a:pt x="2880" y="19400"/>
                  </a:cubicBezTo>
                  <a:cubicBezTo>
                    <a:pt x="3359" y="19400"/>
                    <a:pt x="3912" y="19112"/>
                    <a:pt x="4518" y="18485"/>
                  </a:cubicBezTo>
                  <a:cubicBezTo>
                    <a:pt x="5676" y="17284"/>
                    <a:pt x="6729" y="15899"/>
                    <a:pt x="8582" y="13662"/>
                  </a:cubicBezTo>
                  <a:cubicBezTo>
                    <a:pt x="8889" y="13290"/>
                    <a:pt x="9150" y="12970"/>
                    <a:pt x="9361" y="12674"/>
                  </a:cubicBezTo>
                  <a:cubicBezTo>
                    <a:pt x="10200" y="11497"/>
                    <a:pt x="10255" y="10727"/>
                    <a:pt x="9402" y="8823"/>
                  </a:cubicBezTo>
                  <a:cubicBezTo>
                    <a:pt x="9179" y="8324"/>
                    <a:pt x="8893" y="7746"/>
                    <a:pt x="8542" y="7064"/>
                  </a:cubicBezTo>
                  <a:cubicBezTo>
                    <a:pt x="6430" y="2949"/>
                    <a:pt x="2952" y="1"/>
                    <a:pt x="2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4"/>
            <p:cNvSpPr/>
            <p:nvPr/>
          </p:nvSpPr>
          <p:spPr>
            <a:xfrm>
              <a:off x="663275" y="1677175"/>
              <a:ext cx="51825" cy="96325"/>
            </a:xfrm>
            <a:custGeom>
              <a:rect b="b" l="l" r="r" t="t"/>
              <a:pathLst>
                <a:path extrusionOk="0" h="3853" w="2073">
                  <a:moveTo>
                    <a:pt x="1219" y="1"/>
                  </a:moveTo>
                  <a:lnTo>
                    <a:pt x="1219" y="1"/>
                  </a:lnTo>
                  <a:cubicBezTo>
                    <a:pt x="492" y="432"/>
                    <a:pt x="0" y="2682"/>
                    <a:pt x="1178" y="3852"/>
                  </a:cubicBezTo>
                  <a:cubicBezTo>
                    <a:pt x="2017" y="2675"/>
                    <a:pt x="2072" y="1905"/>
                    <a:pt x="121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4"/>
            <p:cNvSpPr/>
            <p:nvPr/>
          </p:nvSpPr>
          <p:spPr>
            <a:xfrm>
              <a:off x="473950" y="1459100"/>
              <a:ext cx="58950" cy="67350"/>
            </a:xfrm>
            <a:custGeom>
              <a:rect b="b" l="l" r="r" t="t"/>
              <a:pathLst>
                <a:path extrusionOk="0" h="2694" w="2358">
                  <a:moveTo>
                    <a:pt x="2228" y="1"/>
                  </a:moveTo>
                  <a:cubicBezTo>
                    <a:pt x="2224" y="1"/>
                    <a:pt x="2220" y="1"/>
                    <a:pt x="2216" y="1"/>
                  </a:cubicBezTo>
                  <a:cubicBezTo>
                    <a:pt x="927" y="185"/>
                    <a:pt x="0" y="1315"/>
                    <a:pt x="62" y="2616"/>
                  </a:cubicBezTo>
                  <a:cubicBezTo>
                    <a:pt x="64" y="2668"/>
                    <a:pt x="105" y="2694"/>
                    <a:pt x="145" y="2694"/>
                  </a:cubicBezTo>
                  <a:cubicBezTo>
                    <a:pt x="185" y="2694"/>
                    <a:pt x="225" y="2668"/>
                    <a:pt x="223" y="2616"/>
                  </a:cubicBezTo>
                  <a:cubicBezTo>
                    <a:pt x="165" y="1381"/>
                    <a:pt x="1038" y="331"/>
                    <a:pt x="2260" y="157"/>
                  </a:cubicBezTo>
                  <a:cubicBezTo>
                    <a:pt x="2357" y="144"/>
                    <a:pt x="2321" y="1"/>
                    <a:pt x="2228"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4"/>
            <p:cNvSpPr/>
            <p:nvPr/>
          </p:nvSpPr>
          <p:spPr>
            <a:xfrm>
              <a:off x="443700" y="1594675"/>
              <a:ext cx="55000" cy="56750"/>
            </a:xfrm>
            <a:custGeom>
              <a:rect b="b" l="l" r="r" t="t"/>
              <a:pathLst>
                <a:path extrusionOk="0" h="2270" w="2200">
                  <a:moveTo>
                    <a:pt x="128" y="0"/>
                  </a:moveTo>
                  <a:cubicBezTo>
                    <a:pt x="61" y="0"/>
                    <a:pt x="1" y="90"/>
                    <a:pt x="61" y="155"/>
                  </a:cubicBezTo>
                  <a:cubicBezTo>
                    <a:pt x="711" y="851"/>
                    <a:pt x="1362" y="1547"/>
                    <a:pt x="2010" y="2242"/>
                  </a:cubicBezTo>
                  <a:lnTo>
                    <a:pt x="2012" y="2242"/>
                  </a:lnTo>
                  <a:cubicBezTo>
                    <a:pt x="2030" y="2261"/>
                    <a:pt x="2051" y="2270"/>
                    <a:pt x="2071" y="2270"/>
                  </a:cubicBezTo>
                  <a:cubicBezTo>
                    <a:pt x="2138" y="2270"/>
                    <a:pt x="2199" y="2180"/>
                    <a:pt x="2139" y="2115"/>
                  </a:cubicBezTo>
                  <a:cubicBezTo>
                    <a:pt x="1488" y="1419"/>
                    <a:pt x="838" y="724"/>
                    <a:pt x="188" y="28"/>
                  </a:cubicBezTo>
                  <a:cubicBezTo>
                    <a:pt x="170" y="8"/>
                    <a:pt x="149" y="0"/>
                    <a:pt x="128"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4"/>
            <p:cNvSpPr/>
            <p:nvPr/>
          </p:nvSpPr>
          <p:spPr>
            <a:xfrm>
              <a:off x="562375" y="1697725"/>
              <a:ext cx="58675" cy="28550"/>
            </a:xfrm>
            <a:custGeom>
              <a:rect b="b" l="l" r="r" t="t"/>
              <a:pathLst>
                <a:path extrusionOk="0" h="1142" w="2347">
                  <a:moveTo>
                    <a:pt x="2225" y="1"/>
                  </a:moveTo>
                  <a:cubicBezTo>
                    <a:pt x="2216" y="1"/>
                    <a:pt x="2207" y="2"/>
                    <a:pt x="2197" y="5"/>
                  </a:cubicBezTo>
                  <a:cubicBezTo>
                    <a:pt x="1453" y="237"/>
                    <a:pt x="747" y="562"/>
                    <a:pt x="83" y="974"/>
                  </a:cubicBezTo>
                  <a:cubicBezTo>
                    <a:pt x="1" y="1024"/>
                    <a:pt x="51" y="1142"/>
                    <a:pt x="129" y="1142"/>
                  </a:cubicBezTo>
                  <a:cubicBezTo>
                    <a:pt x="143" y="1142"/>
                    <a:pt x="159" y="1137"/>
                    <a:pt x="175" y="1128"/>
                  </a:cubicBezTo>
                  <a:cubicBezTo>
                    <a:pt x="823" y="725"/>
                    <a:pt x="1514" y="406"/>
                    <a:pt x="2245" y="178"/>
                  </a:cubicBezTo>
                  <a:cubicBezTo>
                    <a:pt x="2346" y="147"/>
                    <a:pt x="2315" y="1"/>
                    <a:pt x="2225"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4"/>
            <p:cNvSpPr/>
            <p:nvPr/>
          </p:nvSpPr>
          <p:spPr>
            <a:xfrm>
              <a:off x="580750" y="1695225"/>
              <a:ext cx="20600" cy="20075"/>
            </a:xfrm>
            <a:custGeom>
              <a:rect b="b" l="l" r="r" t="t"/>
              <a:pathLst>
                <a:path extrusionOk="0" h="803" w="824">
                  <a:moveTo>
                    <a:pt x="690" y="1"/>
                  </a:moveTo>
                  <a:cubicBezTo>
                    <a:pt x="669" y="1"/>
                    <a:pt x="648" y="8"/>
                    <a:pt x="629" y="25"/>
                  </a:cubicBezTo>
                  <a:cubicBezTo>
                    <a:pt x="420" y="215"/>
                    <a:pt x="228" y="422"/>
                    <a:pt x="54" y="644"/>
                  </a:cubicBezTo>
                  <a:cubicBezTo>
                    <a:pt x="0" y="713"/>
                    <a:pt x="60" y="803"/>
                    <a:pt x="122" y="803"/>
                  </a:cubicBezTo>
                  <a:cubicBezTo>
                    <a:pt x="143" y="803"/>
                    <a:pt x="163" y="793"/>
                    <a:pt x="180" y="771"/>
                  </a:cubicBezTo>
                  <a:cubicBezTo>
                    <a:pt x="355" y="548"/>
                    <a:pt x="547" y="341"/>
                    <a:pt x="758" y="151"/>
                  </a:cubicBezTo>
                  <a:lnTo>
                    <a:pt x="756" y="151"/>
                  </a:lnTo>
                  <a:cubicBezTo>
                    <a:pt x="823" y="90"/>
                    <a:pt x="761" y="1"/>
                    <a:pt x="690"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4"/>
            <p:cNvSpPr/>
            <p:nvPr/>
          </p:nvSpPr>
          <p:spPr>
            <a:xfrm>
              <a:off x="490675" y="1809575"/>
              <a:ext cx="78575" cy="117100"/>
            </a:xfrm>
            <a:custGeom>
              <a:rect b="b" l="l" r="r" t="t"/>
              <a:pathLst>
                <a:path extrusionOk="0" h="4684" w="3143">
                  <a:moveTo>
                    <a:pt x="144" y="0"/>
                  </a:moveTo>
                  <a:cubicBezTo>
                    <a:pt x="58" y="0"/>
                    <a:pt x="1" y="122"/>
                    <a:pt x="93" y="162"/>
                  </a:cubicBezTo>
                  <a:cubicBezTo>
                    <a:pt x="920" y="525"/>
                    <a:pt x="1627" y="1115"/>
                    <a:pt x="2128" y="1867"/>
                  </a:cubicBezTo>
                  <a:cubicBezTo>
                    <a:pt x="2368" y="2228"/>
                    <a:pt x="2560" y="2621"/>
                    <a:pt x="2692" y="3036"/>
                  </a:cubicBezTo>
                  <a:cubicBezTo>
                    <a:pt x="2840" y="3498"/>
                    <a:pt x="2999" y="4094"/>
                    <a:pt x="2759" y="4547"/>
                  </a:cubicBezTo>
                  <a:cubicBezTo>
                    <a:pt x="2722" y="4619"/>
                    <a:pt x="2785" y="4684"/>
                    <a:pt x="2845" y="4684"/>
                  </a:cubicBezTo>
                  <a:cubicBezTo>
                    <a:pt x="2872" y="4684"/>
                    <a:pt x="2898" y="4671"/>
                    <a:pt x="2915" y="4639"/>
                  </a:cubicBezTo>
                  <a:cubicBezTo>
                    <a:pt x="3143" y="4206"/>
                    <a:pt x="3055" y="3697"/>
                    <a:pt x="2938" y="3243"/>
                  </a:cubicBezTo>
                  <a:cubicBezTo>
                    <a:pt x="2821" y="2778"/>
                    <a:pt x="2629" y="2332"/>
                    <a:pt x="2377" y="1925"/>
                  </a:cubicBezTo>
                  <a:cubicBezTo>
                    <a:pt x="1859" y="1081"/>
                    <a:pt x="1092" y="406"/>
                    <a:pt x="183" y="9"/>
                  </a:cubicBezTo>
                  <a:cubicBezTo>
                    <a:pt x="169" y="3"/>
                    <a:pt x="156" y="0"/>
                    <a:pt x="144" y="0"/>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4"/>
            <p:cNvSpPr/>
            <p:nvPr/>
          </p:nvSpPr>
          <p:spPr>
            <a:xfrm>
              <a:off x="398950" y="1856475"/>
              <a:ext cx="121975" cy="100000"/>
            </a:xfrm>
            <a:custGeom>
              <a:rect b="b" l="l" r="r" t="t"/>
              <a:pathLst>
                <a:path extrusionOk="0" h="4000" w="4879">
                  <a:moveTo>
                    <a:pt x="2980" y="1"/>
                  </a:moveTo>
                  <a:cubicBezTo>
                    <a:pt x="2917" y="1"/>
                    <a:pt x="2862" y="11"/>
                    <a:pt x="2820" y="35"/>
                  </a:cubicBezTo>
                  <a:cubicBezTo>
                    <a:pt x="2478" y="229"/>
                    <a:pt x="194" y="1489"/>
                    <a:pt x="35" y="1913"/>
                  </a:cubicBezTo>
                  <a:cubicBezTo>
                    <a:pt x="1" y="2004"/>
                    <a:pt x="64" y="2040"/>
                    <a:pt x="184" y="2040"/>
                  </a:cubicBezTo>
                  <a:cubicBezTo>
                    <a:pt x="621" y="2040"/>
                    <a:pt x="1809" y="1568"/>
                    <a:pt x="1809" y="1568"/>
                  </a:cubicBezTo>
                  <a:lnTo>
                    <a:pt x="1809" y="1568"/>
                  </a:lnTo>
                  <a:cubicBezTo>
                    <a:pt x="1809" y="1568"/>
                    <a:pt x="200" y="2731"/>
                    <a:pt x="464" y="2967"/>
                  </a:cubicBezTo>
                  <a:cubicBezTo>
                    <a:pt x="491" y="2990"/>
                    <a:pt x="535" y="3001"/>
                    <a:pt x="590" y="3001"/>
                  </a:cubicBezTo>
                  <a:cubicBezTo>
                    <a:pt x="1078" y="3001"/>
                    <a:pt x="2524" y="2174"/>
                    <a:pt x="2525" y="2174"/>
                  </a:cubicBezTo>
                  <a:lnTo>
                    <a:pt x="2525" y="2174"/>
                  </a:lnTo>
                  <a:cubicBezTo>
                    <a:pt x="2524" y="2174"/>
                    <a:pt x="1523" y="3108"/>
                    <a:pt x="1491" y="3390"/>
                  </a:cubicBezTo>
                  <a:cubicBezTo>
                    <a:pt x="1482" y="3465"/>
                    <a:pt x="1522" y="3496"/>
                    <a:pt x="1594" y="3496"/>
                  </a:cubicBezTo>
                  <a:cubicBezTo>
                    <a:pt x="1971" y="3496"/>
                    <a:pt x="3234" y="2650"/>
                    <a:pt x="3234" y="2650"/>
                  </a:cubicBezTo>
                  <a:lnTo>
                    <a:pt x="3234" y="2650"/>
                  </a:lnTo>
                  <a:cubicBezTo>
                    <a:pt x="3234" y="2650"/>
                    <a:pt x="2697" y="3761"/>
                    <a:pt x="2860" y="3945"/>
                  </a:cubicBezTo>
                  <a:cubicBezTo>
                    <a:pt x="2894" y="3983"/>
                    <a:pt x="2977" y="4000"/>
                    <a:pt x="3087" y="4000"/>
                  </a:cubicBezTo>
                  <a:cubicBezTo>
                    <a:pt x="3513" y="4000"/>
                    <a:pt x="4343" y="3752"/>
                    <a:pt x="4285" y="3550"/>
                  </a:cubicBezTo>
                  <a:cubicBezTo>
                    <a:pt x="4249" y="3424"/>
                    <a:pt x="4152" y="3390"/>
                    <a:pt x="4048" y="3390"/>
                  </a:cubicBezTo>
                  <a:cubicBezTo>
                    <a:pt x="3928" y="3390"/>
                    <a:pt x="3797" y="3435"/>
                    <a:pt x="3738" y="3435"/>
                  </a:cubicBezTo>
                  <a:cubicBezTo>
                    <a:pt x="3727" y="3435"/>
                    <a:pt x="3719" y="3434"/>
                    <a:pt x="3714" y="3431"/>
                  </a:cubicBezTo>
                  <a:cubicBezTo>
                    <a:pt x="3647" y="3387"/>
                    <a:pt x="4773" y="3059"/>
                    <a:pt x="4826" y="2629"/>
                  </a:cubicBezTo>
                  <a:cubicBezTo>
                    <a:pt x="4878" y="2199"/>
                    <a:pt x="4285" y="521"/>
                    <a:pt x="4285" y="521"/>
                  </a:cubicBezTo>
                  <a:lnTo>
                    <a:pt x="4284" y="521"/>
                  </a:lnTo>
                  <a:cubicBezTo>
                    <a:pt x="4284" y="521"/>
                    <a:pt x="3423" y="1"/>
                    <a:pt x="2980" y="1"/>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4"/>
            <p:cNvSpPr/>
            <p:nvPr/>
          </p:nvSpPr>
          <p:spPr>
            <a:xfrm>
              <a:off x="395250" y="1133725"/>
              <a:ext cx="141800" cy="105200"/>
            </a:xfrm>
            <a:custGeom>
              <a:rect b="b" l="l" r="r" t="t"/>
              <a:pathLst>
                <a:path extrusionOk="0" h="4208" w="5672">
                  <a:moveTo>
                    <a:pt x="2797" y="1"/>
                  </a:moveTo>
                  <a:cubicBezTo>
                    <a:pt x="1018" y="1"/>
                    <a:pt x="0" y="2471"/>
                    <a:pt x="1658" y="3682"/>
                  </a:cubicBezTo>
                  <a:cubicBezTo>
                    <a:pt x="1734" y="3740"/>
                    <a:pt x="1817" y="3795"/>
                    <a:pt x="1901" y="3853"/>
                  </a:cubicBezTo>
                  <a:cubicBezTo>
                    <a:pt x="2273" y="4100"/>
                    <a:pt x="2628" y="4207"/>
                    <a:pt x="2954" y="4207"/>
                  </a:cubicBezTo>
                  <a:cubicBezTo>
                    <a:pt x="4754" y="4207"/>
                    <a:pt x="5671" y="955"/>
                    <a:pt x="3609" y="166"/>
                  </a:cubicBezTo>
                  <a:cubicBezTo>
                    <a:pt x="3570" y="151"/>
                    <a:pt x="3532" y="137"/>
                    <a:pt x="3495" y="124"/>
                  </a:cubicBezTo>
                  <a:cubicBezTo>
                    <a:pt x="3253" y="39"/>
                    <a:pt x="3019" y="1"/>
                    <a:pt x="2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4"/>
            <p:cNvSpPr/>
            <p:nvPr/>
          </p:nvSpPr>
          <p:spPr>
            <a:xfrm>
              <a:off x="339525" y="1308725"/>
              <a:ext cx="89750" cy="131550"/>
            </a:xfrm>
            <a:custGeom>
              <a:rect b="b" l="l" r="r" t="t"/>
              <a:pathLst>
                <a:path extrusionOk="0" h="5262" w="3590">
                  <a:moveTo>
                    <a:pt x="3263" y="1"/>
                  </a:moveTo>
                  <a:lnTo>
                    <a:pt x="724" y="1259"/>
                  </a:lnTo>
                  <a:lnTo>
                    <a:pt x="530" y="2057"/>
                  </a:lnTo>
                  <a:lnTo>
                    <a:pt x="254" y="3197"/>
                  </a:lnTo>
                  <a:lnTo>
                    <a:pt x="0" y="4240"/>
                  </a:lnTo>
                  <a:cubicBezTo>
                    <a:pt x="218" y="5007"/>
                    <a:pt x="758" y="5261"/>
                    <a:pt x="1358" y="5261"/>
                  </a:cubicBezTo>
                  <a:cubicBezTo>
                    <a:pt x="2289" y="5261"/>
                    <a:pt x="3362" y="4649"/>
                    <a:pt x="3589" y="4394"/>
                  </a:cubicBezTo>
                  <a:lnTo>
                    <a:pt x="3263" y="1"/>
                  </a:ln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4"/>
            <p:cNvSpPr/>
            <p:nvPr/>
          </p:nvSpPr>
          <p:spPr>
            <a:xfrm>
              <a:off x="342200" y="1340950"/>
              <a:ext cx="63475" cy="62825"/>
            </a:xfrm>
            <a:custGeom>
              <a:rect b="b" l="l" r="r" t="t"/>
              <a:pathLst>
                <a:path extrusionOk="0" h="2513" w="2539">
                  <a:moveTo>
                    <a:pt x="2539" y="1"/>
                  </a:moveTo>
                  <a:lnTo>
                    <a:pt x="423" y="768"/>
                  </a:lnTo>
                  <a:lnTo>
                    <a:pt x="1" y="2508"/>
                  </a:lnTo>
                  <a:cubicBezTo>
                    <a:pt x="16" y="2511"/>
                    <a:pt x="32" y="2512"/>
                    <a:pt x="49" y="2512"/>
                  </a:cubicBezTo>
                  <a:cubicBezTo>
                    <a:pt x="422" y="2512"/>
                    <a:pt x="1430" y="1842"/>
                    <a:pt x="2539"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4"/>
            <p:cNvSpPr/>
            <p:nvPr/>
          </p:nvSpPr>
          <p:spPr>
            <a:xfrm>
              <a:off x="302275" y="1200750"/>
              <a:ext cx="175950" cy="164400"/>
            </a:xfrm>
            <a:custGeom>
              <a:rect b="b" l="l" r="r" t="t"/>
              <a:pathLst>
                <a:path extrusionOk="0" h="6576" w="7038">
                  <a:moveTo>
                    <a:pt x="2779" y="0"/>
                  </a:moveTo>
                  <a:cubicBezTo>
                    <a:pt x="2006" y="0"/>
                    <a:pt x="1250" y="266"/>
                    <a:pt x="667" y="777"/>
                  </a:cubicBezTo>
                  <a:cubicBezTo>
                    <a:pt x="641" y="800"/>
                    <a:pt x="616" y="823"/>
                    <a:pt x="591" y="848"/>
                  </a:cubicBezTo>
                  <a:lnTo>
                    <a:pt x="589" y="848"/>
                  </a:lnTo>
                  <a:cubicBezTo>
                    <a:pt x="196" y="1375"/>
                    <a:pt x="545" y="2190"/>
                    <a:pt x="332" y="3606"/>
                  </a:cubicBezTo>
                  <a:cubicBezTo>
                    <a:pt x="1" y="5827"/>
                    <a:pt x="702" y="6575"/>
                    <a:pt x="2310" y="6575"/>
                  </a:cubicBezTo>
                  <a:cubicBezTo>
                    <a:pt x="2351" y="6575"/>
                    <a:pt x="2392" y="6575"/>
                    <a:pt x="2434" y="6574"/>
                  </a:cubicBezTo>
                  <a:cubicBezTo>
                    <a:pt x="2902" y="6564"/>
                    <a:pt x="3831" y="6263"/>
                    <a:pt x="4400" y="5595"/>
                  </a:cubicBezTo>
                  <a:cubicBezTo>
                    <a:pt x="5039" y="4849"/>
                    <a:pt x="5283" y="4596"/>
                    <a:pt x="5563" y="3806"/>
                  </a:cubicBezTo>
                  <a:cubicBezTo>
                    <a:pt x="5964" y="2670"/>
                    <a:pt x="7038" y="199"/>
                    <a:pt x="2935" y="4"/>
                  </a:cubicBezTo>
                  <a:cubicBezTo>
                    <a:pt x="2883" y="1"/>
                    <a:pt x="2831" y="0"/>
                    <a:pt x="2779"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4"/>
            <p:cNvSpPr/>
            <p:nvPr/>
          </p:nvSpPr>
          <p:spPr>
            <a:xfrm>
              <a:off x="334000" y="1276350"/>
              <a:ext cx="15675" cy="28300"/>
            </a:xfrm>
            <a:custGeom>
              <a:rect b="b" l="l" r="r" t="t"/>
              <a:pathLst>
                <a:path extrusionOk="0" h="1132" w="627">
                  <a:moveTo>
                    <a:pt x="549" y="0"/>
                  </a:moveTo>
                  <a:cubicBezTo>
                    <a:pt x="514" y="0"/>
                    <a:pt x="484" y="26"/>
                    <a:pt x="478" y="62"/>
                  </a:cubicBezTo>
                  <a:lnTo>
                    <a:pt x="423" y="457"/>
                  </a:lnTo>
                  <a:lnTo>
                    <a:pt x="62" y="534"/>
                  </a:lnTo>
                  <a:cubicBezTo>
                    <a:pt x="35" y="540"/>
                    <a:pt x="14" y="561"/>
                    <a:pt x="7" y="586"/>
                  </a:cubicBezTo>
                  <a:cubicBezTo>
                    <a:pt x="1" y="613"/>
                    <a:pt x="8" y="642"/>
                    <a:pt x="30" y="659"/>
                  </a:cubicBezTo>
                  <a:cubicBezTo>
                    <a:pt x="158" y="774"/>
                    <a:pt x="381" y="995"/>
                    <a:pt x="423" y="1089"/>
                  </a:cubicBezTo>
                  <a:cubicBezTo>
                    <a:pt x="432" y="1112"/>
                    <a:pt x="455" y="1127"/>
                    <a:pt x="478" y="1131"/>
                  </a:cubicBezTo>
                  <a:cubicBezTo>
                    <a:pt x="482" y="1131"/>
                    <a:pt x="485" y="1131"/>
                    <a:pt x="488" y="1131"/>
                  </a:cubicBezTo>
                  <a:cubicBezTo>
                    <a:pt x="499" y="1131"/>
                    <a:pt x="509" y="1129"/>
                    <a:pt x="519" y="1125"/>
                  </a:cubicBezTo>
                  <a:cubicBezTo>
                    <a:pt x="553" y="1110"/>
                    <a:pt x="571" y="1067"/>
                    <a:pt x="553" y="1031"/>
                  </a:cubicBezTo>
                  <a:cubicBezTo>
                    <a:pt x="507" y="924"/>
                    <a:pt x="338" y="753"/>
                    <a:pt x="227" y="647"/>
                  </a:cubicBezTo>
                  <a:lnTo>
                    <a:pt x="501" y="588"/>
                  </a:lnTo>
                  <a:cubicBezTo>
                    <a:pt x="530" y="580"/>
                    <a:pt x="553" y="557"/>
                    <a:pt x="557" y="528"/>
                  </a:cubicBezTo>
                  <a:lnTo>
                    <a:pt x="620" y="81"/>
                  </a:lnTo>
                  <a:cubicBezTo>
                    <a:pt x="626" y="43"/>
                    <a:pt x="599" y="7"/>
                    <a:pt x="559" y="1"/>
                  </a:cubicBezTo>
                  <a:cubicBezTo>
                    <a:pt x="556" y="0"/>
                    <a:pt x="552"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4"/>
            <p:cNvSpPr/>
            <p:nvPr/>
          </p:nvSpPr>
          <p:spPr>
            <a:xfrm>
              <a:off x="362500" y="1273900"/>
              <a:ext cx="7875" cy="10125"/>
            </a:xfrm>
            <a:custGeom>
              <a:rect b="b" l="l" r="r" t="t"/>
              <a:pathLst>
                <a:path extrusionOk="0" h="405" w="315">
                  <a:moveTo>
                    <a:pt x="151" y="1"/>
                  </a:moveTo>
                  <a:cubicBezTo>
                    <a:pt x="150" y="1"/>
                    <a:pt x="148" y="1"/>
                    <a:pt x="146" y="1"/>
                  </a:cubicBezTo>
                  <a:cubicBezTo>
                    <a:pt x="64" y="5"/>
                    <a:pt x="0" y="99"/>
                    <a:pt x="6" y="210"/>
                  </a:cubicBezTo>
                  <a:cubicBezTo>
                    <a:pt x="12" y="319"/>
                    <a:pt x="82" y="404"/>
                    <a:pt x="162" y="404"/>
                  </a:cubicBezTo>
                  <a:cubicBezTo>
                    <a:pt x="164" y="404"/>
                    <a:pt x="165" y="404"/>
                    <a:pt x="167" y="404"/>
                  </a:cubicBezTo>
                  <a:cubicBezTo>
                    <a:pt x="252" y="400"/>
                    <a:pt x="315" y="306"/>
                    <a:pt x="309" y="195"/>
                  </a:cubicBezTo>
                  <a:cubicBezTo>
                    <a:pt x="302" y="86"/>
                    <a:pt x="233"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4"/>
            <p:cNvSpPr/>
            <p:nvPr/>
          </p:nvSpPr>
          <p:spPr>
            <a:xfrm>
              <a:off x="328925" y="1273150"/>
              <a:ext cx="7900" cy="10100"/>
            </a:xfrm>
            <a:custGeom>
              <a:rect b="b" l="l" r="r" t="t"/>
              <a:pathLst>
                <a:path extrusionOk="0" h="404" w="316">
                  <a:moveTo>
                    <a:pt x="156" y="0"/>
                  </a:moveTo>
                  <a:cubicBezTo>
                    <a:pt x="153" y="0"/>
                    <a:pt x="151" y="0"/>
                    <a:pt x="148" y="0"/>
                  </a:cubicBezTo>
                  <a:cubicBezTo>
                    <a:pt x="64" y="4"/>
                    <a:pt x="0" y="98"/>
                    <a:pt x="8" y="209"/>
                  </a:cubicBezTo>
                  <a:cubicBezTo>
                    <a:pt x="14" y="318"/>
                    <a:pt x="82" y="403"/>
                    <a:pt x="164" y="403"/>
                  </a:cubicBezTo>
                  <a:cubicBezTo>
                    <a:pt x="166" y="403"/>
                    <a:pt x="167" y="403"/>
                    <a:pt x="169" y="403"/>
                  </a:cubicBezTo>
                  <a:cubicBezTo>
                    <a:pt x="252" y="397"/>
                    <a:pt x="315" y="303"/>
                    <a:pt x="309" y="194"/>
                  </a:cubicBezTo>
                  <a:cubicBezTo>
                    <a:pt x="304" y="86"/>
                    <a:pt x="235" y="0"/>
                    <a:pt x="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4"/>
            <p:cNvSpPr/>
            <p:nvPr/>
          </p:nvSpPr>
          <p:spPr>
            <a:xfrm>
              <a:off x="335650" y="1333750"/>
              <a:ext cx="15575" cy="5350"/>
            </a:xfrm>
            <a:custGeom>
              <a:rect b="b" l="l" r="r" t="t"/>
              <a:pathLst>
                <a:path extrusionOk="0" h="214" w="623">
                  <a:moveTo>
                    <a:pt x="514" y="0"/>
                  </a:moveTo>
                  <a:cubicBezTo>
                    <a:pt x="499" y="0"/>
                    <a:pt x="484" y="5"/>
                    <a:pt x="470" y="16"/>
                  </a:cubicBezTo>
                  <a:cubicBezTo>
                    <a:pt x="423" y="54"/>
                    <a:pt x="370" y="69"/>
                    <a:pt x="317" y="69"/>
                  </a:cubicBezTo>
                  <a:cubicBezTo>
                    <a:pt x="253" y="69"/>
                    <a:pt x="188" y="48"/>
                    <a:pt x="127" y="22"/>
                  </a:cubicBezTo>
                  <a:cubicBezTo>
                    <a:pt x="116" y="18"/>
                    <a:pt x="106" y="15"/>
                    <a:pt x="97" y="15"/>
                  </a:cubicBezTo>
                  <a:cubicBezTo>
                    <a:pt x="30" y="15"/>
                    <a:pt x="1" y="126"/>
                    <a:pt x="77" y="158"/>
                  </a:cubicBezTo>
                  <a:cubicBezTo>
                    <a:pt x="155" y="193"/>
                    <a:pt x="237" y="214"/>
                    <a:pt x="318" y="214"/>
                  </a:cubicBezTo>
                  <a:cubicBezTo>
                    <a:pt x="404" y="214"/>
                    <a:pt x="488" y="189"/>
                    <a:pt x="564" y="130"/>
                  </a:cubicBezTo>
                  <a:cubicBezTo>
                    <a:pt x="623" y="82"/>
                    <a:pt x="573" y="0"/>
                    <a:pt x="514"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4"/>
            <p:cNvSpPr/>
            <p:nvPr/>
          </p:nvSpPr>
          <p:spPr>
            <a:xfrm>
              <a:off x="367000" y="1291825"/>
              <a:ext cx="21700" cy="11200"/>
            </a:xfrm>
            <a:custGeom>
              <a:rect b="b" l="l" r="r" t="t"/>
              <a:pathLst>
                <a:path extrusionOk="0" h="448" w="868">
                  <a:moveTo>
                    <a:pt x="386" y="1"/>
                  </a:moveTo>
                  <a:cubicBezTo>
                    <a:pt x="183" y="1"/>
                    <a:pt x="21" y="78"/>
                    <a:pt x="10" y="188"/>
                  </a:cubicBezTo>
                  <a:cubicBezTo>
                    <a:pt x="1" y="310"/>
                    <a:pt x="181" y="425"/>
                    <a:pt x="415" y="445"/>
                  </a:cubicBezTo>
                  <a:cubicBezTo>
                    <a:pt x="438" y="446"/>
                    <a:pt x="460" y="447"/>
                    <a:pt x="482" y="447"/>
                  </a:cubicBezTo>
                  <a:cubicBezTo>
                    <a:pt x="686" y="447"/>
                    <a:pt x="848" y="370"/>
                    <a:pt x="858" y="260"/>
                  </a:cubicBezTo>
                  <a:cubicBezTo>
                    <a:pt x="868" y="138"/>
                    <a:pt x="687" y="23"/>
                    <a:pt x="453" y="3"/>
                  </a:cubicBezTo>
                  <a:cubicBezTo>
                    <a:pt x="430" y="2"/>
                    <a:pt x="408" y="1"/>
                    <a:pt x="386" y="1"/>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4"/>
            <p:cNvSpPr/>
            <p:nvPr/>
          </p:nvSpPr>
          <p:spPr>
            <a:xfrm>
              <a:off x="309550" y="1289775"/>
              <a:ext cx="18350" cy="11200"/>
            </a:xfrm>
            <a:custGeom>
              <a:rect b="b" l="l" r="r" t="t"/>
              <a:pathLst>
                <a:path extrusionOk="0" h="448" w="734">
                  <a:moveTo>
                    <a:pt x="249" y="0"/>
                  </a:moveTo>
                  <a:cubicBezTo>
                    <a:pt x="173" y="0"/>
                    <a:pt x="102" y="10"/>
                    <a:pt x="43" y="30"/>
                  </a:cubicBezTo>
                  <a:cubicBezTo>
                    <a:pt x="43" y="36"/>
                    <a:pt x="43" y="39"/>
                    <a:pt x="41" y="43"/>
                  </a:cubicBezTo>
                  <a:cubicBezTo>
                    <a:pt x="25" y="153"/>
                    <a:pt x="12" y="260"/>
                    <a:pt x="0" y="364"/>
                  </a:cubicBezTo>
                  <a:cubicBezTo>
                    <a:pt x="71" y="406"/>
                    <a:pt x="169" y="436"/>
                    <a:pt x="281" y="444"/>
                  </a:cubicBezTo>
                  <a:cubicBezTo>
                    <a:pt x="305" y="446"/>
                    <a:pt x="329" y="447"/>
                    <a:pt x="353" y="447"/>
                  </a:cubicBezTo>
                  <a:cubicBezTo>
                    <a:pt x="554" y="447"/>
                    <a:pt x="713" y="370"/>
                    <a:pt x="722" y="260"/>
                  </a:cubicBezTo>
                  <a:cubicBezTo>
                    <a:pt x="733" y="139"/>
                    <a:pt x="551" y="24"/>
                    <a:pt x="317" y="3"/>
                  </a:cubicBezTo>
                  <a:cubicBezTo>
                    <a:pt x="294" y="1"/>
                    <a:pt x="272" y="0"/>
                    <a:pt x="249" y="0"/>
                  </a:cubicBezTo>
                  <a:close/>
                </a:path>
              </a:pathLst>
            </a:custGeom>
            <a:solidFill>
              <a:srgbClr val="994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301400" y="1186300"/>
              <a:ext cx="161300" cy="121875"/>
            </a:xfrm>
            <a:custGeom>
              <a:rect b="b" l="l" r="r" t="t"/>
              <a:pathLst>
                <a:path extrusionOk="0" h="4875" w="6452">
                  <a:moveTo>
                    <a:pt x="2848" y="0"/>
                  </a:moveTo>
                  <a:cubicBezTo>
                    <a:pt x="2057" y="0"/>
                    <a:pt x="1247" y="257"/>
                    <a:pt x="526" y="923"/>
                  </a:cubicBezTo>
                  <a:cubicBezTo>
                    <a:pt x="1" y="1521"/>
                    <a:pt x="278" y="2768"/>
                    <a:pt x="394" y="2768"/>
                  </a:cubicBezTo>
                  <a:cubicBezTo>
                    <a:pt x="413" y="2768"/>
                    <a:pt x="428" y="2736"/>
                    <a:pt x="434" y="2663"/>
                  </a:cubicBezTo>
                  <a:cubicBezTo>
                    <a:pt x="520" y="1673"/>
                    <a:pt x="997" y="1098"/>
                    <a:pt x="1310" y="1098"/>
                  </a:cubicBezTo>
                  <a:cubicBezTo>
                    <a:pt x="1387" y="1098"/>
                    <a:pt x="1453" y="1132"/>
                    <a:pt x="1502" y="1203"/>
                  </a:cubicBezTo>
                  <a:cubicBezTo>
                    <a:pt x="1502" y="1203"/>
                    <a:pt x="3400" y="3506"/>
                    <a:pt x="4760" y="3506"/>
                  </a:cubicBezTo>
                  <a:cubicBezTo>
                    <a:pt x="4773" y="3506"/>
                    <a:pt x="4787" y="3506"/>
                    <a:pt x="4800" y="3505"/>
                  </a:cubicBezTo>
                  <a:cubicBezTo>
                    <a:pt x="4800" y="3505"/>
                    <a:pt x="5013" y="4533"/>
                    <a:pt x="5765" y="4875"/>
                  </a:cubicBezTo>
                  <a:cubicBezTo>
                    <a:pt x="6344" y="3758"/>
                    <a:pt x="6451" y="2289"/>
                    <a:pt x="5861" y="1171"/>
                  </a:cubicBezTo>
                  <a:cubicBezTo>
                    <a:pt x="5127" y="552"/>
                    <a:pt x="4008"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417675" y="1166375"/>
              <a:ext cx="66825" cy="70425"/>
            </a:xfrm>
            <a:custGeom>
              <a:rect b="b" l="l" r="r" t="t"/>
              <a:pathLst>
                <a:path extrusionOk="0" h="2817" w="2673">
                  <a:moveTo>
                    <a:pt x="129" y="0"/>
                  </a:moveTo>
                  <a:cubicBezTo>
                    <a:pt x="35" y="0"/>
                    <a:pt x="1" y="144"/>
                    <a:pt x="99" y="163"/>
                  </a:cubicBezTo>
                  <a:lnTo>
                    <a:pt x="101" y="163"/>
                  </a:lnTo>
                  <a:cubicBezTo>
                    <a:pt x="1340" y="379"/>
                    <a:pt x="2437" y="1444"/>
                    <a:pt x="2504" y="2737"/>
                  </a:cubicBezTo>
                  <a:cubicBezTo>
                    <a:pt x="2507" y="2790"/>
                    <a:pt x="2550" y="2817"/>
                    <a:pt x="2592" y="2817"/>
                  </a:cubicBezTo>
                  <a:cubicBezTo>
                    <a:pt x="2633" y="2817"/>
                    <a:pt x="2672" y="2790"/>
                    <a:pt x="2669" y="2737"/>
                  </a:cubicBezTo>
                  <a:cubicBezTo>
                    <a:pt x="2600" y="1375"/>
                    <a:pt x="1459" y="232"/>
                    <a:pt x="145" y="1"/>
                  </a:cubicBezTo>
                  <a:cubicBezTo>
                    <a:pt x="140" y="0"/>
                    <a:pt x="134" y="0"/>
                    <a:pt x="1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4"/>
            <p:cNvSpPr/>
            <p:nvPr/>
          </p:nvSpPr>
          <p:spPr>
            <a:xfrm>
              <a:off x="358975" y="1257525"/>
              <a:ext cx="24525" cy="15400"/>
            </a:xfrm>
            <a:custGeom>
              <a:rect b="b" l="l" r="r" t="t"/>
              <a:pathLst>
                <a:path extrusionOk="0" h="616" w="981">
                  <a:moveTo>
                    <a:pt x="348" y="1"/>
                  </a:moveTo>
                  <a:cubicBezTo>
                    <a:pt x="287" y="1"/>
                    <a:pt x="226" y="9"/>
                    <a:pt x="164" y="27"/>
                  </a:cubicBezTo>
                  <a:cubicBezTo>
                    <a:pt x="0" y="74"/>
                    <a:pt x="29" y="321"/>
                    <a:pt x="176" y="321"/>
                  </a:cubicBezTo>
                  <a:cubicBezTo>
                    <a:pt x="189" y="321"/>
                    <a:pt x="203" y="319"/>
                    <a:pt x="218" y="315"/>
                  </a:cubicBezTo>
                  <a:cubicBezTo>
                    <a:pt x="259" y="303"/>
                    <a:pt x="302" y="297"/>
                    <a:pt x="346" y="297"/>
                  </a:cubicBezTo>
                  <a:cubicBezTo>
                    <a:pt x="484" y="297"/>
                    <a:pt x="621" y="359"/>
                    <a:pt x="663" y="505"/>
                  </a:cubicBezTo>
                  <a:cubicBezTo>
                    <a:pt x="685" y="581"/>
                    <a:pt x="751" y="616"/>
                    <a:pt x="815" y="616"/>
                  </a:cubicBezTo>
                  <a:cubicBezTo>
                    <a:pt x="899" y="616"/>
                    <a:pt x="980" y="555"/>
                    <a:pt x="951" y="451"/>
                  </a:cubicBezTo>
                  <a:cubicBezTo>
                    <a:pt x="869" y="174"/>
                    <a:pt x="621"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4"/>
            <p:cNvSpPr/>
            <p:nvPr/>
          </p:nvSpPr>
          <p:spPr>
            <a:xfrm>
              <a:off x="314700" y="1253300"/>
              <a:ext cx="25850" cy="14950"/>
            </a:xfrm>
            <a:custGeom>
              <a:rect b="b" l="l" r="r" t="t"/>
              <a:pathLst>
                <a:path extrusionOk="0" h="598" w="1034">
                  <a:moveTo>
                    <a:pt x="694" y="1"/>
                  </a:moveTo>
                  <a:cubicBezTo>
                    <a:pt x="461" y="1"/>
                    <a:pt x="269" y="158"/>
                    <a:pt x="101" y="332"/>
                  </a:cubicBezTo>
                  <a:cubicBezTo>
                    <a:pt x="1" y="437"/>
                    <a:pt x="94" y="598"/>
                    <a:pt x="201" y="598"/>
                  </a:cubicBezTo>
                  <a:cubicBezTo>
                    <a:pt x="231" y="598"/>
                    <a:pt x="262" y="586"/>
                    <a:pt x="289" y="557"/>
                  </a:cubicBezTo>
                  <a:lnTo>
                    <a:pt x="291" y="557"/>
                  </a:lnTo>
                  <a:cubicBezTo>
                    <a:pt x="396" y="445"/>
                    <a:pt x="526" y="293"/>
                    <a:pt x="686" y="293"/>
                  </a:cubicBezTo>
                  <a:cubicBezTo>
                    <a:pt x="714" y="293"/>
                    <a:pt x="742" y="297"/>
                    <a:pt x="771" y="307"/>
                  </a:cubicBezTo>
                  <a:cubicBezTo>
                    <a:pt x="788" y="313"/>
                    <a:pt x="805" y="316"/>
                    <a:pt x="820" y="316"/>
                  </a:cubicBezTo>
                  <a:cubicBezTo>
                    <a:pt x="966" y="316"/>
                    <a:pt x="1034" y="86"/>
                    <a:pt x="873" y="31"/>
                  </a:cubicBezTo>
                  <a:cubicBezTo>
                    <a:pt x="810" y="10"/>
                    <a:pt x="751"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4"/>
            <p:cNvSpPr/>
            <p:nvPr/>
          </p:nvSpPr>
          <p:spPr>
            <a:xfrm>
              <a:off x="325850" y="1308875"/>
              <a:ext cx="38925" cy="21175"/>
            </a:xfrm>
            <a:custGeom>
              <a:rect b="b" l="l" r="r" t="t"/>
              <a:pathLst>
                <a:path extrusionOk="0" h="847" w="1557">
                  <a:moveTo>
                    <a:pt x="1556" y="0"/>
                  </a:moveTo>
                  <a:lnTo>
                    <a:pt x="1556" y="0"/>
                  </a:lnTo>
                  <a:cubicBezTo>
                    <a:pt x="1175" y="66"/>
                    <a:pt x="860" y="87"/>
                    <a:pt x="616" y="87"/>
                  </a:cubicBezTo>
                  <a:cubicBezTo>
                    <a:pt x="213" y="87"/>
                    <a:pt x="1" y="31"/>
                    <a:pt x="1" y="31"/>
                  </a:cubicBezTo>
                  <a:lnTo>
                    <a:pt x="1" y="31"/>
                  </a:lnTo>
                  <a:cubicBezTo>
                    <a:pt x="1" y="31"/>
                    <a:pt x="22" y="785"/>
                    <a:pt x="653" y="843"/>
                  </a:cubicBezTo>
                  <a:cubicBezTo>
                    <a:pt x="680" y="845"/>
                    <a:pt x="706" y="846"/>
                    <a:pt x="732" y="846"/>
                  </a:cubicBezTo>
                  <a:cubicBezTo>
                    <a:pt x="1409" y="846"/>
                    <a:pt x="1556" y="1"/>
                    <a:pt x="15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4"/>
            <p:cNvSpPr/>
            <p:nvPr/>
          </p:nvSpPr>
          <p:spPr>
            <a:xfrm>
              <a:off x="398025" y="1268675"/>
              <a:ext cx="49050" cy="55100"/>
            </a:xfrm>
            <a:custGeom>
              <a:rect b="b" l="l" r="r" t="t"/>
              <a:pathLst>
                <a:path extrusionOk="0" h="2204" w="1962">
                  <a:moveTo>
                    <a:pt x="1271" y="0"/>
                  </a:moveTo>
                  <a:cubicBezTo>
                    <a:pt x="908" y="0"/>
                    <a:pt x="506" y="435"/>
                    <a:pt x="277" y="730"/>
                  </a:cubicBezTo>
                  <a:cubicBezTo>
                    <a:pt x="83" y="975"/>
                    <a:pt x="1" y="1296"/>
                    <a:pt x="75" y="1599"/>
                  </a:cubicBezTo>
                  <a:cubicBezTo>
                    <a:pt x="137" y="1848"/>
                    <a:pt x="296" y="2092"/>
                    <a:pt x="651" y="2176"/>
                  </a:cubicBezTo>
                  <a:cubicBezTo>
                    <a:pt x="729" y="2195"/>
                    <a:pt x="804" y="2204"/>
                    <a:pt x="875" y="2204"/>
                  </a:cubicBezTo>
                  <a:cubicBezTo>
                    <a:pt x="1447" y="2204"/>
                    <a:pt x="1773" y="1634"/>
                    <a:pt x="1861" y="1175"/>
                  </a:cubicBezTo>
                  <a:cubicBezTo>
                    <a:pt x="1961" y="657"/>
                    <a:pt x="1936" y="139"/>
                    <a:pt x="1365" y="11"/>
                  </a:cubicBezTo>
                  <a:cubicBezTo>
                    <a:pt x="1334" y="4"/>
                    <a:pt x="1303" y="0"/>
                    <a:pt x="1271" y="0"/>
                  </a:cubicBezTo>
                  <a:close/>
                </a:path>
              </a:pathLst>
            </a:custGeom>
            <a:solidFill>
              <a:srgbClr val="D1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4"/>
            <p:cNvSpPr/>
            <p:nvPr/>
          </p:nvSpPr>
          <p:spPr>
            <a:xfrm>
              <a:off x="419125" y="1313750"/>
              <a:ext cx="6800" cy="29025"/>
            </a:xfrm>
            <a:custGeom>
              <a:rect b="b" l="l" r="r" t="t"/>
              <a:pathLst>
                <a:path extrusionOk="0" h="1161" w="272">
                  <a:moveTo>
                    <a:pt x="208" y="0"/>
                  </a:moveTo>
                  <a:cubicBezTo>
                    <a:pt x="181" y="0"/>
                    <a:pt x="157" y="22"/>
                    <a:pt x="152" y="49"/>
                  </a:cubicBezTo>
                  <a:lnTo>
                    <a:pt x="5" y="1096"/>
                  </a:lnTo>
                  <a:cubicBezTo>
                    <a:pt x="1" y="1127"/>
                    <a:pt x="22" y="1156"/>
                    <a:pt x="52" y="1160"/>
                  </a:cubicBezTo>
                  <a:cubicBezTo>
                    <a:pt x="56" y="1160"/>
                    <a:pt x="59" y="1161"/>
                    <a:pt x="62" y="1161"/>
                  </a:cubicBezTo>
                  <a:cubicBezTo>
                    <a:pt x="91" y="1161"/>
                    <a:pt x="114" y="1139"/>
                    <a:pt x="118" y="1112"/>
                  </a:cubicBezTo>
                  <a:lnTo>
                    <a:pt x="267" y="64"/>
                  </a:lnTo>
                  <a:cubicBezTo>
                    <a:pt x="271" y="34"/>
                    <a:pt x="250" y="5"/>
                    <a:pt x="217" y="1"/>
                  </a:cubicBezTo>
                  <a:cubicBezTo>
                    <a:pt x="214" y="1"/>
                    <a:pt x="211" y="0"/>
                    <a:pt x="2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4"/>
            <p:cNvSpPr/>
            <p:nvPr/>
          </p:nvSpPr>
          <p:spPr>
            <a:xfrm>
              <a:off x="410025" y="1337225"/>
              <a:ext cx="19825" cy="18575"/>
            </a:xfrm>
            <a:custGeom>
              <a:rect b="b" l="l" r="r" t="t"/>
              <a:pathLst>
                <a:path extrusionOk="0" h="743" w="793">
                  <a:moveTo>
                    <a:pt x="396" y="0"/>
                  </a:moveTo>
                  <a:cubicBezTo>
                    <a:pt x="214" y="0"/>
                    <a:pt x="55" y="133"/>
                    <a:pt x="29" y="319"/>
                  </a:cubicBezTo>
                  <a:cubicBezTo>
                    <a:pt x="0" y="522"/>
                    <a:pt x="140" y="710"/>
                    <a:pt x="344" y="739"/>
                  </a:cubicBezTo>
                  <a:cubicBezTo>
                    <a:pt x="361" y="741"/>
                    <a:pt x="379" y="742"/>
                    <a:pt x="396" y="742"/>
                  </a:cubicBezTo>
                  <a:cubicBezTo>
                    <a:pt x="578" y="742"/>
                    <a:pt x="737" y="608"/>
                    <a:pt x="764" y="422"/>
                  </a:cubicBezTo>
                  <a:cubicBezTo>
                    <a:pt x="792" y="221"/>
                    <a:pt x="650" y="33"/>
                    <a:pt x="449" y="4"/>
                  </a:cubicBezTo>
                  <a:cubicBezTo>
                    <a:pt x="431" y="1"/>
                    <a:pt x="414" y="0"/>
                    <a:pt x="3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4"/>
            <p:cNvSpPr/>
            <p:nvPr/>
          </p:nvSpPr>
          <p:spPr>
            <a:xfrm>
              <a:off x="415350" y="1279575"/>
              <a:ext cx="22250" cy="29875"/>
            </a:xfrm>
            <a:custGeom>
              <a:rect b="b" l="l" r="r" t="t"/>
              <a:pathLst>
                <a:path extrusionOk="0" h="1195" w="890">
                  <a:moveTo>
                    <a:pt x="670" y="1"/>
                  </a:moveTo>
                  <a:cubicBezTo>
                    <a:pt x="501" y="1"/>
                    <a:pt x="343" y="103"/>
                    <a:pt x="230" y="238"/>
                  </a:cubicBezTo>
                  <a:cubicBezTo>
                    <a:pt x="21" y="490"/>
                    <a:pt x="0" y="821"/>
                    <a:pt x="21" y="1136"/>
                  </a:cubicBezTo>
                  <a:cubicBezTo>
                    <a:pt x="24" y="1175"/>
                    <a:pt x="55" y="1194"/>
                    <a:pt x="86" y="1194"/>
                  </a:cubicBezTo>
                  <a:cubicBezTo>
                    <a:pt x="120" y="1194"/>
                    <a:pt x="155" y="1172"/>
                    <a:pt x="152" y="1128"/>
                  </a:cubicBezTo>
                  <a:cubicBezTo>
                    <a:pt x="136" y="912"/>
                    <a:pt x="136" y="687"/>
                    <a:pt x="226" y="488"/>
                  </a:cubicBezTo>
                  <a:cubicBezTo>
                    <a:pt x="297" y="334"/>
                    <a:pt x="468" y="127"/>
                    <a:pt x="660" y="127"/>
                  </a:cubicBezTo>
                  <a:cubicBezTo>
                    <a:pt x="693" y="127"/>
                    <a:pt x="726" y="133"/>
                    <a:pt x="760" y="146"/>
                  </a:cubicBezTo>
                  <a:cubicBezTo>
                    <a:pt x="768" y="149"/>
                    <a:pt x="777" y="151"/>
                    <a:pt x="785" y="151"/>
                  </a:cubicBezTo>
                  <a:cubicBezTo>
                    <a:pt x="850" y="151"/>
                    <a:pt x="889" y="57"/>
                    <a:pt x="821" y="29"/>
                  </a:cubicBezTo>
                  <a:cubicBezTo>
                    <a:pt x="771" y="10"/>
                    <a:pt x="720"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34"/>
          <p:cNvGrpSpPr/>
          <p:nvPr/>
        </p:nvGrpSpPr>
        <p:grpSpPr>
          <a:xfrm>
            <a:off x="4063809" y="1582909"/>
            <a:ext cx="255543" cy="208590"/>
            <a:chOff x="5717825" y="3704150"/>
            <a:chExt cx="191575" cy="156375"/>
          </a:xfrm>
        </p:grpSpPr>
        <p:sp>
          <p:nvSpPr>
            <p:cNvPr id="1030" name="Google Shape;1030;p34"/>
            <p:cNvSpPr/>
            <p:nvPr/>
          </p:nvSpPr>
          <p:spPr>
            <a:xfrm>
              <a:off x="5747375" y="3704150"/>
              <a:ext cx="162025" cy="137400"/>
            </a:xfrm>
            <a:custGeom>
              <a:rect b="b" l="l" r="r" t="t"/>
              <a:pathLst>
                <a:path extrusionOk="0" h="5496" w="6481">
                  <a:moveTo>
                    <a:pt x="194" y="0"/>
                  </a:moveTo>
                  <a:cubicBezTo>
                    <a:pt x="87" y="0"/>
                    <a:pt x="0" y="86"/>
                    <a:pt x="0" y="194"/>
                  </a:cubicBezTo>
                  <a:lnTo>
                    <a:pt x="0" y="5302"/>
                  </a:lnTo>
                  <a:cubicBezTo>
                    <a:pt x="0" y="5410"/>
                    <a:pt x="87" y="5496"/>
                    <a:pt x="194" y="5496"/>
                  </a:cubicBezTo>
                  <a:lnTo>
                    <a:pt x="6286" y="5496"/>
                  </a:lnTo>
                  <a:cubicBezTo>
                    <a:pt x="6394" y="5496"/>
                    <a:pt x="6480" y="5410"/>
                    <a:pt x="6480" y="5302"/>
                  </a:cubicBezTo>
                  <a:lnTo>
                    <a:pt x="6480" y="194"/>
                  </a:lnTo>
                  <a:cubicBezTo>
                    <a:pt x="6480" y="86"/>
                    <a:pt x="6394" y="0"/>
                    <a:pt x="62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4"/>
            <p:cNvSpPr/>
            <p:nvPr/>
          </p:nvSpPr>
          <p:spPr>
            <a:xfrm>
              <a:off x="5717825" y="3806375"/>
              <a:ext cx="64000" cy="54150"/>
            </a:xfrm>
            <a:custGeom>
              <a:rect b="b" l="l" r="r" t="t"/>
              <a:pathLst>
                <a:path extrusionOk="0" h="2166" w="2560">
                  <a:moveTo>
                    <a:pt x="1190" y="1"/>
                  </a:moveTo>
                  <a:lnTo>
                    <a:pt x="79" y="1879"/>
                  </a:lnTo>
                  <a:cubicBezTo>
                    <a:pt x="0" y="2012"/>
                    <a:pt x="104" y="2166"/>
                    <a:pt x="241" y="2166"/>
                  </a:cubicBezTo>
                  <a:cubicBezTo>
                    <a:pt x="263" y="2166"/>
                    <a:pt x="286" y="2162"/>
                    <a:pt x="310" y="2153"/>
                  </a:cubicBezTo>
                  <a:lnTo>
                    <a:pt x="2560" y="1298"/>
                  </a:lnTo>
                  <a:lnTo>
                    <a:pt x="11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4"/>
            <p:cNvSpPr/>
            <p:nvPr/>
          </p:nvSpPr>
          <p:spPr>
            <a:xfrm>
              <a:off x="5786125" y="3739900"/>
              <a:ext cx="93450" cy="62825"/>
            </a:xfrm>
            <a:custGeom>
              <a:rect b="b" l="l" r="r" t="t"/>
              <a:pathLst>
                <a:path extrusionOk="0" h="2513" w="3738">
                  <a:moveTo>
                    <a:pt x="3593" y="1"/>
                  </a:moveTo>
                  <a:cubicBezTo>
                    <a:pt x="3566" y="1"/>
                    <a:pt x="3540" y="9"/>
                    <a:pt x="3516" y="26"/>
                  </a:cubicBezTo>
                  <a:lnTo>
                    <a:pt x="576" y="2176"/>
                  </a:lnTo>
                  <a:lnTo>
                    <a:pt x="265" y="1217"/>
                  </a:lnTo>
                  <a:cubicBezTo>
                    <a:pt x="248" y="1163"/>
                    <a:pt x="198" y="1128"/>
                    <a:pt x="144" y="1128"/>
                  </a:cubicBezTo>
                  <a:cubicBezTo>
                    <a:pt x="131" y="1128"/>
                    <a:pt x="117" y="1130"/>
                    <a:pt x="104" y="1135"/>
                  </a:cubicBezTo>
                  <a:cubicBezTo>
                    <a:pt x="37" y="1156"/>
                    <a:pt x="0" y="1229"/>
                    <a:pt x="21" y="1296"/>
                  </a:cubicBezTo>
                  <a:lnTo>
                    <a:pt x="386" y="2424"/>
                  </a:lnTo>
                  <a:cubicBezTo>
                    <a:pt x="399" y="2462"/>
                    <a:pt x="430" y="2493"/>
                    <a:pt x="468" y="2506"/>
                  </a:cubicBezTo>
                  <a:cubicBezTo>
                    <a:pt x="482" y="2510"/>
                    <a:pt x="495" y="2512"/>
                    <a:pt x="509" y="2512"/>
                  </a:cubicBezTo>
                  <a:cubicBezTo>
                    <a:pt x="535" y="2512"/>
                    <a:pt x="560" y="2504"/>
                    <a:pt x="583" y="2487"/>
                  </a:cubicBezTo>
                  <a:lnTo>
                    <a:pt x="3668" y="231"/>
                  </a:lnTo>
                  <a:cubicBezTo>
                    <a:pt x="3724" y="191"/>
                    <a:pt x="3737" y="110"/>
                    <a:pt x="3695" y="53"/>
                  </a:cubicBezTo>
                  <a:cubicBezTo>
                    <a:pt x="3670" y="19"/>
                    <a:pt x="3632" y="1"/>
                    <a:pt x="35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34"/>
          <p:cNvSpPr/>
          <p:nvPr/>
        </p:nvSpPr>
        <p:spPr>
          <a:xfrm>
            <a:off x="4027963" y="2587793"/>
            <a:ext cx="175951" cy="172240"/>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 name="Google Shape;1034;p34"/>
          <p:cNvGrpSpPr/>
          <p:nvPr/>
        </p:nvGrpSpPr>
        <p:grpSpPr>
          <a:xfrm>
            <a:off x="2207602" y="1860984"/>
            <a:ext cx="414176" cy="323838"/>
            <a:chOff x="4408425" y="3794200"/>
            <a:chExt cx="310500" cy="242775"/>
          </a:xfrm>
        </p:grpSpPr>
        <p:sp>
          <p:nvSpPr>
            <p:cNvPr id="1035" name="Google Shape;1035;p34"/>
            <p:cNvSpPr/>
            <p:nvPr/>
          </p:nvSpPr>
          <p:spPr>
            <a:xfrm>
              <a:off x="4408425" y="3831500"/>
              <a:ext cx="258025" cy="205425"/>
            </a:xfrm>
            <a:custGeom>
              <a:rect b="b" l="l" r="r" t="t"/>
              <a:pathLst>
                <a:path extrusionOk="0" h="8217" w="10321">
                  <a:moveTo>
                    <a:pt x="3087" y="1"/>
                  </a:moveTo>
                  <a:lnTo>
                    <a:pt x="528" y="11"/>
                  </a:lnTo>
                  <a:cubicBezTo>
                    <a:pt x="237" y="11"/>
                    <a:pt x="1" y="248"/>
                    <a:pt x="3" y="540"/>
                  </a:cubicBezTo>
                  <a:lnTo>
                    <a:pt x="26" y="7400"/>
                  </a:lnTo>
                  <a:cubicBezTo>
                    <a:pt x="28" y="7851"/>
                    <a:pt x="394" y="8217"/>
                    <a:pt x="845" y="8217"/>
                  </a:cubicBezTo>
                  <a:cubicBezTo>
                    <a:pt x="846" y="8217"/>
                    <a:pt x="848" y="8217"/>
                    <a:pt x="849" y="8217"/>
                  </a:cubicBezTo>
                  <a:lnTo>
                    <a:pt x="9826" y="8186"/>
                  </a:lnTo>
                  <a:cubicBezTo>
                    <a:pt x="10098" y="8184"/>
                    <a:pt x="10321" y="7962"/>
                    <a:pt x="10319" y="7687"/>
                  </a:cubicBezTo>
                  <a:lnTo>
                    <a:pt x="10298" y="1300"/>
                  </a:lnTo>
                  <a:cubicBezTo>
                    <a:pt x="10296" y="1062"/>
                    <a:pt x="10104" y="870"/>
                    <a:pt x="9866" y="870"/>
                  </a:cubicBezTo>
                  <a:lnTo>
                    <a:pt x="4631" y="889"/>
                  </a:lnTo>
                  <a:lnTo>
                    <a:pt x="30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4"/>
            <p:cNvSpPr/>
            <p:nvPr/>
          </p:nvSpPr>
          <p:spPr>
            <a:xfrm>
              <a:off x="4408725" y="3912750"/>
              <a:ext cx="257725" cy="124225"/>
            </a:xfrm>
            <a:custGeom>
              <a:rect b="b" l="l" r="r" t="t"/>
              <a:pathLst>
                <a:path extrusionOk="0" h="4969" w="10309">
                  <a:moveTo>
                    <a:pt x="10292" y="0"/>
                  </a:moveTo>
                  <a:lnTo>
                    <a:pt x="0" y="37"/>
                  </a:lnTo>
                  <a:lnTo>
                    <a:pt x="16" y="4474"/>
                  </a:lnTo>
                  <a:cubicBezTo>
                    <a:pt x="16" y="4748"/>
                    <a:pt x="238" y="4969"/>
                    <a:pt x="513" y="4969"/>
                  </a:cubicBezTo>
                  <a:lnTo>
                    <a:pt x="9814" y="4936"/>
                  </a:lnTo>
                  <a:cubicBezTo>
                    <a:pt x="10086" y="4936"/>
                    <a:pt x="10309" y="4712"/>
                    <a:pt x="10307" y="4439"/>
                  </a:cubicBezTo>
                  <a:lnTo>
                    <a:pt x="10307" y="4437"/>
                  </a:lnTo>
                  <a:lnTo>
                    <a:pt x="102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4"/>
            <p:cNvSpPr/>
            <p:nvPr/>
          </p:nvSpPr>
          <p:spPr>
            <a:xfrm>
              <a:off x="4422925" y="3880675"/>
              <a:ext cx="228000" cy="32950"/>
            </a:xfrm>
            <a:custGeom>
              <a:rect b="b" l="l" r="r" t="t"/>
              <a:pathLst>
                <a:path extrusionOk="0" h="1318" w="9120">
                  <a:moveTo>
                    <a:pt x="8935" y="0"/>
                  </a:moveTo>
                  <a:lnTo>
                    <a:pt x="180" y="31"/>
                  </a:lnTo>
                  <a:cubicBezTo>
                    <a:pt x="81" y="31"/>
                    <a:pt x="0" y="111"/>
                    <a:pt x="0" y="211"/>
                  </a:cubicBezTo>
                  <a:lnTo>
                    <a:pt x="4" y="1318"/>
                  </a:lnTo>
                  <a:lnTo>
                    <a:pt x="9119" y="1285"/>
                  </a:lnTo>
                  <a:lnTo>
                    <a:pt x="9116" y="180"/>
                  </a:lnTo>
                  <a:cubicBezTo>
                    <a:pt x="9116" y="81"/>
                    <a:pt x="9035" y="0"/>
                    <a:pt x="89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4"/>
            <p:cNvSpPr/>
            <p:nvPr/>
          </p:nvSpPr>
          <p:spPr>
            <a:xfrm>
              <a:off x="4621550" y="3892425"/>
              <a:ext cx="10100" cy="20500"/>
            </a:xfrm>
            <a:custGeom>
              <a:rect b="b" l="l" r="r" t="t"/>
              <a:pathLst>
                <a:path extrusionOk="0" h="820" w="404">
                  <a:moveTo>
                    <a:pt x="200" y="0"/>
                  </a:moveTo>
                  <a:cubicBezTo>
                    <a:pt x="89" y="0"/>
                    <a:pt x="1" y="90"/>
                    <a:pt x="1" y="202"/>
                  </a:cubicBezTo>
                  <a:lnTo>
                    <a:pt x="2" y="819"/>
                  </a:lnTo>
                  <a:lnTo>
                    <a:pt x="403" y="819"/>
                  </a:lnTo>
                  <a:lnTo>
                    <a:pt x="400" y="200"/>
                  </a:lnTo>
                  <a:cubicBezTo>
                    <a:pt x="400" y="90"/>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4"/>
            <p:cNvSpPr/>
            <p:nvPr/>
          </p:nvSpPr>
          <p:spPr>
            <a:xfrm>
              <a:off x="4598975" y="3892500"/>
              <a:ext cx="10075" cy="20525"/>
            </a:xfrm>
            <a:custGeom>
              <a:rect b="b" l="l" r="r" t="t"/>
              <a:pathLst>
                <a:path extrusionOk="0" h="821" w="403">
                  <a:moveTo>
                    <a:pt x="200" y="1"/>
                  </a:moveTo>
                  <a:cubicBezTo>
                    <a:pt x="90" y="1"/>
                    <a:pt x="0" y="91"/>
                    <a:pt x="0" y="200"/>
                  </a:cubicBezTo>
                  <a:lnTo>
                    <a:pt x="4" y="820"/>
                  </a:lnTo>
                  <a:lnTo>
                    <a:pt x="403" y="818"/>
                  </a:lnTo>
                  <a:lnTo>
                    <a:pt x="401" y="200"/>
                  </a:lnTo>
                  <a:cubicBezTo>
                    <a:pt x="401" y="89"/>
                    <a:pt x="311"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4"/>
            <p:cNvSpPr/>
            <p:nvPr/>
          </p:nvSpPr>
          <p:spPr>
            <a:xfrm>
              <a:off x="4576425" y="3892550"/>
              <a:ext cx="10100" cy="20550"/>
            </a:xfrm>
            <a:custGeom>
              <a:rect b="b" l="l" r="r" t="t"/>
              <a:pathLst>
                <a:path extrusionOk="0" h="822" w="404">
                  <a:moveTo>
                    <a:pt x="200" y="1"/>
                  </a:moveTo>
                  <a:cubicBezTo>
                    <a:pt x="91" y="3"/>
                    <a:pt x="0" y="93"/>
                    <a:pt x="0" y="202"/>
                  </a:cubicBezTo>
                  <a:lnTo>
                    <a:pt x="2" y="822"/>
                  </a:lnTo>
                  <a:lnTo>
                    <a:pt x="403" y="820"/>
                  </a:lnTo>
                  <a:lnTo>
                    <a:pt x="401" y="200"/>
                  </a:lnTo>
                  <a:cubicBezTo>
                    <a:pt x="399" y="91"/>
                    <a:pt x="309"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4"/>
            <p:cNvSpPr/>
            <p:nvPr/>
          </p:nvSpPr>
          <p:spPr>
            <a:xfrm>
              <a:off x="4553875" y="3892650"/>
              <a:ext cx="10100" cy="20500"/>
            </a:xfrm>
            <a:custGeom>
              <a:rect b="b" l="l" r="r" t="t"/>
              <a:pathLst>
                <a:path extrusionOk="0" h="820" w="404">
                  <a:moveTo>
                    <a:pt x="200" y="1"/>
                  </a:moveTo>
                  <a:cubicBezTo>
                    <a:pt x="91" y="1"/>
                    <a:pt x="1" y="91"/>
                    <a:pt x="1" y="202"/>
                  </a:cubicBezTo>
                  <a:lnTo>
                    <a:pt x="3" y="820"/>
                  </a:lnTo>
                  <a:lnTo>
                    <a:pt x="404" y="820"/>
                  </a:lnTo>
                  <a:lnTo>
                    <a:pt x="400" y="200"/>
                  </a:lnTo>
                  <a:lnTo>
                    <a:pt x="402" y="200"/>
                  </a:lnTo>
                  <a:cubicBezTo>
                    <a:pt x="400" y="91"/>
                    <a:pt x="310"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4"/>
            <p:cNvSpPr/>
            <p:nvPr/>
          </p:nvSpPr>
          <p:spPr>
            <a:xfrm>
              <a:off x="4531300" y="3892750"/>
              <a:ext cx="10100" cy="20500"/>
            </a:xfrm>
            <a:custGeom>
              <a:rect b="b" l="l" r="r" t="t"/>
              <a:pathLst>
                <a:path extrusionOk="0" h="820" w="404">
                  <a:moveTo>
                    <a:pt x="203" y="1"/>
                  </a:moveTo>
                  <a:cubicBezTo>
                    <a:pt x="202" y="1"/>
                    <a:pt x="201" y="1"/>
                    <a:pt x="200" y="1"/>
                  </a:cubicBezTo>
                  <a:cubicBezTo>
                    <a:pt x="91" y="1"/>
                    <a:pt x="0" y="91"/>
                    <a:pt x="2" y="200"/>
                  </a:cubicBezTo>
                  <a:lnTo>
                    <a:pt x="4" y="820"/>
                  </a:lnTo>
                  <a:lnTo>
                    <a:pt x="403" y="818"/>
                  </a:lnTo>
                  <a:lnTo>
                    <a:pt x="401" y="200"/>
                  </a:lnTo>
                  <a:cubicBezTo>
                    <a:pt x="401" y="90"/>
                    <a:pt x="313"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4"/>
            <p:cNvSpPr/>
            <p:nvPr/>
          </p:nvSpPr>
          <p:spPr>
            <a:xfrm>
              <a:off x="4508750" y="3892800"/>
              <a:ext cx="10100" cy="20550"/>
            </a:xfrm>
            <a:custGeom>
              <a:rect b="b" l="l" r="r" t="t"/>
              <a:pathLst>
                <a:path extrusionOk="0" h="822" w="404">
                  <a:moveTo>
                    <a:pt x="200" y="0"/>
                  </a:moveTo>
                  <a:cubicBezTo>
                    <a:pt x="91" y="2"/>
                    <a:pt x="1" y="93"/>
                    <a:pt x="1" y="202"/>
                  </a:cubicBezTo>
                  <a:lnTo>
                    <a:pt x="3" y="821"/>
                  </a:lnTo>
                  <a:lnTo>
                    <a:pt x="404" y="820"/>
                  </a:lnTo>
                  <a:lnTo>
                    <a:pt x="402" y="200"/>
                  </a:lnTo>
                  <a:cubicBezTo>
                    <a:pt x="400" y="91"/>
                    <a:pt x="310"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4"/>
            <p:cNvSpPr/>
            <p:nvPr/>
          </p:nvSpPr>
          <p:spPr>
            <a:xfrm>
              <a:off x="4486225" y="3892900"/>
              <a:ext cx="10050" cy="20500"/>
            </a:xfrm>
            <a:custGeom>
              <a:rect b="b" l="l" r="r" t="t"/>
              <a:pathLst>
                <a:path extrusionOk="0" h="820" w="402">
                  <a:moveTo>
                    <a:pt x="200" y="0"/>
                  </a:moveTo>
                  <a:cubicBezTo>
                    <a:pt x="88" y="0"/>
                    <a:pt x="0" y="90"/>
                    <a:pt x="0" y="202"/>
                  </a:cubicBezTo>
                  <a:lnTo>
                    <a:pt x="2" y="819"/>
                  </a:lnTo>
                  <a:lnTo>
                    <a:pt x="401" y="817"/>
                  </a:lnTo>
                  <a:lnTo>
                    <a:pt x="399" y="200"/>
                  </a:lnTo>
                  <a:cubicBezTo>
                    <a:pt x="399" y="89"/>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4"/>
            <p:cNvSpPr/>
            <p:nvPr/>
          </p:nvSpPr>
          <p:spPr>
            <a:xfrm>
              <a:off x="4463625" y="3893000"/>
              <a:ext cx="10100" cy="20500"/>
            </a:xfrm>
            <a:custGeom>
              <a:rect b="b" l="l" r="r" t="t"/>
              <a:pathLst>
                <a:path extrusionOk="0" h="820" w="404">
                  <a:moveTo>
                    <a:pt x="204" y="0"/>
                  </a:moveTo>
                  <a:cubicBezTo>
                    <a:pt x="203" y="0"/>
                    <a:pt x="201" y="0"/>
                    <a:pt x="200" y="0"/>
                  </a:cubicBezTo>
                  <a:cubicBezTo>
                    <a:pt x="91" y="0"/>
                    <a:pt x="1" y="90"/>
                    <a:pt x="1" y="200"/>
                  </a:cubicBezTo>
                  <a:lnTo>
                    <a:pt x="5" y="819"/>
                  </a:lnTo>
                  <a:lnTo>
                    <a:pt x="404" y="817"/>
                  </a:lnTo>
                  <a:lnTo>
                    <a:pt x="402" y="198"/>
                  </a:lnTo>
                  <a:cubicBezTo>
                    <a:pt x="402" y="90"/>
                    <a:pt x="313"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4"/>
            <p:cNvSpPr/>
            <p:nvPr/>
          </p:nvSpPr>
          <p:spPr>
            <a:xfrm>
              <a:off x="4441100" y="3893050"/>
              <a:ext cx="10075" cy="20500"/>
            </a:xfrm>
            <a:custGeom>
              <a:rect b="b" l="l" r="r" t="t"/>
              <a:pathLst>
                <a:path extrusionOk="0" h="820" w="403">
                  <a:moveTo>
                    <a:pt x="200" y="0"/>
                  </a:moveTo>
                  <a:cubicBezTo>
                    <a:pt x="90" y="0"/>
                    <a:pt x="0" y="90"/>
                    <a:pt x="0" y="201"/>
                  </a:cubicBezTo>
                  <a:lnTo>
                    <a:pt x="2" y="819"/>
                  </a:lnTo>
                  <a:lnTo>
                    <a:pt x="403" y="819"/>
                  </a:lnTo>
                  <a:lnTo>
                    <a:pt x="401" y="200"/>
                  </a:lnTo>
                  <a:cubicBezTo>
                    <a:pt x="399" y="90"/>
                    <a:pt x="309"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4"/>
            <p:cNvSpPr/>
            <p:nvPr/>
          </p:nvSpPr>
          <p:spPr>
            <a:xfrm>
              <a:off x="4591300" y="3794200"/>
              <a:ext cx="127625" cy="116025"/>
            </a:xfrm>
            <a:custGeom>
              <a:rect b="b" l="l" r="r" t="t"/>
              <a:pathLst>
                <a:path extrusionOk="0" h="4641" w="5105">
                  <a:moveTo>
                    <a:pt x="2550" y="1"/>
                  </a:moveTo>
                  <a:cubicBezTo>
                    <a:pt x="1501" y="1"/>
                    <a:pt x="548" y="719"/>
                    <a:pt x="296" y="1785"/>
                  </a:cubicBezTo>
                  <a:cubicBezTo>
                    <a:pt x="0" y="3031"/>
                    <a:pt x="771" y="4282"/>
                    <a:pt x="2016" y="4577"/>
                  </a:cubicBezTo>
                  <a:cubicBezTo>
                    <a:pt x="2196" y="4620"/>
                    <a:pt x="2376" y="4641"/>
                    <a:pt x="2553" y="4641"/>
                  </a:cubicBezTo>
                  <a:cubicBezTo>
                    <a:pt x="3604" y="4641"/>
                    <a:pt x="4556" y="3922"/>
                    <a:pt x="4809" y="2855"/>
                  </a:cubicBezTo>
                  <a:cubicBezTo>
                    <a:pt x="5105" y="1610"/>
                    <a:pt x="4333" y="359"/>
                    <a:pt x="3087" y="64"/>
                  </a:cubicBezTo>
                  <a:cubicBezTo>
                    <a:pt x="2907" y="21"/>
                    <a:pt x="2727" y="1"/>
                    <a:pt x="2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4"/>
            <p:cNvSpPr/>
            <p:nvPr/>
          </p:nvSpPr>
          <p:spPr>
            <a:xfrm>
              <a:off x="4623075" y="3824950"/>
              <a:ext cx="70475" cy="55125"/>
            </a:xfrm>
            <a:custGeom>
              <a:rect b="b" l="l" r="r" t="t"/>
              <a:pathLst>
                <a:path extrusionOk="0" h="2205" w="2819">
                  <a:moveTo>
                    <a:pt x="2571" y="1"/>
                  </a:moveTo>
                  <a:cubicBezTo>
                    <a:pt x="2514" y="1"/>
                    <a:pt x="2456" y="22"/>
                    <a:pt x="2412" y="65"/>
                  </a:cubicBezTo>
                  <a:lnTo>
                    <a:pt x="816" y="1661"/>
                  </a:lnTo>
                  <a:lnTo>
                    <a:pt x="408" y="1253"/>
                  </a:lnTo>
                  <a:cubicBezTo>
                    <a:pt x="363" y="1209"/>
                    <a:pt x="306" y="1187"/>
                    <a:pt x="248" y="1187"/>
                  </a:cubicBezTo>
                  <a:cubicBezTo>
                    <a:pt x="191" y="1187"/>
                    <a:pt x="133" y="1209"/>
                    <a:pt x="89" y="1253"/>
                  </a:cubicBezTo>
                  <a:cubicBezTo>
                    <a:pt x="1" y="1339"/>
                    <a:pt x="1" y="1483"/>
                    <a:pt x="89" y="1571"/>
                  </a:cubicBezTo>
                  <a:lnTo>
                    <a:pt x="657" y="2139"/>
                  </a:lnTo>
                  <a:cubicBezTo>
                    <a:pt x="699" y="2181"/>
                    <a:pt x="757" y="2204"/>
                    <a:pt x="816" y="2204"/>
                  </a:cubicBezTo>
                  <a:lnTo>
                    <a:pt x="818" y="2204"/>
                  </a:lnTo>
                  <a:cubicBezTo>
                    <a:pt x="878" y="2204"/>
                    <a:pt x="933" y="2181"/>
                    <a:pt x="975" y="2139"/>
                  </a:cubicBezTo>
                  <a:lnTo>
                    <a:pt x="2731" y="384"/>
                  </a:lnTo>
                  <a:cubicBezTo>
                    <a:pt x="2819" y="296"/>
                    <a:pt x="2819" y="154"/>
                    <a:pt x="2731" y="65"/>
                  </a:cubicBezTo>
                  <a:cubicBezTo>
                    <a:pt x="2686" y="22"/>
                    <a:pt x="2629" y="1"/>
                    <a:pt x="25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4"/>
          <p:cNvGrpSpPr/>
          <p:nvPr/>
        </p:nvGrpSpPr>
        <p:grpSpPr>
          <a:xfrm>
            <a:off x="851985" y="3218471"/>
            <a:ext cx="1233242" cy="487464"/>
            <a:chOff x="408013" y="4288375"/>
            <a:chExt cx="1284438" cy="507700"/>
          </a:xfrm>
        </p:grpSpPr>
        <p:sp>
          <p:nvSpPr>
            <p:cNvPr id="1050" name="Google Shape;1050;p34"/>
            <p:cNvSpPr/>
            <p:nvPr/>
          </p:nvSpPr>
          <p:spPr>
            <a:xfrm>
              <a:off x="408013" y="4288650"/>
              <a:ext cx="1028025" cy="169175"/>
            </a:xfrm>
            <a:custGeom>
              <a:rect b="b" l="l" r="r" t="t"/>
              <a:pathLst>
                <a:path extrusionOk="0" h="6767" w="41121">
                  <a:moveTo>
                    <a:pt x="3296" y="1"/>
                  </a:moveTo>
                  <a:cubicBezTo>
                    <a:pt x="1476" y="1"/>
                    <a:pt x="1" y="1476"/>
                    <a:pt x="1" y="3296"/>
                  </a:cubicBezTo>
                  <a:lnTo>
                    <a:pt x="1" y="3469"/>
                  </a:lnTo>
                  <a:cubicBezTo>
                    <a:pt x="1" y="5290"/>
                    <a:pt x="1476" y="6767"/>
                    <a:pt x="3296" y="6767"/>
                  </a:cubicBezTo>
                  <a:lnTo>
                    <a:pt x="41120" y="6767"/>
                  </a:lnTo>
                  <a:lnTo>
                    <a:pt x="411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4"/>
            <p:cNvSpPr/>
            <p:nvPr/>
          </p:nvSpPr>
          <p:spPr>
            <a:xfrm>
              <a:off x="408025" y="4626950"/>
              <a:ext cx="1028000" cy="169125"/>
            </a:xfrm>
            <a:custGeom>
              <a:rect b="b" l="l" r="r" t="t"/>
              <a:pathLst>
                <a:path extrusionOk="0" h="6765" w="41120">
                  <a:moveTo>
                    <a:pt x="3382" y="1"/>
                  </a:moveTo>
                  <a:cubicBezTo>
                    <a:pt x="2450" y="1"/>
                    <a:pt x="1604" y="378"/>
                    <a:pt x="992" y="990"/>
                  </a:cubicBezTo>
                  <a:cubicBezTo>
                    <a:pt x="380" y="1602"/>
                    <a:pt x="0" y="2448"/>
                    <a:pt x="0" y="3382"/>
                  </a:cubicBezTo>
                  <a:cubicBezTo>
                    <a:pt x="0" y="5245"/>
                    <a:pt x="1506" y="6755"/>
                    <a:pt x="3365" y="6764"/>
                  </a:cubicBezTo>
                  <a:lnTo>
                    <a:pt x="41120" y="6764"/>
                  </a:lnTo>
                  <a:lnTo>
                    <a:pt x="41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4"/>
            <p:cNvSpPr/>
            <p:nvPr/>
          </p:nvSpPr>
          <p:spPr>
            <a:xfrm>
              <a:off x="529575" y="4626950"/>
              <a:ext cx="1028025" cy="169125"/>
            </a:xfrm>
            <a:custGeom>
              <a:rect b="b" l="l" r="r" t="t"/>
              <a:pathLst>
                <a:path extrusionOk="0" h="6765" w="41121">
                  <a:moveTo>
                    <a:pt x="336" y="1"/>
                  </a:moveTo>
                  <a:cubicBezTo>
                    <a:pt x="152" y="1"/>
                    <a:pt x="1" y="150"/>
                    <a:pt x="1" y="336"/>
                  </a:cubicBezTo>
                  <a:lnTo>
                    <a:pt x="1" y="6429"/>
                  </a:lnTo>
                  <a:cubicBezTo>
                    <a:pt x="1" y="6615"/>
                    <a:pt x="152" y="6764"/>
                    <a:pt x="336" y="6764"/>
                  </a:cubicBezTo>
                  <a:lnTo>
                    <a:pt x="41120" y="6764"/>
                  </a:lnTo>
                  <a:lnTo>
                    <a:pt x="41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4"/>
            <p:cNvSpPr/>
            <p:nvPr/>
          </p:nvSpPr>
          <p:spPr>
            <a:xfrm>
              <a:off x="604775" y="4659325"/>
              <a:ext cx="952825" cy="104375"/>
            </a:xfrm>
            <a:custGeom>
              <a:rect b="b" l="l" r="r" t="t"/>
              <a:pathLst>
                <a:path extrusionOk="0" h="4175" w="38113">
                  <a:moveTo>
                    <a:pt x="2034" y="0"/>
                  </a:moveTo>
                  <a:cubicBezTo>
                    <a:pt x="912" y="0"/>
                    <a:pt x="1" y="910"/>
                    <a:pt x="1" y="2034"/>
                  </a:cubicBezTo>
                  <a:lnTo>
                    <a:pt x="1" y="2141"/>
                  </a:lnTo>
                  <a:cubicBezTo>
                    <a:pt x="1" y="3263"/>
                    <a:pt x="912" y="4174"/>
                    <a:pt x="2034" y="4174"/>
                  </a:cubicBezTo>
                  <a:lnTo>
                    <a:pt x="38112" y="4174"/>
                  </a:lnTo>
                  <a:lnTo>
                    <a:pt x="381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4"/>
            <p:cNvSpPr/>
            <p:nvPr/>
          </p:nvSpPr>
          <p:spPr>
            <a:xfrm>
              <a:off x="661275" y="4737500"/>
              <a:ext cx="893875" cy="4150"/>
            </a:xfrm>
            <a:custGeom>
              <a:rect b="b" l="l" r="r" t="t"/>
              <a:pathLst>
                <a:path extrusionOk="0" h="166" w="35755">
                  <a:moveTo>
                    <a:pt x="83" y="0"/>
                  </a:moveTo>
                  <a:cubicBezTo>
                    <a:pt x="37" y="0"/>
                    <a:pt x="0" y="37"/>
                    <a:pt x="0" y="83"/>
                  </a:cubicBezTo>
                  <a:cubicBezTo>
                    <a:pt x="0" y="129"/>
                    <a:pt x="37" y="165"/>
                    <a:pt x="83" y="165"/>
                  </a:cubicBezTo>
                  <a:lnTo>
                    <a:pt x="35672" y="165"/>
                  </a:lnTo>
                  <a:cubicBezTo>
                    <a:pt x="35718" y="165"/>
                    <a:pt x="35755" y="129"/>
                    <a:pt x="35755" y="83"/>
                  </a:cubicBezTo>
                  <a:cubicBezTo>
                    <a:pt x="35755" y="37"/>
                    <a:pt x="35718" y="0"/>
                    <a:pt x="35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4"/>
            <p:cNvSpPr/>
            <p:nvPr/>
          </p:nvSpPr>
          <p:spPr>
            <a:xfrm>
              <a:off x="661275" y="4709000"/>
              <a:ext cx="893875" cy="4200"/>
            </a:xfrm>
            <a:custGeom>
              <a:rect b="b" l="l" r="r" t="t"/>
              <a:pathLst>
                <a:path extrusionOk="0" h="168" w="35755">
                  <a:moveTo>
                    <a:pt x="83" y="1"/>
                  </a:moveTo>
                  <a:cubicBezTo>
                    <a:pt x="37" y="1"/>
                    <a:pt x="0" y="39"/>
                    <a:pt x="0" y="85"/>
                  </a:cubicBezTo>
                  <a:cubicBezTo>
                    <a:pt x="0" y="131"/>
                    <a:pt x="37" y="168"/>
                    <a:pt x="83" y="168"/>
                  </a:cubicBezTo>
                  <a:lnTo>
                    <a:pt x="35672" y="168"/>
                  </a:lnTo>
                  <a:cubicBezTo>
                    <a:pt x="35718" y="168"/>
                    <a:pt x="35755" y="131"/>
                    <a:pt x="35755" y="85"/>
                  </a:cubicBezTo>
                  <a:cubicBezTo>
                    <a:pt x="35755" y="39"/>
                    <a:pt x="35718" y="1"/>
                    <a:pt x="35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4"/>
            <p:cNvSpPr/>
            <p:nvPr/>
          </p:nvSpPr>
          <p:spPr>
            <a:xfrm>
              <a:off x="661275" y="4681325"/>
              <a:ext cx="893875" cy="4200"/>
            </a:xfrm>
            <a:custGeom>
              <a:rect b="b" l="l" r="r" t="t"/>
              <a:pathLst>
                <a:path extrusionOk="0" h="168" w="35755">
                  <a:moveTo>
                    <a:pt x="83" y="1"/>
                  </a:moveTo>
                  <a:cubicBezTo>
                    <a:pt x="37" y="1"/>
                    <a:pt x="0" y="39"/>
                    <a:pt x="0" y="85"/>
                  </a:cubicBezTo>
                  <a:cubicBezTo>
                    <a:pt x="0" y="131"/>
                    <a:pt x="37" y="168"/>
                    <a:pt x="83" y="168"/>
                  </a:cubicBezTo>
                  <a:lnTo>
                    <a:pt x="35672" y="168"/>
                  </a:lnTo>
                  <a:cubicBezTo>
                    <a:pt x="35718" y="168"/>
                    <a:pt x="35755" y="131"/>
                    <a:pt x="35755" y="85"/>
                  </a:cubicBezTo>
                  <a:cubicBezTo>
                    <a:pt x="35755" y="39"/>
                    <a:pt x="35718" y="1"/>
                    <a:pt x="35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4"/>
            <p:cNvSpPr/>
            <p:nvPr/>
          </p:nvSpPr>
          <p:spPr>
            <a:xfrm>
              <a:off x="602725" y="4657200"/>
              <a:ext cx="458950" cy="56375"/>
            </a:xfrm>
            <a:custGeom>
              <a:rect b="b" l="l" r="r" t="t"/>
              <a:pathLst>
                <a:path extrusionOk="0" h="2255" w="18358">
                  <a:moveTo>
                    <a:pt x="2170" y="1"/>
                  </a:moveTo>
                  <a:cubicBezTo>
                    <a:pt x="973" y="1"/>
                    <a:pt x="0" y="975"/>
                    <a:pt x="0" y="2172"/>
                  </a:cubicBezTo>
                  <a:cubicBezTo>
                    <a:pt x="0" y="2218"/>
                    <a:pt x="37" y="2255"/>
                    <a:pt x="83" y="2255"/>
                  </a:cubicBezTo>
                  <a:cubicBezTo>
                    <a:pt x="129" y="2255"/>
                    <a:pt x="165" y="2218"/>
                    <a:pt x="165" y="2172"/>
                  </a:cubicBezTo>
                  <a:cubicBezTo>
                    <a:pt x="165" y="1068"/>
                    <a:pt x="1065" y="168"/>
                    <a:pt x="2170" y="168"/>
                  </a:cubicBezTo>
                  <a:lnTo>
                    <a:pt x="18275" y="168"/>
                  </a:lnTo>
                  <a:cubicBezTo>
                    <a:pt x="18321" y="168"/>
                    <a:pt x="18358" y="131"/>
                    <a:pt x="18358" y="85"/>
                  </a:cubicBezTo>
                  <a:cubicBezTo>
                    <a:pt x="18358" y="39"/>
                    <a:pt x="18321" y="1"/>
                    <a:pt x="18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4"/>
            <p:cNvSpPr/>
            <p:nvPr/>
          </p:nvSpPr>
          <p:spPr>
            <a:xfrm>
              <a:off x="1147250" y="4761600"/>
              <a:ext cx="412450" cy="4200"/>
            </a:xfrm>
            <a:custGeom>
              <a:rect b="b" l="l" r="r" t="t"/>
              <a:pathLst>
                <a:path extrusionOk="0" h="168" w="16498">
                  <a:moveTo>
                    <a:pt x="83" y="1"/>
                  </a:moveTo>
                  <a:cubicBezTo>
                    <a:pt x="37" y="1"/>
                    <a:pt x="1" y="37"/>
                    <a:pt x="1" y="83"/>
                  </a:cubicBezTo>
                  <a:cubicBezTo>
                    <a:pt x="1" y="130"/>
                    <a:pt x="37" y="168"/>
                    <a:pt x="83" y="168"/>
                  </a:cubicBezTo>
                  <a:lnTo>
                    <a:pt x="16413" y="168"/>
                  </a:lnTo>
                  <a:cubicBezTo>
                    <a:pt x="16459" y="168"/>
                    <a:pt x="16498" y="130"/>
                    <a:pt x="16498" y="83"/>
                  </a:cubicBezTo>
                  <a:cubicBezTo>
                    <a:pt x="16498" y="37"/>
                    <a:pt x="16459" y="1"/>
                    <a:pt x="16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4"/>
            <p:cNvSpPr/>
            <p:nvPr/>
          </p:nvSpPr>
          <p:spPr>
            <a:xfrm>
              <a:off x="540275" y="4457800"/>
              <a:ext cx="1028025" cy="169175"/>
            </a:xfrm>
            <a:custGeom>
              <a:rect b="b" l="l" r="r" t="t"/>
              <a:pathLst>
                <a:path extrusionOk="0" h="6767" w="41121">
                  <a:moveTo>
                    <a:pt x="3296" y="1"/>
                  </a:moveTo>
                  <a:cubicBezTo>
                    <a:pt x="1476" y="1"/>
                    <a:pt x="1" y="1476"/>
                    <a:pt x="1" y="3296"/>
                  </a:cubicBezTo>
                  <a:lnTo>
                    <a:pt x="1" y="3469"/>
                  </a:lnTo>
                  <a:cubicBezTo>
                    <a:pt x="1" y="5290"/>
                    <a:pt x="1476" y="6767"/>
                    <a:pt x="3296" y="6767"/>
                  </a:cubicBezTo>
                  <a:lnTo>
                    <a:pt x="41120" y="6767"/>
                  </a:lnTo>
                  <a:lnTo>
                    <a:pt x="41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4"/>
            <p:cNvSpPr/>
            <p:nvPr/>
          </p:nvSpPr>
          <p:spPr>
            <a:xfrm>
              <a:off x="664425" y="4457800"/>
              <a:ext cx="1028025" cy="169175"/>
            </a:xfrm>
            <a:custGeom>
              <a:rect b="b" l="l" r="r" t="t"/>
              <a:pathLst>
                <a:path extrusionOk="0" h="6767" w="41121">
                  <a:moveTo>
                    <a:pt x="337" y="1"/>
                  </a:moveTo>
                  <a:cubicBezTo>
                    <a:pt x="152" y="1"/>
                    <a:pt x="1" y="152"/>
                    <a:pt x="1" y="337"/>
                  </a:cubicBezTo>
                  <a:lnTo>
                    <a:pt x="1" y="6431"/>
                  </a:lnTo>
                  <a:cubicBezTo>
                    <a:pt x="1" y="6615"/>
                    <a:pt x="152" y="6767"/>
                    <a:pt x="337" y="6767"/>
                  </a:cubicBezTo>
                  <a:lnTo>
                    <a:pt x="41120" y="6767"/>
                  </a:lnTo>
                  <a:lnTo>
                    <a:pt x="41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4"/>
            <p:cNvSpPr/>
            <p:nvPr/>
          </p:nvSpPr>
          <p:spPr>
            <a:xfrm>
              <a:off x="739625" y="4490175"/>
              <a:ext cx="952825" cy="104425"/>
            </a:xfrm>
            <a:custGeom>
              <a:rect b="b" l="l" r="r" t="t"/>
              <a:pathLst>
                <a:path extrusionOk="0" h="4177" w="38113">
                  <a:moveTo>
                    <a:pt x="2034" y="1"/>
                  </a:moveTo>
                  <a:cubicBezTo>
                    <a:pt x="912" y="1"/>
                    <a:pt x="1" y="912"/>
                    <a:pt x="1" y="2036"/>
                  </a:cubicBezTo>
                  <a:lnTo>
                    <a:pt x="1" y="2142"/>
                  </a:lnTo>
                  <a:cubicBezTo>
                    <a:pt x="1" y="3266"/>
                    <a:pt x="912" y="4177"/>
                    <a:pt x="2034" y="4177"/>
                  </a:cubicBezTo>
                  <a:lnTo>
                    <a:pt x="38112" y="4177"/>
                  </a:lnTo>
                  <a:lnTo>
                    <a:pt x="381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4"/>
            <p:cNvSpPr/>
            <p:nvPr/>
          </p:nvSpPr>
          <p:spPr>
            <a:xfrm>
              <a:off x="789750" y="4568350"/>
              <a:ext cx="898725" cy="4200"/>
            </a:xfrm>
            <a:custGeom>
              <a:rect b="b" l="l" r="r" t="t"/>
              <a:pathLst>
                <a:path extrusionOk="0" h="168" w="35949">
                  <a:moveTo>
                    <a:pt x="83" y="0"/>
                  </a:moveTo>
                  <a:cubicBezTo>
                    <a:pt x="37" y="0"/>
                    <a:pt x="0" y="37"/>
                    <a:pt x="0" y="83"/>
                  </a:cubicBezTo>
                  <a:cubicBezTo>
                    <a:pt x="0" y="129"/>
                    <a:pt x="37" y="167"/>
                    <a:pt x="83" y="167"/>
                  </a:cubicBezTo>
                  <a:lnTo>
                    <a:pt x="35864" y="167"/>
                  </a:lnTo>
                  <a:cubicBezTo>
                    <a:pt x="35910" y="167"/>
                    <a:pt x="35948" y="129"/>
                    <a:pt x="35948" y="83"/>
                  </a:cubicBezTo>
                  <a:cubicBezTo>
                    <a:pt x="35948" y="37"/>
                    <a:pt x="35910" y="0"/>
                    <a:pt x="35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4"/>
            <p:cNvSpPr/>
            <p:nvPr/>
          </p:nvSpPr>
          <p:spPr>
            <a:xfrm>
              <a:off x="789750" y="4539900"/>
              <a:ext cx="898725" cy="4200"/>
            </a:xfrm>
            <a:custGeom>
              <a:rect b="b" l="l" r="r" t="t"/>
              <a:pathLst>
                <a:path extrusionOk="0" h="168" w="35949">
                  <a:moveTo>
                    <a:pt x="83" y="1"/>
                  </a:moveTo>
                  <a:cubicBezTo>
                    <a:pt x="37" y="1"/>
                    <a:pt x="0" y="37"/>
                    <a:pt x="0" y="83"/>
                  </a:cubicBezTo>
                  <a:cubicBezTo>
                    <a:pt x="0" y="129"/>
                    <a:pt x="37" y="168"/>
                    <a:pt x="83" y="168"/>
                  </a:cubicBezTo>
                  <a:lnTo>
                    <a:pt x="35864" y="168"/>
                  </a:lnTo>
                  <a:cubicBezTo>
                    <a:pt x="35910" y="168"/>
                    <a:pt x="35948" y="129"/>
                    <a:pt x="35948" y="83"/>
                  </a:cubicBezTo>
                  <a:cubicBezTo>
                    <a:pt x="35948" y="37"/>
                    <a:pt x="35910" y="1"/>
                    <a:pt x="35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4"/>
            <p:cNvSpPr/>
            <p:nvPr/>
          </p:nvSpPr>
          <p:spPr>
            <a:xfrm>
              <a:off x="789750" y="4512250"/>
              <a:ext cx="898725" cy="4200"/>
            </a:xfrm>
            <a:custGeom>
              <a:rect b="b" l="l" r="r" t="t"/>
              <a:pathLst>
                <a:path extrusionOk="0" h="168" w="35949">
                  <a:moveTo>
                    <a:pt x="83" y="0"/>
                  </a:moveTo>
                  <a:cubicBezTo>
                    <a:pt x="37" y="0"/>
                    <a:pt x="0" y="37"/>
                    <a:pt x="0" y="83"/>
                  </a:cubicBezTo>
                  <a:cubicBezTo>
                    <a:pt x="0" y="129"/>
                    <a:pt x="37" y="167"/>
                    <a:pt x="83" y="167"/>
                  </a:cubicBezTo>
                  <a:lnTo>
                    <a:pt x="35864" y="167"/>
                  </a:lnTo>
                  <a:cubicBezTo>
                    <a:pt x="35910" y="167"/>
                    <a:pt x="35948" y="129"/>
                    <a:pt x="35948" y="83"/>
                  </a:cubicBezTo>
                  <a:cubicBezTo>
                    <a:pt x="35948" y="37"/>
                    <a:pt x="35910" y="0"/>
                    <a:pt x="35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4"/>
            <p:cNvSpPr/>
            <p:nvPr/>
          </p:nvSpPr>
          <p:spPr>
            <a:xfrm>
              <a:off x="548000" y="4288375"/>
              <a:ext cx="1028000" cy="169125"/>
            </a:xfrm>
            <a:custGeom>
              <a:rect b="b" l="l" r="r" t="t"/>
              <a:pathLst>
                <a:path extrusionOk="0" h="6765" w="41120">
                  <a:moveTo>
                    <a:pt x="336" y="1"/>
                  </a:moveTo>
                  <a:cubicBezTo>
                    <a:pt x="150" y="1"/>
                    <a:pt x="0" y="150"/>
                    <a:pt x="0" y="336"/>
                  </a:cubicBezTo>
                  <a:lnTo>
                    <a:pt x="0" y="6429"/>
                  </a:lnTo>
                  <a:cubicBezTo>
                    <a:pt x="0" y="6615"/>
                    <a:pt x="150" y="6765"/>
                    <a:pt x="336" y="6765"/>
                  </a:cubicBezTo>
                  <a:lnTo>
                    <a:pt x="41120" y="6765"/>
                  </a:lnTo>
                  <a:lnTo>
                    <a:pt x="411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4"/>
            <p:cNvSpPr/>
            <p:nvPr/>
          </p:nvSpPr>
          <p:spPr>
            <a:xfrm>
              <a:off x="623150" y="4320750"/>
              <a:ext cx="952850" cy="104375"/>
            </a:xfrm>
            <a:custGeom>
              <a:rect b="b" l="l" r="r" t="t"/>
              <a:pathLst>
                <a:path extrusionOk="0" h="4175" w="38114">
                  <a:moveTo>
                    <a:pt x="2036" y="1"/>
                  </a:moveTo>
                  <a:cubicBezTo>
                    <a:pt x="911" y="1"/>
                    <a:pt x="0" y="912"/>
                    <a:pt x="0" y="2034"/>
                  </a:cubicBezTo>
                  <a:lnTo>
                    <a:pt x="0" y="2141"/>
                  </a:lnTo>
                  <a:cubicBezTo>
                    <a:pt x="0" y="3265"/>
                    <a:pt x="911" y="4175"/>
                    <a:pt x="2036" y="4175"/>
                  </a:cubicBezTo>
                  <a:lnTo>
                    <a:pt x="38114" y="4175"/>
                  </a:lnTo>
                  <a:lnTo>
                    <a:pt x="381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4"/>
            <p:cNvSpPr/>
            <p:nvPr/>
          </p:nvSpPr>
          <p:spPr>
            <a:xfrm>
              <a:off x="673250" y="4398925"/>
              <a:ext cx="898725" cy="4150"/>
            </a:xfrm>
            <a:custGeom>
              <a:rect b="b" l="l" r="r" t="t"/>
              <a:pathLst>
                <a:path extrusionOk="0" h="166" w="35949">
                  <a:moveTo>
                    <a:pt x="85" y="0"/>
                  </a:moveTo>
                  <a:cubicBezTo>
                    <a:pt x="39" y="0"/>
                    <a:pt x="1" y="37"/>
                    <a:pt x="1" y="83"/>
                  </a:cubicBezTo>
                  <a:cubicBezTo>
                    <a:pt x="1" y="129"/>
                    <a:pt x="39" y="165"/>
                    <a:pt x="85" y="165"/>
                  </a:cubicBezTo>
                  <a:lnTo>
                    <a:pt x="35866" y="165"/>
                  </a:lnTo>
                  <a:cubicBezTo>
                    <a:pt x="35912" y="165"/>
                    <a:pt x="35949" y="129"/>
                    <a:pt x="35949" y="83"/>
                  </a:cubicBezTo>
                  <a:cubicBezTo>
                    <a:pt x="35949" y="37"/>
                    <a:pt x="35912" y="0"/>
                    <a:pt x="35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4"/>
            <p:cNvSpPr/>
            <p:nvPr/>
          </p:nvSpPr>
          <p:spPr>
            <a:xfrm>
              <a:off x="673250" y="4370425"/>
              <a:ext cx="898725" cy="4200"/>
            </a:xfrm>
            <a:custGeom>
              <a:rect b="b" l="l" r="r" t="t"/>
              <a:pathLst>
                <a:path extrusionOk="0" h="168" w="35949">
                  <a:moveTo>
                    <a:pt x="85" y="1"/>
                  </a:moveTo>
                  <a:cubicBezTo>
                    <a:pt x="39" y="1"/>
                    <a:pt x="1" y="39"/>
                    <a:pt x="1" y="85"/>
                  </a:cubicBezTo>
                  <a:cubicBezTo>
                    <a:pt x="1" y="131"/>
                    <a:pt x="39" y="168"/>
                    <a:pt x="85" y="168"/>
                  </a:cubicBezTo>
                  <a:lnTo>
                    <a:pt x="35866" y="168"/>
                  </a:lnTo>
                  <a:cubicBezTo>
                    <a:pt x="35912" y="168"/>
                    <a:pt x="35949" y="131"/>
                    <a:pt x="35949" y="85"/>
                  </a:cubicBezTo>
                  <a:cubicBezTo>
                    <a:pt x="35949" y="39"/>
                    <a:pt x="35912" y="1"/>
                    <a:pt x="35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4"/>
            <p:cNvSpPr/>
            <p:nvPr/>
          </p:nvSpPr>
          <p:spPr>
            <a:xfrm>
              <a:off x="673250" y="4342800"/>
              <a:ext cx="898725" cy="4150"/>
            </a:xfrm>
            <a:custGeom>
              <a:rect b="b" l="l" r="r" t="t"/>
              <a:pathLst>
                <a:path extrusionOk="0" h="166" w="35949">
                  <a:moveTo>
                    <a:pt x="85" y="1"/>
                  </a:moveTo>
                  <a:cubicBezTo>
                    <a:pt x="39" y="1"/>
                    <a:pt x="1" y="37"/>
                    <a:pt x="1" y="83"/>
                  </a:cubicBezTo>
                  <a:cubicBezTo>
                    <a:pt x="1" y="130"/>
                    <a:pt x="39" y="166"/>
                    <a:pt x="85" y="166"/>
                  </a:cubicBezTo>
                  <a:lnTo>
                    <a:pt x="35866" y="166"/>
                  </a:lnTo>
                  <a:cubicBezTo>
                    <a:pt x="35912" y="166"/>
                    <a:pt x="35949" y="130"/>
                    <a:pt x="35949" y="83"/>
                  </a:cubicBezTo>
                  <a:cubicBezTo>
                    <a:pt x="35949" y="37"/>
                    <a:pt x="35912" y="1"/>
                    <a:pt x="35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34"/>
          <p:cNvGrpSpPr/>
          <p:nvPr/>
        </p:nvGrpSpPr>
        <p:grpSpPr>
          <a:xfrm>
            <a:off x="1576438" y="2235168"/>
            <a:ext cx="941923" cy="1470769"/>
            <a:chOff x="1929475" y="3160175"/>
            <a:chExt cx="981025" cy="1531825"/>
          </a:xfrm>
        </p:grpSpPr>
        <p:sp>
          <p:nvSpPr>
            <p:cNvPr id="1071" name="Google Shape;1071;p34"/>
            <p:cNvSpPr/>
            <p:nvPr/>
          </p:nvSpPr>
          <p:spPr>
            <a:xfrm>
              <a:off x="2645950" y="4493550"/>
              <a:ext cx="110800" cy="118050"/>
            </a:xfrm>
            <a:custGeom>
              <a:rect b="b" l="l" r="r" t="t"/>
              <a:pathLst>
                <a:path extrusionOk="0" h="4722" w="4432">
                  <a:moveTo>
                    <a:pt x="3461" y="0"/>
                  </a:moveTo>
                  <a:lnTo>
                    <a:pt x="0" y="286"/>
                  </a:lnTo>
                  <a:lnTo>
                    <a:pt x="1725" y="4391"/>
                  </a:lnTo>
                  <a:lnTo>
                    <a:pt x="4432" y="4721"/>
                  </a:lnTo>
                  <a:lnTo>
                    <a:pt x="3461"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4"/>
            <p:cNvSpPr/>
            <p:nvPr/>
          </p:nvSpPr>
          <p:spPr>
            <a:xfrm>
              <a:off x="2422625" y="4015850"/>
              <a:ext cx="362600" cy="533725"/>
            </a:xfrm>
            <a:custGeom>
              <a:rect b="b" l="l" r="r" t="t"/>
              <a:pathLst>
                <a:path extrusionOk="0" h="21349" w="14504">
                  <a:moveTo>
                    <a:pt x="8308" y="1"/>
                  </a:moveTo>
                  <a:lnTo>
                    <a:pt x="0" y="3513"/>
                  </a:lnTo>
                  <a:lnTo>
                    <a:pt x="8500" y="21349"/>
                  </a:lnTo>
                  <a:lnTo>
                    <a:pt x="14504" y="21109"/>
                  </a:lnTo>
                  <a:lnTo>
                    <a:pt x="83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4"/>
            <p:cNvSpPr/>
            <p:nvPr/>
          </p:nvSpPr>
          <p:spPr>
            <a:xfrm>
              <a:off x="2562600" y="4320550"/>
              <a:ext cx="89650" cy="191300"/>
            </a:xfrm>
            <a:custGeom>
              <a:rect b="b" l="l" r="r" t="t"/>
              <a:pathLst>
                <a:path extrusionOk="0" h="7652" w="3586">
                  <a:moveTo>
                    <a:pt x="105" y="1"/>
                  </a:moveTo>
                  <a:cubicBezTo>
                    <a:pt x="92" y="1"/>
                    <a:pt x="80" y="3"/>
                    <a:pt x="68" y="9"/>
                  </a:cubicBezTo>
                  <a:cubicBezTo>
                    <a:pt x="22" y="30"/>
                    <a:pt x="0" y="84"/>
                    <a:pt x="22" y="130"/>
                  </a:cubicBezTo>
                  <a:lnTo>
                    <a:pt x="346" y="845"/>
                  </a:lnTo>
                  <a:cubicBezTo>
                    <a:pt x="361" y="880"/>
                    <a:pt x="394" y="899"/>
                    <a:pt x="428" y="899"/>
                  </a:cubicBezTo>
                  <a:cubicBezTo>
                    <a:pt x="442" y="899"/>
                    <a:pt x="453" y="897"/>
                    <a:pt x="467" y="891"/>
                  </a:cubicBezTo>
                  <a:cubicBezTo>
                    <a:pt x="513" y="870"/>
                    <a:pt x="532" y="816"/>
                    <a:pt x="511" y="770"/>
                  </a:cubicBezTo>
                  <a:lnTo>
                    <a:pt x="187" y="55"/>
                  </a:lnTo>
                  <a:cubicBezTo>
                    <a:pt x="172" y="21"/>
                    <a:pt x="140" y="1"/>
                    <a:pt x="105" y="1"/>
                  </a:cubicBezTo>
                  <a:close/>
                  <a:moveTo>
                    <a:pt x="753" y="1434"/>
                  </a:moveTo>
                  <a:cubicBezTo>
                    <a:pt x="741" y="1434"/>
                    <a:pt x="728" y="1436"/>
                    <a:pt x="716" y="1442"/>
                  </a:cubicBezTo>
                  <a:cubicBezTo>
                    <a:pt x="670" y="1463"/>
                    <a:pt x="649" y="1517"/>
                    <a:pt x="670" y="1563"/>
                  </a:cubicBezTo>
                  <a:lnTo>
                    <a:pt x="994" y="2280"/>
                  </a:lnTo>
                  <a:cubicBezTo>
                    <a:pt x="1009" y="2313"/>
                    <a:pt x="1042" y="2332"/>
                    <a:pt x="1077" y="2332"/>
                  </a:cubicBezTo>
                  <a:cubicBezTo>
                    <a:pt x="1090" y="2332"/>
                    <a:pt x="1103" y="2330"/>
                    <a:pt x="1115" y="2324"/>
                  </a:cubicBezTo>
                  <a:cubicBezTo>
                    <a:pt x="1161" y="2303"/>
                    <a:pt x="1180" y="2249"/>
                    <a:pt x="1159" y="2205"/>
                  </a:cubicBezTo>
                  <a:lnTo>
                    <a:pt x="835" y="1488"/>
                  </a:lnTo>
                  <a:cubicBezTo>
                    <a:pt x="821" y="1454"/>
                    <a:pt x="788" y="1434"/>
                    <a:pt x="753" y="1434"/>
                  </a:cubicBezTo>
                  <a:close/>
                  <a:moveTo>
                    <a:pt x="1403" y="2868"/>
                  </a:moveTo>
                  <a:cubicBezTo>
                    <a:pt x="1390" y="2868"/>
                    <a:pt x="1377" y="2871"/>
                    <a:pt x="1364" y="2877"/>
                  </a:cubicBezTo>
                  <a:cubicBezTo>
                    <a:pt x="1318" y="2896"/>
                    <a:pt x="1297" y="2950"/>
                    <a:pt x="1318" y="2996"/>
                  </a:cubicBezTo>
                  <a:lnTo>
                    <a:pt x="1642" y="3713"/>
                  </a:lnTo>
                  <a:cubicBezTo>
                    <a:pt x="1658" y="3746"/>
                    <a:pt x="1690" y="3767"/>
                    <a:pt x="1725" y="3767"/>
                  </a:cubicBezTo>
                  <a:cubicBezTo>
                    <a:pt x="1738" y="3767"/>
                    <a:pt x="1752" y="3763"/>
                    <a:pt x="1763" y="3757"/>
                  </a:cubicBezTo>
                  <a:cubicBezTo>
                    <a:pt x="1809" y="3738"/>
                    <a:pt x="1829" y="3684"/>
                    <a:pt x="1807" y="3638"/>
                  </a:cubicBezTo>
                  <a:lnTo>
                    <a:pt x="1483" y="2921"/>
                  </a:lnTo>
                  <a:cubicBezTo>
                    <a:pt x="1469" y="2887"/>
                    <a:pt x="1437" y="2868"/>
                    <a:pt x="1403" y="2868"/>
                  </a:cubicBezTo>
                  <a:close/>
                  <a:moveTo>
                    <a:pt x="2050" y="4301"/>
                  </a:moveTo>
                  <a:cubicBezTo>
                    <a:pt x="2038" y="4301"/>
                    <a:pt x="2025" y="4304"/>
                    <a:pt x="2013" y="4310"/>
                  </a:cubicBezTo>
                  <a:cubicBezTo>
                    <a:pt x="1967" y="4331"/>
                    <a:pt x="1946" y="4384"/>
                    <a:pt x="1967" y="4428"/>
                  </a:cubicBezTo>
                  <a:lnTo>
                    <a:pt x="2291" y="5146"/>
                  </a:lnTo>
                  <a:cubicBezTo>
                    <a:pt x="2306" y="5180"/>
                    <a:pt x="2339" y="5200"/>
                    <a:pt x="2373" y="5200"/>
                  </a:cubicBezTo>
                  <a:cubicBezTo>
                    <a:pt x="2387" y="5200"/>
                    <a:pt x="2400" y="5198"/>
                    <a:pt x="2412" y="5192"/>
                  </a:cubicBezTo>
                  <a:cubicBezTo>
                    <a:pt x="2458" y="5171"/>
                    <a:pt x="2477" y="5117"/>
                    <a:pt x="2456" y="5071"/>
                  </a:cubicBezTo>
                  <a:lnTo>
                    <a:pt x="2132" y="4354"/>
                  </a:lnTo>
                  <a:cubicBezTo>
                    <a:pt x="2118" y="4321"/>
                    <a:pt x="2085" y="4301"/>
                    <a:pt x="2050" y="4301"/>
                  </a:cubicBezTo>
                  <a:close/>
                  <a:moveTo>
                    <a:pt x="2698" y="5734"/>
                  </a:moveTo>
                  <a:cubicBezTo>
                    <a:pt x="2686" y="5734"/>
                    <a:pt x="2673" y="5737"/>
                    <a:pt x="2661" y="5742"/>
                  </a:cubicBezTo>
                  <a:cubicBezTo>
                    <a:pt x="2615" y="5764"/>
                    <a:pt x="2594" y="5817"/>
                    <a:pt x="2615" y="5863"/>
                  </a:cubicBezTo>
                  <a:lnTo>
                    <a:pt x="2939" y="6579"/>
                  </a:lnTo>
                  <a:cubicBezTo>
                    <a:pt x="2955" y="6613"/>
                    <a:pt x="2987" y="6633"/>
                    <a:pt x="3022" y="6633"/>
                  </a:cubicBezTo>
                  <a:cubicBezTo>
                    <a:pt x="3035" y="6633"/>
                    <a:pt x="3049" y="6631"/>
                    <a:pt x="3060" y="6625"/>
                  </a:cubicBezTo>
                  <a:cubicBezTo>
                    <a:pt x="3106" y="6604"/>
                    <a:pt x="3125" y="6550"/>
                    <a:pt x="3104" y="6504"/>
                  </a:cubicBezTo>
                  <a:lnTo>
                    <a:pt x="2780" y="5789"/>
                  </a:lnTo>
                  <a:cubicBezTo>
                    <a:pt x="2766" y="5755"/>
                    <a:pt x="2733" y="5734"/>
                    <a:pt x="2698" y="5734"/>
                  </a:cubicBezTo>
                  <a:close/>
                  <a:moveTo>
                    <a:pt x="3346" y="7168"/>
                  </a:moveTo>
                  <a:cubicBezTo>
                    <a:pt x="3334" y="7168"/>
                    <a:pt x="3321" y="7170"/>
                    <a:pt x="3309" y="7175"/>
                  </a:cubicBezTo>
                  <a:cubicBezTo>
                    <a:pt x="3263" y="7197"/>
                    <a:pt x="3242" y="7250"/>
                    <a:pt x="3263" y="7296"/>
                  </a:cubicBezTo>
                  <a:lnTo>
                    <a:pt x="3400" y="7597"/>
                  </a:lnTo>
                  <a:cubicBezTo>
                    <a:pt x="3415" y="7630"/>
                    <a:pt x="3448" y="7651"/>
                    <a:pt x="3482" y="7651"/>
                  </a:cubicBezTo>
                  <a:cubicBezTo>
                    <a:pt x="3495" y="7651"/>
                    <a:pt x="3509" y="7647"/>
                    <a:pt x="3520" y="7643"/>
                  </a:cubicBezTo>
                  <a:cubicBezTo>
                    <a:pt x="3566" y="7622"/>
                    <a:pt x="3586" y="7569"/>
                    <a:pt x="3565" y="7523"/>
                  </a:cubicBezTo>
                  <a:lnTo>
                    <a:pt x="3428" y="7221"/>
                  </a:lnTo>
                  <a:cubicBezTo>
                    <a:pt x="3414" y="7187"/>
                    <a:pt x="3381" y="7168"/>
                    <a:pt x="3346" y="7168"/>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4"/>
            <p:cNvSpPr/>
            <p:nvPr/>
          </p:nvSpPr>
          <p:spPr>
            <a:xfrm>
              <a:off x="2607200" y="4506725"/>
              <a:ext cx="188100" cy="54450"/>
            </a:xfrm>
            <a:custGeom>
              <a:rect b="b" l="l" r="r" t="t"/>
              <a:pathLst>
                <a:path extrusionOk="0" h="2178" w="7524">
                  <a:moveTo>
                    <a:pt x="6927" y="1"/>
                  </a:moveTo>
                  <a:lnTo>
                    <a:pt x="0" y="223"/>
                  </a:lnTo>
                  <a:lnTo>
                    <a:pt x="896" y="2178"/>
                  </a:lnTo>
                  <a:lnTo>
                    <a:pt x="7524" y="1957"/>
                  </a:lnTo>
                  <a:lnTo>
                    <a:pt x="69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4"/>
            <p:cNvSpPr/>
            <p:nvPr/>
          </p:nvSpPr>
          <p:spPr>
            <a:xfrm>
              <a:off x="2679825" y="4593600"/>
              <a:ext cx="230675" cy="98400"/>
            </a:xfrm>
            <a:custGeom>
              <a:rect b="b" l="l" r="r" t="t"/>
              <a:pathLst>
                <a:path extrusionOk="0" h="3936" w="9227">
                  <a:moveTo>
                    <a:pt x="153" y="1"/>
                  </a:moveTo>
                  <a:cubicBezTo>
                    <a:pt x="60" y="1"/>
                    <a:pt x="1" y="56"/>
                    <a:pt x="17" y="213"/>
                  </a:cubicBezTo>
                  <a:cubicBezTo>
                    <a:pt x="55" y="619"/>
                    <a:pt x="261" y="2495"/>
                    <a:pt x="360" y="3420"/>
                  </a:cubicBezTo>
                  <a:cubicBezTo>
                    <a:pt x="395" y="3733"/>
                    <a:pt x="416" y="3936"/>
                    <a:pt x="416" y="3936"/>
                  </a:cubicBezTo>
                  <a:lnTo>
                    <a:pt x="9226" y="3936"/>
                  </a:lnTo>
                  <a:cubicBezTo>
                    <a:pt x="9188" y="3746"/>
                    <a:pt x="9146" y="3573"/>
                    <a:pt x="9096" y="3420"/>
                  </a:cubicBezTo>
                  <a:cubicBezTo>
                    <a:pt x="8779" y="2424"/>
                    <a:pt x="8219" y="2114"/>
                    <a:pt x="7590" y="2073"/>
                  </a:cubicBezTo>
                  <a:cubicBezTo>
                    <a:pt x="6865" y="2027"/>
                    <a:pt x="4174" y="1166"/>
                    <a:pt x="4174" y="1166"/>
                  </a:cubicBezTo>
                  <a:cubicBezTo>
                    <a:pt x="4174" y="1166"/>
                    <a:pt x="4227" y="335"/>
                    <a:pt x="3733" y="170"/>
                  </a:cubicBezTo>
                  <a:cubicBezTo>
                    <a:pt x="3662" y="147"/>
                    <a:pt x="3580" y="137"/>
                    <a:pt x="3491" y="137"/>
                  </a:cubicBezTo>
                  <a:cubicBezTo>
                    <a:pt x="2948" y="137"/>
                    <a:pt x="2142" y="506"/>
                    <a:pt x="2142" y="506"/>
                  </a:cubicBezTo>
                  <a:lnTo>
                    <a:pt x="824" y="349"/>
                  </a:lnTo>
                  <a:cubicBezTo>
                    <a:pt x="824" y="349"/>
                    <a:pt x="384" y="1"/>
                    <a:pt x="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4"/>
            <p:cNvSpPr/>
            <p:nvPr/>
          </p:nvSpPr>
          <p:spPr>
            <a:xfrm>
              <a:off x="2688825" y="4679050"/>
              <a:ext cx="221675" cy="12950"/>
            </a:xfrm>
            <a:custGeom>
              <a:rect b="b" l="l" r="r" t="t"/>
              <a:pathLst>
                <a:path extrusionOk="0" h="518" w="8867">
                  <a:moveTo>
                    <a:pt x="0" y="0"/>
                  </a:moveTo>
                  <a:cubicBezTo>
                    <a:pt x="35" y="315"/>
                    <a:pt x="56" y="518"/>
                    <a:pt x="56" y="518"/>
                  </a:cubicBezTo>
                  <a:lnTo>
                    <a:pt x="8866" y="518"/>
                  </a:lnTo>
                  <a:cubicBezTo>
                    <a:pt x="8828" y="328"/>
                    <a:pt x="8786" y="155"/>
                    <a:pt x="8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4"/>
            <p:cNvSpPr/>
            <p:nvPr/>
          </p:nvSpPr>
          <p:spPr>
            <a:xfrm>
              <a:off x="2683025" y="4625875"/>
              <a:ext cx="31625" cy="52275"/>
            </a:xfrm>
            <a:custGeom>
              <a:rect b="b" l="l" r="r" t="t"/>
              <a:pathLst>
                <a:path extrusionOk="0" h="2091" w="1265">
                  <a:moveTo>
                    <a:pt x="101" y="0"/>
                  </a:moveTo>
                  <a:cubicBezTo>
                    <a:pt x="40" y="0"/>
                    <a:pt x="0" y="90"/>
                    <a:pt x="65" y="126"/>
                  </a:cubicBezTo>
                  <a:cubicBezTo>
                    <a:pt x="729" y="502"/>
                    <a:pt x="1115" y="1252"/>
                    <a:pt x="783" y="1987"/>
                  </a:cubicBezTo>
                  <a:cubicBezTo>
                    <a:pt x="758" y="2041"/>
                    <a:pt x="805" y="2091"/>
                    <a:pt x="849" y="2091"/>
                  </a:cubicBezTo>
                  <a:cubicBezTo>
                    <a:pt x="869" y="2091"/>
                    <a:pt x="888" y="2081"/>
                    <a:pt x="900" y="2056"/>
                  </a:cubicBezTo>
                  <a:cubicBezTo>
                    <a:pt x="1264" y="1254"/>
                    <a:pt x="869" y="426"/>
                    <a:pt x="134" y="9"/>
                  </a:cubicBezTo>
                  <a:cubicBezTo>
                    <a:pt x="123" y="3"/>
                    <a:pt x="112"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4"/>
            <p:cNvSpPr/>
            <p:nvPr/>
          </p:nvSpPr>
          <p:spPr>
            <a:xfrm>
              <a:off x="2772550" y="4622800"/>
              <a:ext cx="38475" cy="14525"/>
            </a:xfrm>
            <a:custGeom>
              <a:rect b="b" l="l" r="r" t="t"/>
              <a:pathLst>
                <a:path extrusionOk="0" h="581" w="1539">
                  <a:moveTo>
                    <a:pt x="894" y="1"/>
                  </a:moveTo>
                  <a:cubicBezTo>
                    <a:pt x="567" y="1"/>
                    <a:pt x="252" y="178"/>
                    <a:pt x="35" y="481"/>
                  </a:cubicBezTo>
                  <a:cubicBezTo>
                    <a:pt x="0" y="532"/>
                    <a:pt x="47" y="581"/>
                    <a:pt x="96" y="581"/>
                  </a:cubicBezTo>
                  <a:cubicBezTo>
                    <a:pt x="117" y="581"/>
                    <a:pt x="138" y="572"/>
                    <a:pt x="154" y="550"/>
                  </a:cubicBezTo>
                  <a:cubicBezTo>
                    <a:pt x="341" y="287"/>
                    <a:pt x="609" y="139"/>
                    <a:pt x="888" y="139"/>
                  </a:cubicBezTo>
                  <a:cubicBezTo>
                    <a:pt x="1064" y="139"/>
                    <a:pt x="1244" y="197"/>
                    <a:pt x="1412" y="322"/>
                  </a:cubicBezTo>
                  <a:cubicBezTo>
                    <a:pt x="1425" y="332"/>
                    <a:pt x="1437" y="336"/>
                    <a:pt x="1448" y="336"/>
                  </a:cubicBezTo>
                  <a:cubicBezTo>
                    <a:pt x="1502" y="336"/>
                    <a:pt x="1538" y="248"/>
                    <a:pt x="1481" y="205"/>
                  </a:cubicBezTo>
                  <a:cubicBezTo>
                    <a:pt x="1294" y="65"/>
                    <a:pt x="1092" y="1"/>
                    <a:pt x="8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4"/>
            <p:cNvSpPr/>
            <p:nvPr/>
          </p:nvSpPr>
          <p:spPr>
            <a:xfrm>
              <a:off x="2791500" y="4628500"/>
              <a:ext cx="38475" cy="14525"/>
            </a:xfrm>
            <a:custGeom>
              <a:rect b="b" l="l" r="r" t="t"/>
              <a:pathLst>
                <a:path extrusionOk="0" h="581" w="1539">
                  <a:moveTo>
                    <a:pt x="895" y="1"/>
                  </a:moveTo>
                  <a:cubicBezTo>
                    <a:pt x="568" y="1"/>
                    <a:pt x="253" y="178"/>
                    <a:pt x="37" y="484"/>
                  </a:cubicBezTo>
                  <a:cubicBezTo>
                    <a:pt x="0" y="533"/>
                    <a:pt x="48" y="581"/>
                    <a:pt x="96" y="581"/>
                  </a:cubicBezTo>
                  <a:cubicBezTo>
                    <a:pt x="117" y="581"/>
                    <a:pt x="139" y="572"/>
                    <a:pt x="154" y="551"/>
                  </a:cubicBezTo>
                  <a:cubicBezTo>
                    <a:pt x="342" y="287"/>
                    <a:pt x="609" y="139"/>
                    <a:pt x="888" y="139"/>
                  </a:cubicBezTo>
                  <a:cubicBezTo>
                    <a:pt x="1064" y="139"/>
                    <a:pt x="1244" y="198"/>
                    <a:pt x="1412" y="324"/>
                  </a:cubicBezTo>
                  <a:cubicBezTo>
                    <a:pt x="1424" y="333"/>
                    <a:pt x="1436" y="337"/>
                    <a:pt x="1448" y="337"/>
                  </a:cubicBezTo>
                  <a:cubicBezTo>
                    <a:pt x="1502" y="337"/>
                    <a:pt x="1538" y="248"/>
                    <a:pt x="1481" y="205"/>
                  </a:cubicBezTo>
                  <a:cubicBezTo>
                    <a:pt x="1294" y="65"/>
                    <a:pt x="1092" y="1"/>
                    <a:pt x="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4"/>
            <p:cNvSpPr/>
            <p:nvPr/>
          </p:nvSpPr>
          <p:spPr>
            <a:xfrm>
              <a:off x="2811100" y="4634250"/>
              <a:ext cx="38475" cy="14525"/>
            </a:xfrm>
            <a:custGeom>
              <a:rect b="b" l="l" r="r" t="t"/>
              <a:pathLst>
                <a:path extrusionOk="0" h="581" w="1539">
                  <a:moveTo>
                    <a:pt x="894" y="0"/>
                  </a:moveTo>
                  <a:cubicBezTo>
                    <a:pt x="567" y="0"/>
                    <a:pt x="252" y="178"/>
                    <a:pt x="35" y="482"/>
                  </a:cubicBezTo>
                  <a:cubicBezTo>
                    <a:pt x="0" y="532"/>
                    <a:pt x="48" y="581"/>
                    <a:pt x="97" y="581"/>
                  </a:cubicBezTo>
                  <a:cubicBezTo>
                    <a:pt x="118" y="581"/>
                    <a:pt x="139" y="572"/>
                    <a:pt x="154" y="551"/>
                  </a:cubicBezTo>
                  <a:cubicBezTo>
                    <a:pt x="341" y="286"/>
                    <a:pt x="608" y="138"/>
                    <a:pt x="887" y="138"/>
                  </a:cubicBezTo>
                  <a:cubicBezTo>
                    <a:pt x="1063" y="138"/>
                    <a:pt x="1244" y="197"/>
                    <a:pt x="1413" y="323"/>
                  </a:cubicBezTo>
                  <a:cubicBezTo>
                    <a:pt x="1425" y="332"/>
                    <a:pt x="1437" y="336"/>
                    <a:pt x="1448" y="336"/>
                  </a:cubicBezTo>
                  <a:cubicBezTo>
                    <a:pt x="1502" y="336"/>
                    <a:pt x="1539" y="248"/>
                    <a:pt x="1482" y="206"/>
                  </a:cubicBezTo>
                  <a:cubicBezTo>
                    <a:pt x="1294" y="65"/>
                    <a:pt x="1092" y="0"/>
                    <a:pt x="8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4"/>
            <p:cNvSpPr/>
            <p:nvPr/>
          </p:nvSpPr>
          <p:spPr>
            <a:xfrm>
              <a:off x="2128250" y="3662650"/>
              <a:ext cx="195875" cy="326825"/>
            </a:xfrm>
            <a:custGeom>
              <a:rect b="b" l="l" r="r" t="t"/>
              <a:pathLst>
                <a:path extrusionOk="0" h="13073" w="7835">
                  <a:moveTo>
                    <a:pt x="4467" y="1"/>
                  </a:moveTo>
                  <a:lnTo>
                    <a:pt x="1" y="546"/>
                  </a:lnTo>
                  <a:cubicBezTo>
                    <a:pt x="1" y="546"/>
                    <a:pt x="622" y="8336"/>
                    <a:pt x="1610" y="10829"/>
                  </a:cubicBezTo>
                  <a:cubicBezTo>
                    <a:pt x="2267" y="12484"/>
                    <a:pt x="3065" y="13072"/>
                    <a:pt x="3868" y="13072"/>
                  </a:cubicBezTo>
                  <a:cubicBezTo>
                    <a:pt x="5838" y="13072"/>
                    <a:pt x="7835" y="9533"/>
                    <a:pt x="7835" y="9533"/>
                  </a:cubicBezTo>
                  <a:lnTo>
                    <a:pt x="5215" y="5779"/>
                  </a:lnTo>
                  <a:lnTo>
                    <a:pt x="4467"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4"/>
            <p:cNvSpPr/>
            <p:nvPr/>
          </p:nvSpPr>
          <p:spPr>
            <a:xfrm>
              <a:off x="2228825" y="3805850"/>
              <a:ext cx="30025" cy="9775"/>
            </a:xfrm>
            <a:custGeom>
              <a:rect b="b" l="l" r="r" t="t"/>
              <a:pathLst>
                <a:path extrusionOk="0" h="391" w="1201">
                  <a:moveTo>
                    <a:pt x="1069" y="0"/>
                  </a:moveTo>
                  <a:cubicBezTo>
                    <a:pt x="1062" y="0"/>
                    <a:pt x="1054" y="1"/>
                    <a:pt x="1046" y="3"/>
                  </a:cubicBezTo>
                  <a:cubicBezTo>
                    <a:pt x="735" y="68"/>
                    <a:pt x="424" y="133"/>
                    <a:pt x="116" y="200"/>
                  </a:cubicBezTo>
                  <a:cubicBezTo>
                    <a:pt x="1" y="223"/>
                    <a:pt x="28" y="391"/>
                    <a:pt x="133" y="391"/>
                  </a:cubicBezTo>
                  <a:cubicBezTo>
                    <a:pt x="140" y="391"/>
                    <a:pt x="148" y="390"/>
                    <a:pt x="156" y="388"/>
                  </a:cubicBezTo>
                  <a:cubicBezTo>
                    <a:pt x="467" y="323"/>
                    <a:pt x="777" y="258"/>
                    <a:pt x="1086" y="193"/>
                  </a:cubicBezTo>
                  <a:cubicBezTo>
                    <a:pt x="1201" y="167"/>
                    <a:pt x="1173" y="0"/>
                    <a:pt x="1069"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4"/>
            <p:cNvSpPr/>
            <p:nvPr/>
          </p:nvSpPr>
          <p:spPr>
            <a:xfrm>
              <a:off x="2311925" y="3635325"/>
              <a:ext cx="195400" cy="296850"/>
            </a:xfrm>
            <a:custGeom>
              <a:rect b="b" l="l" r="r" t="t"/>
              <a:pathLst>
                <a:path extrusionOk="0" h="11874" w="7816">
                  <a:moveTo>
                    <a:pt x="3615" y="0"/>
                  </a:moveTo>
                  <a:lnTo>
                    <a:pt x="346" y="1871"/>
                  </a:lnTo>
                  <a:cubicBezTo>
                    <a:pt x="346" y="1871"/>
                    <a:pt x="1" y="11096"/>
                    <a:pt x="2191" y="11706"/>
                  </a:cubicBezTo>
                  <a:cubicBezTo>
                    <a:pt x="2603" y="11820"/>
                    <a:pt x="3065" y="11874"/>
                    <a:pt x="3537" y="11874"/>
                  </a:cubicBezTo>
                  <a:cubicBezTo>
                    <a:pt x="5579" y="11874"/>
                    <a:pt x="7816" y="10864"/>
                    <a:pt x="7079" y="9342"/>
                  </a:cubicBezTo>
                  <a:cubicBezTo>
                    <a:pt x="6172" y="7466"/>
                    <a:pt x="3615" y="0"/>
                    <a:pt x="3615"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4"/>
            <p:cNvSpPr/>
            <p:nvPr/>
          </p:nvSpPr>
          <p:spPr>
            <a:xfrm>
              <a:off x="2204375" y="3463750"/>
              <a:ext cx="222575" cy="257350"/>
            </a:xfrm>
            <a:custGeom>
              <a:rect b="b" l="l" r="r" t="t"/>
              <a:pathLst>
                <a:path extrusionOk="0" h="10294" w="8903">
                  <a:moveTo>
                    <a:pt x="4921" y="0"/>
                  </a:moveTo>
                  <a:cubicBezTo>
                    <a:pt x="3572" y="0"/>
                    <a:pt x="2352" y="685"/>
                    <a:pt x="2352" y="685"/>
                  </a:cubicBezTo>
                  <a:cubicBezTo>
                    <a:pt x="2352" y="685"/>
                    <a:pt x="0" y="5831"/>
                    <a:pt x="1544" y="10293"/>
                  </a:cubicBezTo>
                  <a:lnTo>
                    <a:pt x="8866" y="8296"/>
                  </a:lnTo>
                  <a:cubicBezTo>
                    <a:pt x="8866" y="8296"/>
                    <a:pt x="8903" y="5012"/>
                    <a:pt x="8001" y="2407"/>
                  </a:cubicBezTo>
                  <a:cubicBezTo>
                    <a:pt x="7345" y="510"/>
                    <a:pt x="6084" y="0"/>
                    <a:pt x="49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4"/>
            <p:cNvSpPr/>
            <p:nvPr/>
          </p:nvSpPr>
          <p:spPr>
            <a:xfrm>
              <a:off x="2359375" y="3645425"/>
              <a:ext cx="66475" cy="19300"/>
            </a:xfrm>
            <a:custGeom>
              <a:rect b="b" l="l" r="r" t="t"/>
              <a:pathLst>
                <a:path extrusionOk="0" h="772" w="2659">
                  <a:moveTo>
                    <a:pt x="2541" y="0"/>
                  </a:moveTo>
                  <a:cubicBezTo>
                    <a:pt x="2534" y="0"/>
                    <a:pt x="2526" y="1"/>
                    <a:pt x="2519" y="3"/>
                  </a:cubicBezTo>
                  <a:cubicBezTo>
                    <a:pt x="1711" y="204"/>
                    <a:pt x="903" y="406"/>
                    <a:pt x="96" y="607"/>
                  </a:cubicBezTo>
                  <a:cubicBezTo>
                    <a:pt x="0" y="632"/>
                    <a:pt x="30" y="771"/>
                    <a:pt x="117" y="771"/>
                  </a:cubicBezTo>
                  <a:cubicBezTo>
                    <a:pt x="124" y="771"/>
                    <a:pt x="132" y="771"/>
                    <a:pt x="140" y="768"/>
                  </a:cubicBezTo>
                  <a:cubicBezTo>
                    <a:pt x="948" y="567"/>
                    <a:pt x="1755" y="366"/>
                    <a:pt x="2563" y="162"/>
                  </a:cubicBezTo>
                  <a:cubicBezTo>
                    <a:pt x="2658" y="139"/>
                    <a:pt x="2628" y="0"/>
                    <a:pt x="2541" y="0"/>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4"/>
            <p:cNvSpPr/>
            <p:nvPr/>
          </p:nvSpPr>
          <p:spPr>
            <a:xfrm>
              <a:off x="1960225" y="3379675"/>
              <a:ext cx="424000" cy="537425"/>
            </a:xfrm>
            <a:custGeom>
              <a:rect b="b" l="l" r="r" t="t"/>
              <a:pathLst>
                <a:path extrusionOk="0" h="21497" w="16960">
                  <a:moveTo>
                    <a:pt x="8721" y="0"/>
                  </a:moveTo>
                  <a:cubicBezTo>
                    <a:pt x="8721" y="0"/>
                    <a:pt x="7543" y="395"/>
                    <a:pt x="6160" y="1027"/>
                  </a:cubicBezTo>
                  <a:cubicBezTo>
                    <a:pt x="4391" y="1832"/>
                    <a:pt x="2289" y="3021"/>
                    <a:pt x="1896" y="4259"/>
                  </a:cubicBezTo>
                  <a:cubicBezTo>
                    <a:pt x="1295" y="6154"/>
                    <a:pt x="883" y="8137"/>
                    <a:pt x="601" y="10060"/>
                  </a:cubicBezTo>
                  <a:lnTo>
                    <a:pt x="601" y="10061"/>
                  </a:lnTo>
                  <a:cubicBezTo>
                    <a:pt x="405" y="11395"/>
                    <a:pt x="273" y="12695"/>
                    <a:pt x="186" y="13915"/>
                  </a:cubicBezTo>
                  <a:cubicBezTo>
                    <a:pt x="98" y="15143"/>
                    <a:pt x="56" y="16286"/>
                    <a:pt x="41" y="17295"/>
                  </a:cubicBezTo>
                  <a:cubicBezTo>
                    <a:pt x="0" y="19821"/>
                    <a:pt x="129" y="21496"/>
                    <a:pt x="129" y="21496"/>
                  </a:cubicBezTo>
                  <a:lnTo>
                    <a:pt x="15663" y="20570"/>
                  </a:lnTo>
                  <a:cubicBezTo>
                    <a:pt x="14890" y="20311"/>
                    <a:pt x="15168" y="16956"/>
                    <a:pt x="15705" y="13357"/>
                  </a:cubicBezTo>
                  <a:cubicBezTo>
                    <a:pt x="15717" y="13274"/>
                    <a:pt x="15730" y="13190"/>
                    <a:pt x="15743" y="13108"/>
                  </a:cubicBezTo>
                  <a:lnTo>
                    <a:pt x="15743" y="13104"/>
                  </a:lnTo>
                  <a:cubicBezTo>
                    <a:pt x="15954" y="11711"/>
                    <a:pt x="16112" y="10320"/>
                    <a:pt x="16351" y="9041"/>
                  </a:cubicBezTo>
                  <a:cubicBezTo>
                    <a:pt x="16797" y="6658"/>
                    <a:pt x="16718" y="4706"/>
                    <a:pt x="16802" y="4341"/>
                  </a:cubicBezTo>
                  <a:cubicBezTo>
                    <a:pt x="16960" y="3676"/>
                    <a:pt x="15022" y="2484"/>
                    <a:pt x="12663" y="1508"/>
                  </a:cubicBezTo>
                  <a:cubicBezTo>
                    <a:pt x="10633" y="668"/>
                    <a:pt x="8721" y="0"/>
                    <a:pt x="8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4"/>
            <p:cNvSpPr/>
            <p:nvPr/>
          </p:nvSpPr>
          <p:spPr>
            <a:xfrm>
              <a:off x="2125925" y="3437900"/>
              <a:ext cx="155800" cy="57200"/>
            </a:xfrm>
            <a:custGeom>
              <a:rect b="b" l="l" r="r" t="t"/>
              <a:pathLst>
                <a:path extrusionOk="0" h="2288" w="6232">
                  <a:moveTo>
                    <a:pt x="101" y="0"/>
                  </a:moveTo>
                  <a:cubicBezTo>
                    <a:pt x="49" y="0"/>
                    <a:pt x="1" y="62"/>
                    <a:pt x="50" y="104"/>
                  </a:cubicBezTo>
                  <a:cubicBezTo>
                    <a:pt x="959" y="911"/>
                    <a:pt x="1935" y="1732"/>
                    <a:pt x="3119" y="2097"/>
                  </a:cubicBezTo>
                  <a:cubicBezTo>
                    <a:pt x="3518" y="2219"/>
                    <a:pt x="3937" y="2287"/>
                    <a:pt x="4354" y="2287"/>
                  </a:cubicBezTo>
                  <a:cubicBezTo>
                    <a:pt x="4997" y="2287"/>
                    <a:pt x="5634" y="2125"/>
                    <a:pt x="6177" y="1749"/>
                  </a:cubicBezTo>
                  <a:cubicBezTo>
                    <a:pt x="6231" y="1710"/>
                    <a:pt x="6184" y="1639"/>
                    <a:pt x="6128" y="1639"/>
                  </a:cubicBezTo>
                  <a:cubicBezTo>
                    <a:pt x="6116" y="1639"/>
                    <a:pt x="6103" y="1643"/>
                    <a:pt x="6090" y="1652"/>
                  </a:cubicBezTo>
                  <a:cubicBezTo>
                    <a:pt x="5576" y="2006"/>
                    <a:pt x="4971" y="2159"/>
                    <a:pt x="4359" y="2159"/>
                  </a:cubicBezTo>
                  <a:cubicBezTo>
                    <a:pt x="3909" y="2159"/>
                    <a:pt x="3456" y="2076"/>
                    <a:pt x="3035" y="1932"/>
                  </a:cubicBezTo>
                  <a:cubicBezTo>
                    <a:pt x="1928" y="1554"/>
                    <a:pt x="1007" y="783"/>
                    <a:pt x="146" y="17"/>
                  </a:cubicBezTo>
                  <a:cubicBezTo>
                    <a:pt x="132" y="5"/>
                    <a:pt x="117"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4"/>
            <p:cNvSpPr/>
            <p:nvPr/>
          </p:nvSpPr>
          <p:spPr>
            <a:xfrm>
              <a:off x="2114200" y="3379675"/>
              <a:ext cx="165125" cy="94800"/>
            </a:xfrm>
            <a:custGeom>
              <a:rect b="b" l="l" r="r" t="t"/>
              <a:pathLst>
                <a:path extrusionOk="0" h="3792" w="6605">
                  <a:moveTo>
                    <a:pt x="2562" y="0"/>
                  </a:moveTo>
                  <a:cubicBezTo>
                    <a:pt x="2562" y="0"/>
                    <a:pt x="1382" y="395"/>
                    <a:pt x="1" y="1027"/>
                  </a:cubicBezTo>
                  <a:cubicBezTo>
                    <a:pt x="808" y="1918"/>
                    <a:pt x="2441" y="3440"/>
                    <a:pt x="4384" y="3752"/>
                  </a:cubicBezTo>
                  <a:cubicBezTo>
                    <a:pt x="4547" y="3779"/>
                    <a:pt x="4699" y="3791"/>
                    <a:pt x="4841" y="3791"/>
                  </a:cubicBezTo>
                  <a:cubicBezTo>
                    <a:pt x="6236" y="3791"/>
                    <a:pt x="6605" y="2581"/>
                    <a:pt x="6504" y="1508"/>
                  </a:cubicBezTo>
                  <a:cubicBezTo>
                    <a:pt x="4474" y="668"/>
                    <a:pt x="2562" y="0"/>
                    <a:pt x="25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4"/>
            <p:cNvSpPr/>
            <p:nvPr/>
          </p:nvSpPr>
          <p:spPr>
            <a:xfrm>
              <a:off x="1953600" y="3635325"/>
              <a:ext cx="487000" cy="430075"/>
            </a:xfrm>
            <a:custGeom>
              <a:rect b="b" l="l" r="r" t="t"/>
              <a:pathLst>
                <a:path extrusionOk="0" h="17203" w="19480">
                  <a:moveTo>
                    <a:pt x="1178" y="0"/>
                  </a:moveTo>
                  <a:cubicBezTo>
                    <a:pt x="1178" y="0"/>
                    <a:pt x="906" y="1554"/>
                    <a:pt x="643" y="3710"/>
                  </a:cubicBezTo>
                  <a:cubicBezTo>
                    <a:pt x="519" y="4729"/>
                    <a:pt x="396" y="5882"/>
                    <a:pt x="304" y="7069"/>
                  </a:cubicBezTo>
                  <a:cubicBezTo>
                    <a:pt x="1" y="11034"/>
                    <a:pt x="50" y="15387"/>
                    <a:pt x="1554" y="16401"/>
                  </a:cubicBezTo>
                  <a:cubicBezTo>
                    <a:pt x="2283" y="16893"/>
                    <a:pt x="4660" y="17203"/>
                    <a:pt x="7386" y="17203"/>
                  </a:cubicBezTo>
                  <a:cubicBezTo>
                    <a:pt x="12756" y="17203"/>
                    <a:pt x="19480" y="16001"/>
                    <a:pt x="17639" y="12617"/>
                  </a:cubicBezTo>
                  <a:cubicBezTo>
                    <a:pt x="15786" y="9210"/>
                    <a:pt x="15930" y="4270"/>
                    <a:pt x="15993" y="3121"/>
                  </a:cubicBezTo>
                  <a:cubicBezTo>
                    <a:pt x="16001" y="2983"/>
                    <a:pt x="16006" y="2901"/>
                    <a:pt x="16008" y="2882"/>
                  </a:cubicBezTo>
                  <a:lnTo>
                    <a:pt x="16008" y="2878"/>
                  </a:lnTo>
                  <a:lnTo>
                    <a:pt x="11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4"/>
            <p:cNvSpPr/>
            <p:nvPr/>
          </p:nvSpPr>
          <p:spPr>
            <a:xfrm>
              <a:off x="2300325" y="3429450"/>
              <a:ext cx="74825" cy="138750"/>
            </a:xfrm>
            <a:custGeom>
              <a:rect b="b" l="l" r="r" t="t"/>
              <a:pathLst>
                <a:path extrusionOk="0" h="5550" w="2993">
                  <a:moveTo>
                    <a:pt x="158" y="0"/>
                  </a:moveTo>
                  <a:cubicBezTo>
                    <a:pt x="106" y="259"/>
                    <a:pt x="75" y="522"/>
                    <a:pt x="64" y="787"/>
                  </a:cubicBezTo>
                  <a:cubicBezTo>
                    <a:pt x="1" y="2304"/>
                    <a:pt x="609" y="3802"/>
                    <a:pt x="1773" y="4788"/>
                  </a:cubicBezTo>
                  <a:lnTo>
                    <a:pt x="1775" y="4788"/>
                  </a:lnTo>
                  <a:cubicBezTo>
                    <a:pt x="2139" y="5097"/>
                    <a:pt x="2542" y="5352"/>
                    <a:pt x="2972" y="5550"/>
                  </a:cubicBezTo>
                  <a:cubicBezTo>
                    <a:pt x="2980" y="5487"/>
                    <a:pt x="2987" y="5423"/>
                    <a:pt x="2993" y="5360"/>
                  </a:cubicBezTo>
                  <a:cubicBezTo>
                    <a:pt x="2218" y="4995"/>
                    <a:pt x="1535" y="4435"/>
                    <a:pt x="1050" y="3720"/>
                  </a:cubicBezTo>
                  <a:cubicBezTo>
                    <a:pt x="330" y="2657"/>
                    <a:pt x="96" y="1328"/>
                    <a:pt x="330" y="83"/>
                  </a:cubicBezTo>
                  <a:cubicBezTo>
                    <a:pt x="273" y="56"/>
                    <a:pt x="215" y="29"/>
                    <a:pt x="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4"/>
            <p:cNvSpPr/>
            <p:nvPr/>
          </p:nvSpPr>
          <p:spPr>
            <a:xfrm>
              <a:off x="2033250" y="3564325"/>
              <a:ext cx="332600" cy="165775"/>
            </a:xfrm>
            <a:custGeom>
              <a:rect b="b" l="l" r="r" t="t"/>
              <a:pathLst>
                <a:path extrusionOk="0" h="6631" w="13304">
                  <a:moveTo>
                    <a:pt x="8270" y="1"/>
                  </a:moveTo>
                  <a:cubicBezTo>
                    <a:pt x="7245" y="1"/>
                    <a:pt x="6233" y="296"/>
                    <a:pt x="5324" y="765"/>
                  </a:cubicBezTo>
                  <a:cubicBezTo>
                    <a:pt x="3998" y="1452"/>
                    <a:pt x="2945" y="2474"/>
                    <a:pt x="2030" y="3625"/>
                  </a:cubicBezTo>
                  <a:cubicBezTo>
                    <a:pt x="1303" y="4536"/>
                    <a:pt x="665" y="5528"/>
                    <a:pt x="45" y="6497"/>
                  </a:cubicBezTo>
                  <a:cubicBezTo>
                    <a:pt x="1" y="6566"/>
                    <a:pt x="64" y="6631"/>
                    <a:pt x="127" y="6631"/>
                  </a:cubicBezTo>
                  <a:cubicBezTo>
                    <a:pt x="155" y="6631"/>
                    <a:pt x="183" y="6618"/>
                    <a:pt x="202" y="6589"/>
                  </a:cubicBezTo>
                  <a:cubicBezTo>
                    <a:pt x="841" y="5591"/>
                    <a:pt x="1484" y="4586"/>
                    <a:pt x="2228" y="3663"/>
                  </a:cubicBezTo>
                  <a:cubicBezTo>
                    <a:pt x="2399" y="3450"/>
                    <a:pt x="2575" y="3241"/>
                    <a:pt x="2759" y="3038"/>
                  </a:cubicBezTo>
                  <a:cubicBezTo>
                    <a:pt x="4169" y="1475"/>
                    <a:pt x="6137" y="184"/>
                    <a:pt x="8270" y="184"/>
                  </a:cubicBezTo>
                  <a:cubicBezTo>
                    <a:pt x="8630" y="184"/>
                    <a:pt x="8995" y="220"/>
                    <a:pt x="9362" y="299"/>
                  </a:cubicBezTo>
                  <a:cubicBezTo>
                    <a:pt x="10908" y="629"/>
                    <a:pt x="12166" y="1523"/>
                    <a:pt x="13269" y="2604"/>
                  </a:cubicBezTo>
                  <a:cubicBezTo>
                    <a:pt x="13281" y="2530"/>
                    <a:pt x="13292" y="2455"/>
                    <a:pt x="13304" y="2382"/>
                  </a:cubicBezTo>
                  <a:cubicBezTo>
                    <a:pt x="12968" y="2058"/>
                    <a:pt x="12615" y="1753"/>
                    <a:pt x="12239" y="1471"/>
                  </a:cubicBezTo>
                  <a:cubicBezTo>
                    <a:pt x="11246" y="728"/>
                    <a:pt x="10085" y="168"/>
                    <a:pt x="8840" y="32"/>
                  </a:cubicBezTo>
                  <a:cubicBezTo>
                    <a:pt x="8650" y="11"/>
                    <a:pt x="8460" y="1"/>
                    <a:pt x="82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4"/>
            <p:cNvSpPr/>
            <p:nvPr/>
          </p:nvSpPr>
          <p:spPr>
            <a:xfrm>
              <a:off x="1957625" y="3679275"/>
              <a:ext cx="396625" cy="204825"/>
            </a:xfrm>
            <a:custGeom>
              <a:rect b="b" l="l" r="r" t="t"/>
              <a:pathLst>
                <a:path extrusionOk="0" h="8193" w="15865">
                  <a:moveTo>
                    <a:pt x="12439" y="0"/>
                  </a:moveTo>
                  <a:cubicBezTo>
                    <a:pt x="11930" y="0"/>
                    <a:pt x="11443" y="62"/>
                    <a:pt x="10977" y="176"/>
                  </a:cubicBezTo>
                  <a:cubicBezTo>
                    <a:pt x="7706" y="970"/>
                    <a:pt x="5389" y="4287"/>
                    <a:pt x="2878" y="6330"/>
                  </a:cubicBezTo>
                  <a:cubicBezTo>
                    <a:pt x="2055" y="6999"/>
                    <a:pt x="1154" y="7582"/>
                    <a:pt x="160" y="7964"/>
                  </a:cubicBezTo>
                  <a:cubicBezTo>
                    <a:pt x="120" y="7979"/>
                    <a:pt x="79" y="7995"/>
                    <a:pt x="39" y="8008"/>
                  </a:cubicBezTo>
                  <a:cubicBezTo>
                    <a:pt x="28" y="8012"/>
                    <a:pt x="16" y="8018"/>
                    <a:pt x="5" y="8020"/>
                  </a:cubicBezTo>
                  <a:cubicBezTo>
                    <a:pt x="3" y="8077"/>
                    <a:pt x="3" y="8135"/>
                    <a:pt x="1" y="8192"/>
                  </a:cubicBezTo>
                  <a:cubicBezTo>
                    <a:pt x="56" y="8173"/>
                    <a:pt x="112" y="8152"/>
                    <a:pt x="166" y="8131"/>
                  </a:cubicBezTo>
                  <a:cubicBezTo>
                    <a:pt x="1077" y="7786"/>
                    <a:pt x="1934" y="7295"/>
                    <a:pt x="2728" y="6677"/>
                  </a:cubicBezTo>
                  <a:cubicBezTo>
                    <a:pt x="4384" y="5394"/>
                    <a:pt x="5725" y="3763"/>
                    <a:pt x="7328" y="2424"/>
                  </a:cubicBezTo>
                  <a:cubicBezTo>
                    <a:pt x="8537" y="1413"/>
                    <a:pt x="9945" y="548"/>
                    <a:pt x="11491" y="274"/>
                  </a:cubicBezTo>
                  <a:cubicBezTo>
                    <a:pt x="11823" y="215"/>
                    <a:pt x="12161" y="184"/>
                    <a:pt x="12505" y="184"/>
                  </a:cubicBezTo>
                  <a:cubicBezTo>
                    <a:pt x="12666" y="184"/>
                    <a:pt x="12829" y="191"/>
                    <a:pt x="12993" y="205"/>
                  </a:cubicBezTo>
                  <a:cubicBezTo>
                    <a:pt x="13935" y="289"/>
                    <a:pt x="14848" y="596"/>
                    <a:pt x="15654" y="1083"/>
                  </a:cubicBezTo>
                  <a:cubicBezTo>
                    <a:pt x="15713" y="1118"/>
                    <a:pt x="15774" y="1158"/>
                    <a:pt x="15836" y="1196"/>
                  </a:cubicBezTo>
                  <a:cubicBezTo>
                    <a:pt x="15838" y="1198"/>
                    <a:pt x="15840" y="1198"/>
                    <a:pt x="15842" y="1200"/>
                  </a:cubicBezTo>
                  <a:cubicBezTo>
                    <a:pt x="15844" y="1158"/>
                    <a:pt x="15845" y="1133"/>
                    <a:pt x="15847" y="1124"/>
                  </a:cubicBezTo>
                  <a:lnTo>
                    <a:pt x="15847" y="1120"/>
                  </a:lnTo>
                  <a:cubicBezTo>
                    <a:pt x="15853" y="1081"/>
                    <a:pt x="15859" y="1041"/>
                    <a:pt x="15865" y="1003"/>
                  </a:cubicBezTo>
                  <a:cubicBezTo>
                    <a:pt x="14992" y="448"/>
                    <a:pt x="13987" y="105"/>
                    <a:pt x="12949" y="21"/>
                  </a:cubicBezTo>
                  <a:cubicBezTo>
                    <a:pt x="12776" y="7"/>
                    <a:pt x="12606" y="0"/>
                    <a:pt x="124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4"/>
            <p:cNvSpPr/>
            <p:nvPr/>
          </p:nvSpPr>
          <p:spPr>
            <a:xfrm>
              <a:off x="2208000" y="3759050"/>
              <a:ext cx="145000" cy="273875"/>
            </a:xfrm>
            <a:custGeom>
              <a:rect b="b" l="l" r="r" t="t"/>
              <a:pathLst>
                <a:path extrusionOk="0" h="10955" w="5800">
                  <a:moveTo>
                    <a:pt x="5070" y="1"/>
                  </a:moveTo>
                  <a:cubicBezTo>
                    <a:pt x="4942" y="1"/>
                    <a:pt x="4815" y="7"/>
                    <a:pt x="4689" y="18"/>
                  </a:cubicBezTo>
                  <a:cubicBezTo>
                    <a:pt x="3371" y="141"/>
                    <a:pt x="2130" y="833"/>
                    <a:pt x="1286" y="1846"/>
                  </a:cubicBezTo>
                  <a:cubicBezTo>
                    <a:pt x="400" y="2909"/>
                    <a:pt x="1" y="4290"/>
                    <a:pt x="118" y="5661"/>
                  </a:cubicBezTo>
                  <a:cubicBezTo>
                    <a:pt x="120" y="5684"/>
                    <a:pt x="122" y="5707"/>
                    <a:pt x="126" y="5730"/>
                  </a:cubicBezTo>
                  <a:cubicBezTo>
                    <a:pt x="400" y="8560"/>
                    <a:pt x="2773" y="10683"/>
                    <a:pt x="5558" y="10954"/>
                  </a:cubicBezTo>
                  <a:cubicBezTo>
                    <a:pt x="5562" y="10954"/>
                    <a:pt x="5565" y="10954"/>
                    <a:pt x="5568" y="10954"/>
                  </a:cubicBezTo>
                  <a:cubicBezTo>
                    <a:pt x="5675" y="10954"/>
                    <a:pt x="5670" y="10783"/>
                    <a:pt x="5558" y="10773"/>
                  </a:cubicBezTo>
                  <a:cubicBezTo>
                    <a:pt x="4119" y="10633"/>
                    <a:pt x="2742" y="9979"/>
                    <a:pt x="1750" y="8924"/>
                  </a:cubicBezTo>
                  <a:cubicBezTo>
                    <a:pt x="918" y="8038"/>
                    <a:pt x="429" y="6893"/>
                    <a:pt x="317" y="5719"/>
                  </a:cubicBezTo>
                  <a:cubicBezTo>
                    <a:pt x="177" y="4269"/>
                    <a:pt x="613" y="2774"/>
                    <a:pt x="1681" y="1679"/>
                  </a:cubicBezTo>
                  <a:cubicBezTo>
                    <a:pt x="2554" y="785"/>
                    <a:pt x="3774" y="194"/>
                    <a:pt x="5034" y="181"/>
                  </a:cubicBezTo>
                  <a:cubicBezTo>
                    <a:pt x="5050" y="181"/>
                    <a:pt x="5066" y="181"/>
                    <a:pt x="5082" y="181"/>
                  </a:cubicBezTo>
                  <a:cubicBezTo>
                    <a:pt x="5227" y="181"/>
                    <a:pt x="5374" y="189"/>
                    <a:pt x="5520" y="208"/>
                  </a:cubicBezTo>
                  <a:cubicBezTo>
                    <a:pt x="5614" y="217"/>
                    <a:pt x="5708" y="231"/>
                    <a:pt x="5800" y="250"/>
                  </a:cubicBezTo>
                  <a:cubicBezTo>
                    <a:pt x="5798" y="187"/>
                    <a:pt x="5796" y="127"/>
                    <a:pt x="5794" y="66"/>
                  </a:cubicBezTo>
                  <a:cubicBezTo>
                    <a:pt x="5710" y="50"/>
                    <a:pt x="5625" y="37"/>
                    <a:pt x="5541" y="27"/>
                  </a:cubicBezTo>
                  <a:cubicBezTo>
                    <a:pt x="5384" y="9"/>
                    <a:pt x="5226" y="1"/>
                    <a:pt x="5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4"/>
            <p:cNvSpPr/>
            <p:nvPr/>
          </p:nvSpPr>
          <p:spPr>
            <a:xfrm>
              <a:off x="1960025" y="3806450"/>
              <a:ext cx="228775" cy="222425"/>
            </a:xfrm>
            <a:custGeom>
              <a:rect b="b" l="l" r="r" t="t"/>
              <a:pathLst>
                <a:path extrusionOk="0" h="8897" w="9151">
                  <a:moveTo>
                    <a:pt x="6826" y="1"/>
                  </a:moveTo>
                  <a:cubicBezTo>
                    <a:pt x="6685" y="1"/>
                    <a:pt x="6542" y="12"/>
                    <a:pt x="6400" y="34"/>
                  </a:cubicBezTo>
                  <a:cubicBezTo>
                    <a:pt x="4727" y="297"/>
                    <a:pt x="3340" y="1659"/>
                    <a:pt x="2310" y="2910"/>
                  </a:cubicBezTo>
                  <a:cubicBezTo>
                    <a:pt x="1934" y="3366"/>
                    <a:pt x="1574" y="3857"/>
                    <a:pt x="1213" y="4362"/>
                  </a:cubicBezTo>
                  <a:cubicBezTo>
                    <a:pt x="814" y="4920"/>
                    <a:pt x="415" y="5495"/>
                    <a:pt x="1" y="6054"/>
                  </a:cubicBezTo>
                  <a:lnTo>
                    <a:pt x="1" y="6056"/>
                  </a:lnTo>
                  <a:cubicBezTo>
                    <a:pt x="8" y="6142"/>
                    <a:pt x="18" y="6230"/>
                    <a:pt x="27" y="6315"/>
                  </a:cubicBezTo>
                  <a:cubicBezTo>
                    <a:pt x="513" y="5670"/>
                    <a:pt x="969" y="5002"/>
                    <a:pt x="1441" y="4348"/>
                  </a:cubicBezTo>
                  <a:cubicBezTo>
                    <a:pt x="1675" y="4020"/>
                    <a:pt x="1915" y="3698"/>
                    <a:pt x="2164" y="3382"/>
                  </a:cubicBezTo>
                  <a:cubicBezTo>
                    <a:pt x="3164" y="2104"/>
                    <a:pt x="4441" y="738"/>
                    <a:pt x="6060" y="293"/>
                  </a:cubicBezTo>
                  <a:cubicBezTo>
                    <a:pt x="6310" y="225"/>
                    <a:pt x="6564" y="188"/>
                    <a:pt x="6813" y="188"/>
                  </a:cubicBezTo>
                  <a:cubicBezTo>
                    <a:pt x="7463" y="188"/>
                    <a:pt x="8076" y="439"/>
                    <a:pt x="8475" y="1026"/>
                  </a:cubicBezTo>
                  <a:cubicBezTo>
                    <a:pt x="9022" y="1828"/>
                    <a:pt x="8993" y="2846"/>
                    <a:pt x="8855" y="3765"/>
                  </a:cubicBezTo>
                  <a:cubicBezTo>
                    <a:pt x="8850" y="3813"/>
                    <a:pt x="8842" y="3859"/>
                    <a:pt x="8834" y="3907"/>
                  </a:cubicBezTo>
                  <a:cubicBezTo>
                    <a:pt x="8556" y="5635"/>
                    <a:pt x="7911" y="7289"/>
                    <a:pt x="6970" y="8764"/>
                  </a:cubicBezTo>
                  <a:cubicBezTo>
                    <a:pt x="6926" y="8832"/>
                    <a:pt x="6988" y="8896"/>
                    <a:pt x="7052" y="8896"/>
                  </a:cubicBezTo>
                  <a:cubicBezTo>
                    <a:pt x="7080" y="8896"/>
                    <a:pt x="7108" y="8884"/>
                    <a:pt x="7127" y="8854"/>
                  </a:cubicBezTo>
                  <a:cubicBezTo>
                    <a:pt x="8067" y="7385"/>
                    <a:pt x="8788" y="5653"/>
                    <a:pt x="9034" y="3894"/>
                  </a:cubicBezTo>
                  <a:cubicBezTo>
                    <a:pt x="9078" y="3581"/>
                    <a:pt x="9107" y="3266"/>
                    <a:pt x="9118" y="2952"/>
                  </a:cubicBezTo>
                  <a:cubicBezTo>
                    <a:pt x="9151" y="2139"/>
                    <a:pt x="8984" y="1287"/>
                    <a:pt x="8424" y="667"/>
                  </a:cubicBezTo>
                  <a:cubicBezTo>
                    <a:pt x="8005" y="205"/>
                    <a:pt x="7426" y="1"/>
                    <a:pt x="68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4"/>
            <p:cNvSpPr/>
            <p:nvPr/>
          </p:nvSpPr>
          <p:spPr>
            <a:xfrm>
              <a:off x="1972025" y="3950775"/>
              <a:ext cx="136250" cy="107375"/>
            </a:xfrm>
            <a:custGeom>
              <a:rect b="b" l="l" r="r" t="t"/>
              <a:pathLst>
                <a:path extrusionOk="0" h="4295" w="5450">
                  <a:moveTo>
                    <a:pt x="3495" y="1"/>
                  </a:moveTo>
                  <a:cubicBezTo>
                    <a:pt x="2953" y="1"/>
                    <a:pt x="2405" y="215"/>
                    <a:pt x="1949" y="482"/>
                  </a:cubicBezTo>
                  <a:cubicBezTo>
                    <a:pt x="1103" y="981"/>
                    <a:pt x="426" y="1731"/>
                    <a:pt x="0" y="2607"/>
                  </a:cubicBezTo>
                  <a:cubicBezTo>
                    <a:pt x="31" y="2688"/>
                    <a:pt x="62" y="2765"/>
                    <a:pt x="96" y="2838"/>
                  </a:cubicBezTo>
                  <a:cubicBezTo>
                    <a:pt x="624" y="1650"/>
                    <a:pt x="1613" y="630"/>
                    <a:pt x="2864" y="279"/>
                  </a:cubicBezTo>
                  <a:cubicBezTo>
                    <a:pt x="3061" y="224"/>
                    <a:pt x="3255" y="196"/>
                    <a:pt x="3442" y="196"/>
                  </a:cubicBezTo>
                  <a:cubicBezTo>
                    <a:pt x="4196" y="196"/>
                    <a:pt x="4829" y="639"/>
                    <a:pt x="5049" y="1458"/>
                  </a:cubicBezTo>
                  <a:cubicBezTo>
                    <a:pt x="5298" y="2391"/>
                    <a:pt x="4911" y="3333"/>
                    <a:pt x="4562" y="4186"/>
                  </a:cubicBezTo>
                  <a:cubicBezTo>
                    <a:pt x="4534" y="4251"/>
                    <a:pt x="4588" y="4295"/>
                    <a:pt x="4644" y="4295"/>
                  </a:cubicBezTo>
                  <a:cubicBezTo>
                    <a:pt x="4681" y="4295"/>
                    <a:pt x="4719" y="4276"/>
                    <a:pt x="4736" y="4234"/>
                  </a:cubicBezTo>
                  <a:cubicBezTo>
                    <a:pt x="5084" y="3386"/>
                    <a:pt x="5450" y="2469"/>
                    <a:pt x="5254" y="1537"/>
                  </a:cubicBezTo>
                  <a:cubicBezTo>
                    <a:pt x="5122" y="904"/>
                    <a:pt x="4729" y="321"/>
                    <a:pt x="4100" y="100"/>
                  </a:cubicBezTo>
                  <a:cubicBezTo>
                    <a:pt x="3903" y="31"/>
                    <a:pt x="3699" y="1"/>
                    <a:pt x="34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4"/>
            <p:cNvSpPr/>
            <p:nvPr/>
          </p:nvSpPr>
          <p:spPr>
            <a:xfrm>
              <a:off x="2120900" y="3943875"/>
              <a:ext cx="220575" cy="38625"/>
            </a:xfrm>
            <a:custGeom>
              <a:rect b="b" l="l" r="r" t="t"/>
              <a:pathLst>
                <a:path extrusionOk="0" h="1545" w="8823">
                  <a:moveTo>
                    <a:pt x="108" y="0"/>
                  </a:moveTo>
                  <a:cubicBezTo>
                    <a:pt x="46" y="0"/>
                    <a:pt x="1" y="86"/>
                    <a:pt x="67" y="119"/>
                  </a:cubicBezTo>
                  <a:cubicBezTo>
                    <a:pt x="1928" y="1060"/>
                    <a:pt x="3997" y="1545"/>
                    <a:pt x="6071" y="1545"/>
                  </a:cubicBezTo>
                  <a:cubicBezTo>
                    <a:pt x="6966" y="1545"/>
                    <a:pt x="7862" y="1455"/>
                    <a:pt x="8743" y="1272"/>
                  </a:cubicBezTo>
                  <a:cubicBezTo>
                    <a:pt x="8822" y="1256"/>
                    <a:pt x="8803" y="1140"/>
                    <a:pt x="8731" y="1140"/>
                  </a:cubicBezTo>
                  <a:cubicBezTo>
                    <a:pt x="8726" y="1140"/>
                    <a:pt x="8721" y="1141"/>
                    <a:pt x="8716" y="1142"/>
                  </a:cubicBezTo>
                  <a:cubicBezTo>
                    <a:pt x="7843" y="1323"/>
                    <a:pt x="6955" y="1412"/>
                    <a:pt x="6068" y="1412"/>
                  </a:cubicBezTo>
                  <a:cubicBezTo>
                    <a:pt x="4020" y="1412"/>
                    <a:pt x="1977" y="936"/>
                    <a:pt x="139" y="8"/>
                  </a:cubicBezTo>
                  <a:cubicBezTo>
                    <a:pt x="129" y="3"/>
                    <a:pt x="118"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4"/>
            <p:cNvSpPr/>
            <p:nvPr/>
          </p:nvSpPr>
          <p:spPr>
            <a:xfrm>
              <a:off x="1980550" y="3606550"/>
              <a:ext cx="41350" cy="436275"/>
            </a:xfrm>
            <a:custGeom>
              <a:rect b="b" l="l" r="r" t="t"/>
              <a:pathLst>
                <a:path extrusionOk="0" h="17451" w="1654">
                  <a:moveTo>
                    <a:pt x="1569" y="1"/>
                  </a:moveTo>
                  <a:cubicBezTo>
                    <a:pt x="1544" y="1"/>
                    <a:pt x="1520" y="14"/>
                    <a:pt x="1510" y="45"/>
                  </a:cubicBezTo>
                  <a:cubicBezTo>
                    <a:pt x="781" y="2327"/>
                    <a:pt x="380" y="4714"/>
                    <a:pt x="189" y="7098"/>
                  </a:cubicBezTo>
                  <a:cubicBezTo>
                    <a:pt x="1" y="9427"/>
                    <a:pt x="10" y="11786"/>
                    <a:pt x="300" y="14107"/>
                  </a:cubicBezTo>
                  <a:cubicBezTo>
                    <a:pt x="438" y="15220"/>
                    <a:pt x="643" y="16329"/>
                    <a:pt x="977" y="17401"/>
                  </a:cubicBezTo>
                  <a:cubicBezTo>
                    <a:pt x="987" y="17435"/>
                    <a:pt x="1017" y="17451"/>
                    <a:pt x="1045" y="17451"/>
                  </a:cubicBezTo>
                  <a:cubicBezTo>
                    <a:pt x="1085" y="17451"/>
                    <a:pt x="1123" y="17421"/>
                    <a:pt x="1107" y="17372"/>
                  </a:cubicBezTo>
                  <a:cubicBezTo>
                    <a:pt x="490" y="15377"/>
                    <a:pt x="275" y="13256"/>
                    <a:pt x="215" y="11176"/>
                  </a:cubicBezTo>
                  <a:cubicBezTo>
                    <a:pt x="145" y="8761"/>
                    <a:pt x="309" y="6333"/>
                    <a:pt x="714" y="3952"/>
                  </a:cubicBezTo>
                  <a:cubicBezTo>
                    <a:pt x="935" y="2646"/>
                    <a:pt x="1234" y="1351"/>
                    <a:pt x="1637" y="89"/>
                  </a:cubicBezTo>
                  <a:cubicBezTo>
                    <a:pt x="1654" y="37"/>
                    <a:pt x="1610" y="1"/>
                    <a:pt x="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4"/>
            <p:cNvSpPr/>
            <p:nvPr/>
          </p:nvSpPr>
          <p:spPr>
            <a:xfrm>
              <a:off x="2027650" y="3822675"/>
              <a:ext cx="320175" cy="101550"/>
            </a:xfrm>
            <a:custGeom>
              <a:rect b="b" l="l" r="r" t="t"/>
              <a:pathLst>
                <a:path extrusionOk="0" h="4062" w="12807">
                  <a:moveTo>
                    <a:pt x="12705" y="1"/>
                  </a:moveTo>
                  <a:cubicBezTo>
                    <a:pt x="12691" y="1"/>
                    <a:pt x="12676" y="6"/>
                    <a:pt x="12663" y="16"/>
                  </a:cubicBezTo>
                  <a:cubicBezTo>
                    <a:pt x="9943" y="2205"/>
                    <a:pt x="6574" y="3546"/>
                    <a:pt x="3100" y="3859"/>
                  </a:cubicBezTo>
                  <a:cubicBezTo>
                    <a:pt x="2583" y="3905"/>
                    <a:pt x="2065" y="3928"/>
                    <a:pt x="1546" y="3928"/>
                  </a:cubicBezTo>
                  <a:cubicBezTo>
                    <a:pt x="1061" y="3928"/>
                    <a:pt x="576" y="3908"/>
                    <a:pt x="92" y="3868"/>
                  </a:cubicBezTo>
                  <a:cubicBezTo>
                    <a:pt x="90" y="3868"/>
                    <a:pt x="88" y="3868"/>
                    <a:pt x="85" y="3868"/>
                  </a:cubicBezTo>
                  <a:cubicBezTo>
                    <a:pt x="6" y="3868"/>
                    <a:pt x="1" y="3995"/>
                    <a:pt x="85" y="4002"/>
                  </a:cubicBezTo>
                  <a:cubicBezTo>
                    <a:pt x="564" y="4042"/>
                    <a:pt x="1044" y="4062"/>
                    <a:pt x="1523" y="4062"/>
                  </a:cubicBezTo>
                  <a:cubicBezTo>
                    <a:pt x="4577" y="4062"/>
                    <a:pt x="7623" y="3268"/>
                    <a:pt x="10292" y="1777"/>
                  </a:cubicBezTo>
                  <a:cubicBezTo>
                    <a:pt x="11157" y="1294"/>
                    <a:pt x="11980" y="738"/>
                    <a:pt x="12753" y="116"/>
                  </a:cubicBezTo>
                  <a:cubicBezTo>
                    <a:pt x="12807" y="73"/>
                    <a:pt x="12760" y="1"/>
                    <a:pt x="1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4"/>
            <p:cNvSpPr/>
            <p:nvPr/>
          </p:nvSpPr>
          <p:spPr>
            <a:xfrm>
              <a:off x="2355900" y="3580575"/>
              <a:ext cx="21675" cy="109575"/>
            </a:xfrm>
            <a:custGeom>
              <a:rect b="b" l="l" r="r" t="t"/>
              <a:pathLst>
                <a:path extrusionOk="0" h="4383" w="867">
                  <a:moveTo>
                    <a:pt x="797" y="0"/>
                  </a:moveTo>
                  <a:cubicBezTo>
                    <a:pt x="765" y="0"/>
                    <a:pt x="731" y="20"/>
                    <a:pt x="726" y="61"/>
                  </a:cubicBezTo>
                  <a:cubicBezTo>
                    <a:pt x="532" y="1486"/>
                    <a:pt x="198" y="2889"/>
                    <a:pt x="7" y="4314"/>
                  </a:cubicBezTo>
                  <a:cubicBezTo>
                    <a:pt x="1" y="4359"/>
                    <a:pt x="34" y="4383"/>
                    <a:pt x="70" y="4383"/>
                  </a:cubicBezTo>
                  <a:cubicBezTo>
                    <a:pt x="102" y="4383"/>
                    <a:pt x="135" y="4363"/>
                    <a:pt x="141" y="4322"/>
                  </a:cubicBezTo>
                  <a:cubicBezTo>
                    <a:pt x="335" y="2896"/>
                    <a:pt x="668" y="1494"/>
                    <a:pt x="860" y="69"/>
                  </a:cubicBezTo>
                  <a:cubicBezTo>
                    <a:pt x="866" y="24"/>
                    <a:pt x="832"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4"/>
            <p:cNvSpPr/>
            <p:nvPr/>
          </p:nvSpPr>
          <p:spPr>
            <a:xfrm>
              <a:off x="2138750" y="3393525"/>
              <a:ext cx="139500" cy="167500"/>
            </a:xfrm>
            <a:custGeom>
              <a:rect b="b" l="l" r="r" t="t"/>
              <a:pathLst>
                <a:path extrusionOk="0" h="6700" w="5580">
                  <a:moveTo>
                    <a:pt x="112" y="0"/>
                  </a:moveTo>
                  <a:cubicBezTo>
                    <a:pt x="60" y="0"/>
                    <a:pt x="1" y="46"/>
                    <a:pt x="12" y="114"/>
                  </a:cubicBezTo>
                  <a:cubicBezTo>
                    <a:pt x="208" y="1246"/>
                    <a:pt x="410" y="2383"/>
                    <a:pt x="791" y="3469"/>
                  </a:cubicBezTo>
                  <a:cubicBezTo>
                    <a:pt x="1104" y="4351"/>
                    <a:pt x="1539" y="5232"/>
                    <a:pt x="2186" y="5920"/>
                  </a:cubicBezTo>
                  <a:cubicBezTo>
                    <a:pt x="2568" y="6327"/>
                    <a:pt x="3125" y="6700"/>
                    <a:pt x="3688" y="6700"/>
                  </a:cubicBezTo>
                  <a:cubicBezTo>
                    <a:pt x="3902" y="6700"/>
                    <a:pt x="4118" y="6646"/>
                    <a:pt x="4325" y="6519"/>
                  </a:cubicBezTo>
                  <a:cubicBezTo>
                    <a:pt x="5079" y="6057"/>
                    <a:pt x="5282" y="4965"/>
                    <a:pt x="5408" y="4167"/>
                  </a:cubicBezTo>
                  <a:cubicBezTo>
                    <a:pt x="5579" y="3085"/>
                    <a:pt x="5537" y="1984"/>
                    <a:pt x="5301" y="916"/>
                  </a:cubicBezTo>
                  <a:cubicBezTo>
                    <a:pt x="5291" y="871"/>
                    <a:pt x="5257" y="851"/>
                    <a:pt x="5222" y="851"/>
                  </a:cubicBezTo>
                  <a:cubicBezTo>
                    <a:pt x="5169" y="851"/>
                    <a:pt x="5112" y="896"/>
                    <a:pt x="5127" y="964"/>
                  </a:cubicBezTo>
                  <a:cubicBezTo>
                    <a:pt x="5380" y="2111"/>
                    <a:pt x="5403" y="3300"/>
                    <a:pt x="5173" y="4453"/>
                  </a:cubicBezTo>
                  <a:cubicBezTo>
                    <a:pt x="5021" y="5218"/>
                    <a:pt x="4737" y="6421"/>
                    <a:pt x="3786" y="6517"/>
                  </a:cubicBezTo>
                  <a:cubicBezTo>
                    <a:pt x="3743" y="6521"/>
                    <a:pt x="3701" y="6523"/>
                    <a:pt x="3660" y="6523"/>
                  </a:cubicBezTo>
                  <a:cubicBezTo>
                    <a:pt x="2802" y="6523"/>
                    <a:pt x="2124" y="5645"/>
                    <a:pt x="1712" y="4992"/>
                  </a:cubicBezTo>
                  <a:cubicBezTo>
                    <a:pt x="784" y="3519"/>
                    <a:pt x="479" y="1756"/>
                    <a:pt x="187" y="66"/>
                  </a:cubicBezTo>
                  <a:cubicBezTo>
                    <a:pt x="179" y="20"/>
                    <a:pt x="147" y="0"/>
                    <a:pt x="1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4"/>
            <p:cNvSpPr/>
            <p:nvPr/>
          </p:nvSpPr>
          <p:spPr>
            <a:xfrm>
              <a:off x="2169875" y="3160175"/>
              <a:ext cx="238475" cy="172975"/>
            </a:xfrm>
            <a:custGeom>
              <a:rect b="b" l="l" r="r" t="t"/>
              <a:pathLst>
                <a:path extrusionOk="0" h="6919" w="9539">
                  <a:moveTo>
                    <a:pt x="1583" y="1"/>
                  </a:moveTo>
                  <a:cubicBezTo>
                    <a:pt x="1560" y="1"/>
                    <a:pt x="1538" y="3"/>
                    <a:pt x="1518" y="8"/>
                  </a:cubicBezTo>
                  <a:cubicBezTo>
                    <a:pt x="1169" y="96"/>
                    <a:pt x="1449" y="718"/>
                    <a:pt x="1449" y="718"/>
                  </a:cubicBezTo>
                  <a:cubicBezTo>
                    <a:pt x="1449" y="718"/>
                    <a:pt x="1310" y="674"/>
                    <a:pt x="1170" y="674"/>
                  </a:cubicBezTo>
                  <a:cubicBezTo>
                    <a:pt x="1027" y="674"/>
                    <a:pt x="883" y="719"/>
                    <a:pt x="883" y="900"/>
                  </a:cubicBezTo>
                  <a:cubicBezTo>
                    <a:pt x="883" y="1184"/>
                    <a:pt x="1112" y="1270"/>
                    <a:pt x="1112" y="1270"/>
                  </a:cubicBezTo>
                  <a:cubicBezTo>
                    <a:pt x="1112" y="1270"/>
                    <a:pt x="1" y="2172"/>
                    <a:pt x="308" y="3507"/>
                  </a:cubicBezTo>
                  <a:cubicBezTo>
                    <a:pt x="617" y="4842"/>
                    <a:pt x="778" y="6076"/>
                    <a:pt x="438" y="6438"/>
                  </a:cubicBezTo>
                  <a:cubicBezTo>
                    <a:pt x="203" y="6688"/>
                    <a:pt x="672" y="6918"/>
                    <a:pt x="938" y="6918"/>
                  </a:cubicBezTo>
                  <a:cubicBezTo>
                    <a:pt x="1056" y="6918"/>
                    <a:pt x="1134" y="6874"/>
                    <a:pt x="1094" y="6766"/>
                  </a:cubicBezTo>
                  <a:cubicBezTo>
                    <a:pt x="743" y="5815"/>
                    <a:pt x="6040" y="4011"/>
                    <a:pt x="6040" y="4011"/>
                  </a:cubicBezTo>
                  <a:lnTo>
                    <a:pt x="6041" y="4011"/>
                  </a:lnTo>
                  <a:cubicBezTo>
                    <a:pt x="6041" y="4011"/>
                    <a:pt x="6462" y="4052"/>
                    <a:pt x="6984" y="4052"/>
                  </a:cubicBezTo>
                  <a:cubicBezTo>
                    <a:pt x="7695" y="4052"/>
                    <a:pt x="8594" y="3977"/>
                    <a:pt x="8875" y="3618"/>
                  </a:cubicBezTo>
                  <a:cubicBezTo>
                    <a:pt x="9360" y="2997"/>
                    <a:pt x="7860" y="2947"/>
                    <a:pt x="7860" y="2947"/>
                  </a:cubicBezTo>
                  <a:cubicBezTo>
                    <a:pt x="7860" y="2947"/>
                    <a:pt x="9538" y="2076"/>
                    <a:pt x="8934" y="1575"/>
                  </a:cubicBezTo>
                  <a:cubicBezTo>
                    <a:pt x="8821" y="1481"/>
                    <a:pt x="8691" y="1443"/>
                    <a:pt x="8556" y="1443"/>
                  </a:cubicBezTo>
                  <a:cubicBezTo>
                    <a:pt x="7970" y="1443"/>
                    <a:pt x="7273" y="2157"/>
                    <a:pt x="7273" y="2157"/>
                  </a:cubicBezTo>
                  <a:cubicBezTo>
                    <a:pt x="7273" y="2157"/>
                    <a:pt x="8286" y="1017"/>
                    <a:pt x="7860" y="641"/>
                  </a:cubicBezTo>
                  <a:cubicBezTo>
                    <a:pt x="7790" y="579"/>
                    <a:pt x="7710" y="553"/>
                    <a:pt x="7624" y="553"/>
                  </a:cubicBezTo>
                  <a:cubicBezTo>
                    <a:pt x="7187" y="553"/>
                    <a:pt x="6615" y="1226"/>
                    <a:pt x="6615" y="1226"/>
                  </a:cubicBezTo>
                  <a:cubicBezTo>
                    <a:pt x="6615" y="1226"/>
                    <a:pt x="5414" y="535"/>
                    <a:pt x="3838" y="535"/>
                  </a:cubicBezTo>
                  <a:cubicBezTo>
                    <a:pt x="3504" y="535"/>
                    <a:pt x="3154" y="566"/>
                    <a:pt x="2794" y="641"/>
                  </a:cubicBezTo>
                  <a:cubicBezTo>
                    <a:pt x="2794" y="641"/>
                    <a:pt x="1971" y="1"/>
                    <a:pt x="1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4"/>
            <p:cNvSpPr/>
            <p:nvPr/>
          </p:nvSpPr>
          <p:spPr>
            <a:xfrm>
              <a:off x="2154550" y="3309075"/>
              <a:ext cx="109600" cy="140200"/>
            </a:xfrm>
            <a:custGeom>
              <a:rect b="b" l="l" r="r" t="t"/>
              <a:pathLst>
                <a:path extrusionOk="0" h="5608" w="4384">
                  <a:moveTo>
                    <a:pt x="1665" y="1"/>
                  </a:moveTo>
                  <a:cubicBezTo>
                    <a:pt x="1255" y="1401"/>
                    <a:pt x="687" y="2533"/>
                    <a:pt x="0" y="3459"/>
                  </a:cubicBezTo>
                  <a:cubicBezTo>
                    <a:pt x="0" y="3459"/>
                    <a:pt x="965" y="5608"/>
                    <a:pt x="2919" y="5608"/>
                  </a:cubicBezTo>
                  <a:cubicBezTo>
                    <a:pt x="3243" y="5608"/>
                    <a:pt x="3595" y="5548"/>
                    <a:pt x="3975" y="5410"/>
                  </a:cubicBezTo>
                  <a:lnTo>
                    <a:pt x="4166" y="3663"/>
                  </a:lnTo>
                  <a:lnTo>
                    <a:pt x="4295" y="2508"/>
                  </a:lnTo>
                  <a:lnTo>
                    <a:pt x="4383" y="1700"/>
                  </a:lnTo>
                  <a:lnTo>
                    <a:pt x="1665"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4"/>
            <p:cNvSpPr/>
            <p:nvPr/>
          </p:nvSpPr>
          <p:spPr>
            <a:xfrm>
              <a:off x="2202300" y="3343175"/>
              <a:ext cx="59650" cy="68450"/>
            </a:xfrm>
            <a:custGeom>
              <a:rect b="b" l="l" r="r" t="t"/>
              <a:pathLst>
                <a:path extrusionOk="0" h="2738" w="2386">
                  <a:moveTo>
                    <a:pt x="1" y="0"/>
                  </a:moveTo>
                  <a:lnTo>
                    <a:pt x="1" y="0"/>
                  </a:lnTo>
                  <a:cubicBezTo>
                    <a:pt x="673" y="2083"/>
                    <a:pt x="1760" y="2738"/>
                    <a:pt x="2207" y="2738"/>
                  </a:cubicBezTo>
                  <a:cubicBezTo>
                    <a:pt x="2207" y="2738"/>
                    <a:pt x="2208" y="2738"/>
                    <a:pt x="2209" y="2738"/>
                  </a:cubicBezTo>
                  <a:lnTo>
                    <a:pt x="2385" y="1144"/>
                  </a:lnTo>
                  <a:lnTo>
                    <a:pt x="1" y="0"/>
                  </a:ln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4"/>
            <p:cNvSpPr/>
            <p:nvPr/>
          </p:nvSpPr>
          <p:spPr>
            <a:xfrm>
              <a:off x="2193000" y="3205175"/>
              <a:ext cx="151900" cy="180425"/>
            </a:xfrm>
            <a:custGeom>
              <a:rect b="b" l="l" r="r" t="t"/>
              <a:pathLst>
                <a:path extrusionOk="0" h="7217" w="6076">
                  <a:moveTo>
                    <a:pt x="2677" y="0"/>
                  </a:moveTo>
                  <a:cubicBezTo>
                    <a:pt x="1487" y="0"/>
                    <a:pt x="920" y="724"/>
                    <a:pt x="605" y="1519"/>
                  </a:cubicBezTo>
                  <a:cubicBezTo>
                    <a:pt x="352" y="2152"/>
                    <a:pt x="259" y="2831"/>
                    <a:pt x="135" y="3226"/>
                  </a:cubicBezTo>
                  <a:cubicBezTo>
                    <a:pt x="98" y="3349"/>
                    <a:pt x="68" y="3464"/>
                    <a:pt x="48" y="3575"/>
                  </a:cubicBezTo>
                  <a:cubicBezTo>
                    <a:pt x="2" y="3832"/>
                    <a:pt x="0" y="4070"/>
                    <a:pt x="39" y="4325"/>
                  </a:cubicBezTo>
                  <a:cubicBezTo>
                    <a:pt x="81" y="4613"/>
                    <a:pt x="171" y="4924"/>
                    <a:pt x="298" y="5317"/>
                  </a:cubicBezTo>
                  <a:cubicBezTo>
                    <a:pt x="321" y="5384"/>
                    <a:pt x="344" y="5455"/>
                    <a:pt x="369" y="5530"/>
                  </a:cubicBezTo>
                  <a:cubicBezTo>
                    <a:pt x="630" y="6305"/>
                    <a:pt x="1320" y="6794"/>
                    <a:pt x="2063" y="7044"/>
                  </a:cubicBezTo>
                  <a:cubicBezTo>
                    <a:pt x="2415" y="7161"/>
                    <a:pt x="2724" y="7217"/>
                    <a:pt x="2998" y="7217"/>
                  </a:cubicBezTo>
                  <a:cubicBezTo>
                    <a:pt x="4022" y="7217"/>
                    <a:pt x="4542" y="6437"/>
                    <a:pt x="4925" y="5221"/>
                  </a:cubicBezTo>
                  <a:cubicBezTo>
                    <a:pt x="5013" y="4945"/>
                    <a:pt x="5092" y="4646"/>
                    <a:pt x="5170" y="4329"/>
                  </a:cubicBezTo>
                  <a:cubicBezTo>
                    <a:pt x="5487" y="3033"/>
                    <a:pt x="6076" y="2451"/>
                    <a:pt x="5922" y="1857"/>
                  </a:cubicBezTo>
                  <a:lnTo>
                    <a:pt x="5920" y="1857"/>
                  </a:lnTo>
                  <a:cubicBezTo>
                    <a:pt x="5907" y="1826"/>
                    <a:pt x="5893" y="1797"/>
                    <a:pt x="5878" y="1768"/>
                  </a:cubicBezTo>
                  <a:cubicBezTo>
                    <a:pt x="5533" y="1080"/>
                    <a:pt x="4921" y="560"/>
                    <a:pt x="4194" y="303"/>
                  </a:cubicBezTo>
                  <a:cubicBezTo>
                    <a:pt x="4054" y="253"/>
                    <a:pt x="3919" y="209"/>
                    <a:pt x="3787" y="172"/>
                  </a:cubicBezTo>
                  <a:cubicBezTo>
                    <a:pt x="3758" y="165"/>
                    <a:pt x="3728" y="155"/>
                    <a:pt x="3699" y="149"/>
                  </a:cubicBezTo>
                  <a:cubicBezTo>
                    <a:pt x="3685" y="146"/>
                    <a:pt x="3674" y="142"/>
                    <a:pt x="3662" y="140"/>
                  </a:cubicBezTo>
                  <a:cubicBezTo>
                    <a:pt x="3628" y="130"/>
                    <a:pt x="3595" y="121"/>
                    <a:pt x="3563" y="115"/>
                  </a:cubicBezTo>
                  <a:cubicBezTo>
                    <a:pt x="3540" y="109"/>
                    <a:pt x="3515" y="103"/>
                    <a:pt x="3492" y="98"/>
                  </a:cubicBezTo>
                  <a:cubicBezTo>
                    <a:pt x="3438" y="86"/>
                    <a:pt x="3386" y="75"/>
                    <a:pt x="3334" y="65"/>
                  </a:cubicBezTo>
                  <a:cubicBezTo>
                    <a:pt x="3097" y="21"/>
                    <a:pt x="2878" y="0"/>
                    <a:pt x="2677"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4"/>
            <p:cNvSpPr/>
            <p:nvPr/>
          </p:nvSpPr>
          <p:spPr>
            <a:xfrm>
              <a:off x="2202100" y="3285875"/>
              <a:ext cx="114075" cy="99725"/>
            </a:xfrm>
            <a:custGeom>
              <a:rect b="b" l="l" r="r" t="t"/>
              <a:pathLst>
                <a:path extrusionOk="0" h="3989" w="4563">
                  <a:moveTo>
                    <a:pt x="1685" y="0"/>
                  </a:moveTo>
                  <a:lnTo>
                    <a:pt x="1200" y="259"/>
                  </a:lnTo>
                  <a:cubicBezTo>
                    <a:pt x="1200" y="259"/>
                    <a:pt x="1254" y="994"/>
                    <a:pt x="914" y="1826"/>
                  </a:cubicBezTo>
                  <a:cubicBezTo>
                    <a:pt x="706" y="2238"/>
                    <a:pt x="395" y="2293"/>
                    <a:pt x="196" y="2293"/>
                  </a:cubicBezTo>
                  <a:cubicBezTo>
                    <a:pt x="124" y="2293"/>
                    <a:pt x="67" y="2286"/>
                    <a:pt x="34" y="2286"/>
                  </a:cubicBezTo>
                  <a:cubicBezTo>
                    <a:pt x="12" y="2286"/>
                    <a:pt x="1" y="2289"/>
                    <a:pt x="5" y="2300"/>
                  </a:cubicBezTo>
                  <a:cubicBezTo>
                    <a:pt x="266" y="3077"/>
                    <a:pt x="956" y="3566"/>
                    <a:pt x="1701" y="3816"/>
                  </a:cubicBezTo>
                  <a:cubicBezTo>
                    <a:pt x="2053" y="3933"/>
                    <a:pt x="2362" y="3989"/>
                    <a:pt x="2635" y="3989"/>
                  </a:cubicBezTo>
                  <a:cubicBezTo>
                    <a:pt x="3658" y="3989"/>
                    <a:pt x="4178" y="3209"/>
                    <a:pt x="4563" y="1993"/>
                  </a:cubicBezTo>
                  <a:cubicBezTo>
                    <a:pt x="3366" y="1374"/>
                    <a:pt x="2696" y="1084"/>
                    <a:pt x="1898" y="929"/>
                  </a:cubicBezTo>
                  <a:cubicBezTo>
                    <a:pt x="1346" y="821"/>
                    <a:pt x="1685"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4"/>
            <p:cNvSpPr/>
            <p:nvPr/>
          </p:nvSpPr>
          <p:spPr>
            <a:xfrm>
              <a:off x="2282925" y="3288225"/>
              <a:ext cx="18875" cy="30025"/>
            </a:xfrm>
            <a:custGeom>
              <a:rect b="b" l="l" r="r" t="t"/>
              <a:pathLst>
                <a:path extrusionOk="0" h="1201" w="755">
                  <a:moveTo>
                    <a:pt x="486" y="1"/>
                  </a:moveTo>
                  <a:cubicBezTo>
                    <a:pt x="454" y="1"/>
                    <a:pt x="424" y="21"/>
                    <a:pt x="413" y="54"/>
                  </a:cubicBezTo>
                  <a:lnTo>
                    <a:pt x="240" y="614"/>
                  </a:lnTo>
                  <a:cubicBezTo>
                    <a:pt x="234" y="635"/>
                    <a:pt x="236" y="658"/>
                    <a:pt x="248" y="675"/>
                  </a:cubicBezTo>
                  <a:cubicBezTo>
                    <a:pt x="259" y="695"/>
                    <a:pt x="278" y="708"/>
                    <a:pt x="301" y="710"/>
                  </a:cubicBezTo>
                  <a:cubicBezTo>
                    <a:pt x="355" y="720"/>
                    <a:pt x="510" y="762"/>
                    <a:pt x="570" y="846"/>
                  </a:cubicBezTo>
                  <a:cubicBezTo>
                    <a:pt x="591" y="879"/>
                    <a:pt x="599" y="911"/>
                    <a:pt x="591" y="952"/>
                  </a:cubicBezTo>
                  <a:cubicBezTo>
                    <a:pt x="585" y="980"/>
                    <a:pt x="572" y="1000"/>
                    <a:pt x="547" y="1015"/>
                  </a:cubicBezTo>
                  <a:cubicBezTo>
                    <a:pt x="506" y="1040"/>
                    <a:pt x="443" y="1049"/>
                    <a:pt x="373" y="1049"/>
                  </a:cubicBezTo>
                  <a:cubicBezTo>
                    <a:pt x="279" y="1049"/>
                    <a:pt x="174" y="1032"/>
                    <a:pt x="104" y="1013"/>
                  </a:cubicBezTo>
                  <a:cubicBezTo>
                    <a:pt x="97" y="1011"/>
                    <a:pt x="90" y="1010"/>
                    <a:pt x="83" y="1010"/>
                  </a:cubicBezTo>
                  <a:cubicBezTo>
                    <a:pt x="50" y="1010"/>
                    <a:pt x="19" y="1032"/>
                    <a:pt x="10" y="1065"/>
                  </a:cubicBezTo>
                  <a:cubicBezTo>
                    <a:pt x="0" y="1105"/>
                    <a:pt x="23" y="1147"/>
                    <a:pt x="64" y="1159"/>
                  </a:cubicBezTo>
                  <a:cubicBezTo>
                    <a:pt x="87" y="1165"/>
                    <a:pt x="227" y="1201"/>
                    <a:pt x="372" y="1201"/>
                  </a:cubicBezTo>
                  <a:cubicBezTo>
                    <a:pt x="463" y="1201"/>
                    <a:pt x="557" y="1188"/>
                    <a:pt x="627" y="1143"/>
                  </a:cubicBezTo>
                  <a:cubicBezTo>
                    <a:pt x="687" y="1105"/>
                    <a:pt x="725" y="1049"/>
                    <a:pt x="739" y="980"/>
                  </a:cubicBezTo>
                  <a:cubicBezTo>
                    <a:pt x="754" y="900"/>
                    <a:pt x="739" y="823"/>
                    <a:pt x="693" y="760"/>
                  </a:cubicBezTo>
                  <a:cubicBezTo>
                    <a:pt x="622" y="658"/>
                    <a:pt x="495" y="606"/>
                    <a:pt x="409" y="581"/>
                  </a:cubicBezTo>
                  <a:lnTo>
                    <a:pt x="558" y="98"/>
                  </a:lnTo>
                  <a:cubicBezTo>
                    <a:pt x="570" y="60"/>
                    <a:pt x="547" y="17"/>
                    <a:pt x="509" y="4"/>
                  </a:cubicBezTo>
                  <a:cubicBezTo>
                    <a:pt x="501" y="2"/>
                    <a:pt x="494" y="1"/>
                    <a:pt x="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4"/>
            <p:cNvSpPr/>
            <p:nvPr/>
          </p:nvSpPr>
          <p:spPr>
            <a:xfrm>
              <a:off x="2165725" y="3199550"/>
              <a:ext cx="181950" cy="94850"/>
            </a:xfrm>
            <a:custGeom>
              <a:rect b="b" l="l" r="r" t="t"/>
              <a:pathLst>
                <a:path extrusionOk="0" h="3794" w="7278">
                  <a:moveTo>
                    <a:pt x="4326" y="1"/>
                  </a:moveTo>
                  <a:cubicBezTo>
                    <a:pt x="3356" y="1"/>
                    <a:pt x="2354" y="378"/>
                    <a:pt x="1592" y="961"/>
                  </a:cubicBezTo>
                  <a:cubicBezTo>
                    <a:pt x="0" y="2183"/>
                    <a:pt x="1997" y="2749"/>
                    <a:pt x="1997" y="2749"/>
                  </a:cubicBezTo>
                  <a:lnTo>
                    <a:pt x="2411" y="3580"/>
                  </a:lnTo>
                  <a:cubicBezTo>
                    <a:pt x="2485" y="3726"/>
                    <a:pt x="2620" y="3794"/>
                    <a:pt x="2754" y="3794"/>
                  </a:cubicBezTo>
                  <a:cubicBezTo>
                    <a:pt x="2935" y="3794"/>
                    <a:pt x="3115" y="3671"/>
                    <a:pt x="3140" y="3453"/>
                  </a:cubicBezTo>
                  <a:cubicBezTo>
                    <a:pt x="3246" y="2544"/>
                    <a:pt x="3131" y="1951"/>
                    <a:pt x="3459" y="1897"/>
                  </a:cubicBezTo>
                  <a:cubicBezTo>
                    <a:pt x="3888" y="1825"/>
                    <a:pt x="3936" y="1205"/>
                    <a:pt x="3936" y="1205"/>
                  </a:cubicBezTo>
                  <a:cubicBezTo>
                    <a:pt x="3936" y="1205"/>
                    <a:pt x="5009" y="1721"/>
                    <a:pt x="5839" y="2281"/>
                  </a:cubicBezTo>
                  <a:cubicBezTo>
                    <a:pt x="5927" y="2341"/>
                    <a:pt x="6050" y="2362"/>
                    <a:pt x="6177" y="2362"/>
                  </a:cubicBezTo>
                  <a:cubicBezTo>
                    <a:pt x="6475" y="2362"/>
                    <a:pt x="6802" y="2249"/>
                    <a:pt x="6802" y="2249"/>
                  </a:cubicBezTo>
                  <a:lnTo>
                    <a:pt x="6867" y="2931"/>
                  </a:lnTo>
                  <a:cubicBezTo>
                    <a:pt x="7278" y="2337"/>
                    <a:pt x="7038" y="1564"/>
                    <a:pt x="7038" y="1564"/>
                  </a:cubicBezTo>
                  <a:cubicBezTo>
                    <a:pt x="6405" y="448"/>
                    <a:pt x="5384" y="1"/>
                    <a:pt x="4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4"/>
            <p:cNvSpPr/>
            <p:nvPr/>
          </p:nvSpPr>
          <p:spPr>
            <a:xfrm>
              <a:off x="2273425" y="3286275"/>
              <a:ext cx="9275" cy="9875"/>
            </a:xfrm>
            <a:custGeom>
              <a:rect b="b" l="l" r="r" t="t"/>
              <a:pathLst>
                <a:path extrusionOk="0" h="395" w="371">
                  <a:moveTo>
                    <a:pt x="219" y="1"/>
                  </a:moveTo>
                  <a:cubicBezTo>
                    <a:pt x="152" y="1"/>
                    <a:pt x="81" y="53"/>
                    <a:pt x="45" y="136"/>
                  </a:cubicBezTo>
                  <a:cubicBezTo>
                    <a:pt x="0" y="239"/>
                    <a:pt x="25" y="351"/>
                    <a:pt x="102" y="385"/>
                  </a:cubicBezTo>
                  <a:cubicBezTo>
                    <a:pt x="117" y="391"/>
                    <a:pt x="133" y="394"/>
                    <a:pt x="149" y="394"/>
                  </a:cubicBezTo>
                  <a:cubicBezTo>
                    <a:pt x="215" y="394"/>
                    <a:pt x="287" y="342"/>
                    <a:pt x="325" y="260"/>
                  </a:cubicBezTo>
                  <a:cubicBezTo>
                    <a:pt x="371" y="157"/>
                    <a:pt x="346" y="46"/>
                    <a:pt x="267" y="11"/>
                  </a:cubicBezTo>
                  <a:cubicBezTo>
                    <a:pt x="252" y="4"/>
                    <a:pt x="235"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4"/>
            <p:cNvSpPr/>
            <p:nvPr/>
          </p:nvSpPr>
          <p:spPr>
            <a:xfrm>
              <a:off x="2305400" y="3297650"/>
              <a:ext cx="9350" cy="9850"/>
            </a:xfrm>
            <a:custGeom>
              <a:rect b="b" l="l" r="r" t="t"/>
              <a:pathLst>
                <a:path extrusionOk="0" h="394" w="374">
                  <a:moveTo>
                    <a:pt x="221" y="0"/>
                  </a:moveTo>
                  <a:cubicBezTo>
                    <a:pt x="155" y="0"/>
                    <a:pt x="84" y="53"/>
                    <a:pt x="47" y="135"/>
                  </a:cubicBezTo>
                  <a:cubicBezTo>
                    <a:pt x="1" y="237"/>
                    <a:pt x="28" y="348"/>
                    <a:pt x="104" y="383"/>
                  </a:cubicBezTo>
                  <a:cubicBezTo>
                    <a:pt x="120" y="390"/>
                    <a:pt x="136" y="393"/>
                    <a:pt x="153" y="393"/>
                  </a:cubicBezTo>
                  <a:cubicBezTo>
                    <a:pt x="219" y="393"/>
                    <a:pt x="290" y="341"/>
                    <a:pt x="327" y="258"/>
                  </a:cubicBezTo>
                  <a:cubicBezTo>
                    <a:pt x="373" y="155"/>
                    <a:pt x="346" y="43"/>
                    <a:pt x="269" y="11"/>
                  </a:cubicBezTo>
                  <a:cubicBezTo>
                    <a:pt x="254" y="4"/>
                    <a:pt x="238"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4"/>
            <p:cNvSpPr/>
            <p:nvPr/>
          </p:nvSpPr>
          <p:spPr>
            <a:xfrm>
              <a:off x="2248825" y="3295650"/>
              <a:ext cx="20650" cy="11500"/>
            </a:xfrm>
            <a:custGeom>
              <a:rect b="b" l="l" r="r" t="t"/>
              <a:pathLst>
                <a:path extrusionOk="0" h="460" w="826">
                  <a:moveTo>
                    <a:pt x="271" y="0"/>
                  </a:moveTo>
                  <a:cubicBezTo>
                    <a:pt x="150" y="0"/>
                    <a:pt x="58" y="40"/>
                    <a:pt x="35" y="112"/>
                  </a:cubicBezTo>
                  <a:cubicBezTo>
                    <a:pt x="0" y="221"/>
                    <a:pt x="142" y="363"/>
                    <a:pt x="351" y="426"/>
                  </a:cubicBezTo>
                  <a:cubicBezTo>
                    <a:pt x="423" y="449"/>
                    <a:pt x="493" y="459"/>
                    <a:pt x="555" y="459"/>
                  </a:cubicBezTo>
                  <a:cubicBezTo>
                    <a:pt x="676" y="459"/>
                    <a:pt x="769" y="420"/>
                    <a:pt x="791" y="348"/>
                  </a:cubicBezTo>
                  <a:cubicBezTo>
                    <a:pt x="825" y="240"/>
                    <a:pt x="683" y="98"/>
                    <a:pt x="474" y="33"/>
                  </a:cubicBezTo>
                  <a:cubicBezTo>
                    <a:pt x="403" y="11"/>
                    <a:pt x="333" y="0"/>
                    <a:pt x="271"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4"/>
            <p:cNvSpPr/>
            <p:nvPr/>
          </p:nvSpPr>
          <p:spPr>
            <a:xfrm>
              <a:off x="2302050" y="3315350"/>
              <a:ext cx="18550" cy="11500"/>
            </a:xfrm>
            <a:custGeom>
              <a:rect b="b" l="l" r="r" t="t"/>
              <a:pathLst>
                <a:path extrusionOk="0" h="460" w="742">
                  <a:moveTo>
                    <a:pt x="271" y="1"/>
                  </a:moveTo>
                  <a:cubicBezTo>
                    <a:pt x="150" y="1"/>
                    <a:pt x="58" y="40"/>
                    <a:pt x="35" y="112"/>
                  </a:cubicBezTo>
                  <a:cubicBezTo>
                    <a:pt x="1" y="221"/>
                    <a:pt x="143" y="362"/>
                    <a:pt x="352" y="427"/>
                  </a:cubicBezTo>
                  <a:cubicBezTo>
                    <a:pt x="422" y="449"/>
                    <a:pt x="491" y="460"/>
                    <a:pt x="554" y="460"/>
                  </a:cubicBezTo>
                  <a:cubicBezTo>
                    <a:pt x="598" y="460"/>
                    <a:pt x="639" y="454"/>
                    <a:pt x="674" y="444"/>
                  </a:cubicBezTo>
                  <a:lnTo>
                    <a:pt x="741" y="193"/>
                  </a:lnTo>
                  <a:cubicBezTo>
                    <a:pt x="683" y="127"/>
                    <a:pt x="589" y="70"/>
                    <a:pt x="474" y="33"/>
                  </a:cubicBezTo>
                  <a:cubicBezTo>
                    <a:pt x="403" y="11"/>
                    <a:pt x="333" y="1"/>
                    <a:pt x="271"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4"/>
            <p:cNvSpPr/>
            <p:nvPr/>
          </p:nvSpPr>
          <p:spPr>
            <a:xfrm>
              <a:off x="2264850" y="3265800"/>
              <a:ext cx="26625" cy="13050"/>
            </a:xfrm>
            <a:custGeom>
              <a:rect b="b" l="l" r="r" t="t"/>
              <a:pathLst>
                <a:path extrusionOk="0" h="522" w="1065">
                  <a:moveTo>
                    <a:pt x="557" y="0"/>
                  </a:moveTo>
                  <a:cubicBezTo>
                    <a:pt x="371" y="0"/>
                    <a:pt x="187" y="83"/>
                    <a:pt x="61" y="241"/>
                  </a:cubicBezTo>
                  <a:cubicBezTo>
                    <a:pt x="0" y="320"/>
                    <a:pt x="40" y="444"/>
                    <a:pt x="115" y="492"/>
                  </a:cubicBezTo>
                  <a:cubicBezTo>
                    <a:pt x="146" y="512"/>
                    <a:pt x="178" y="521"/>
                    <a:pt x="209" y="521"/>
                  </a:cubicBezTo>
                  <a:cubicBezTo>
                    <a:pt x="270" y="521"/>
                    <a:pt x="328" y="489"/>
                    <a:pt x="368" y="439"/>
                  </a:cubicBezTo>
                  <a:cubicBezTo>
                    <a:pt x="412" y="383"/>
                    <a:pt x="471" y="361"/>
                    <a:pt x="533" y="361"/>
                  </a:cubicBezTo>
                  <a:cubicBezTo>
                    <a:pt x="612" y="361"/>
                    <a:pt x="695" y="398"/>
                    <a:pt x="756" y="446"/>
                  </a:cubicBezTo>
                  <a:lnTo>
                    <a:pt x="756" y="444"/>
                  </a:lnTo>
                  <a:cubicBezTo>
                    <a:pt x="782" y="466"/>
                    <a:pt x="814" y="476"/>
                    <a:pt x="847" y="476"/>
                  </a:cubicBezTo>
                  <a:cubicBezTo>
                    <a:pt x="909" y="476"/>
                    <a:pt x="974" y="441"/>
                    <a:pt x="1007" y="391"/>
                  </a:cubicBezTo>
                  <a:cubicBezTo>
                    <a:pt x="1065" y="303"/>
                    <a:pt x="1028" y="199"/>
                    <a:pt x="953" y="139"/>
                  </a:cubicBezTo>
                  <a:cubicBezTo>
                    <a:pt x="834" y="46"/>
                    <a:pt x="695" y="0"/>
                    <a:pt x="5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4"/>
            <p:cNvSpPr/>
            <p:nvPr/>
          </p:nvSpPr>
          <p:spPr>
            <a:xfrm>
              <a:off x="2305125" y="3276700"/>
              <a:ext cx="23500" cy="17700"/>
            </a:xfrm>
            <a:custGeom>
              <a:rect b="b" l="l" r="r" t="t"/>
              <a:pathLst>
                <a:path extrusionOk="0" h="708" w="940">
                  <a:moveTo>
                    <a:pt x="233" y="1"/>
                  </a:moveTo>
                  <a:cubicBezTo>
                    <a:pt x="10" y="1"/>
                    <a:pt x="0" y="352"/>
                    <a:pt x="232" y="363"/>
                  </a:cubicBezTo>
                  <a:cubicBezTo>
                    <a:pt x="399" y="373"/>
                    <a:pt x="493" y="459"/>
                    <a:pt x="557" y="609"/>
                  </a:cubicBezTo>
                  <a:cubicBezTo>
                    <a:pt x="586" y="679"/>
                    <a:pt x="640" y="708"/>
                    <a:pt x="696" y="708"/>
                  </a:cubicBezTo>
                  <a:cubicBezTo>
                    <a:pt x="813" y="708"/>
                    <a:pt x="940" y="584"/>
                    <a:pt x="879" y="440"/>
                  </a:cubicBezTo>
                  <a:cubicBezTo>
                    <a:pt x="766" y="172"/>
                    <a:pt x="532" y="14"/>
                    <a:pt x="244" y="1"/>
                  </a:cubicBezTo>
                  <a:cubicBezTo>
                    <a:pt x="240" y="1"/>
                    <a:pt x="237"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4"/>
            <p:cNvSpPr/>
            <p:nvPr/>
          </p:nvSpPr>
          <p:spPr>
            <a:xfrm>
              <a:off x="2193000" y="3294550"/>
              <a:ext cx="16850" cy="18775"/>
            </a:xfrm>
            <a:custGeom>
              <a:rect b="b" l="l" r="r" t="t"/>
              <a:pathLst>
                <a:path extrusionOk="0" h="751" w="674">
                  <a:moveTo>
                    <a:pt x="48" y="0"/>
                  </a:moveTo>
                  <a:cubicBezTo>
                    <a:pt x="2" y="257"/>
                    <a:pt x="0" y="495"/>
                    <a:pt x="39" y="750"/>
                  </a:cubicBezTo>
                  <a:cubicBezTo>
                    <a:pt x="265" y="716"/>
                    <a:pt x="482" y="616"/>
                    <a:pt x="674" y="432"/>
                  </a:cubicBezTo>
                  <a:cubicBezTo>
                    <a:pt x="392" y="349"/>
                    <a:pt x="187" y="194"/>
                    <a:pt x="48" y="0"/>
                  </a:cubicBezTo>
                  <a:close/>
                </a:path>
              </a:pathLst>
            </a:custGeom>
            <a:solidFill>
              <a:srgbClr val="201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4"/>
            <p:cNvSpPr/>
            <p:nvPr/>
          </p:nvSpPr>
          <p:spPr>
            <a:xfrm>
              <a:off x="2260950" y="3321925"/>
              <a:ext cx="39550" cy="30800"/>
            </a:xfrm>
            <a:custGeom>
              <a:rect b="b" l="l" r="r" t="t"/>
              <a:pathLst>
                <a:path extrusionOk="0" h="1232" w="1582">
                  <a:moveTo>
                    <a:pt x="248" y="1"/>
                  </a:moveTo>
                  <a:lnTo>
                    <a:pt x="248" y="1"/>
                  </a:lnTo>
                  <a:cubicBezTo>
                    <a:pt x="248" y="1"/>
                    <a:pt x="1" y="1002"/>
                    <a:pt x="666" y="1207"/>
                  </a:cubicBezTo>
                  <a:cubicBezTo>
                    <a:pt x="721" y="1224"/>
                    <a:pt x="774" y="1232"/>
                    <a:pt x="825" y="1232"/>
                  </a:cubicBezTo>
                  <a:cubicBezTo>
                    <a:pt x="1297" y="1232"/>
                    <a:pt x="1581" y="576"/>
                    <a:pt x="1581" y="576"/>
                  </a:cubicBezTo>
                  <a:cubicBezTo>
                    <a:pt x="1581" y="576"/>
                    <a:pt x="1132" y="379"/>
                    <a:pt x="2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2266700" y="3354100"/>
              <a:ext cx="13325" cy="7425"/>
            </a:xfrm>
            <a:custGeom>
              <a:rect b="b" l="l" r="r" t="t"/>
              <a:pathLst>
                <a:path extrusionOk="0" h="297" w="533">
                  <a:moveTo>
                    <a:pt x="94" y="1"/>
                  </a:moveTo>
                  <a:cubicBezTo>
                    <a:pt x="48" y="1"/>
                    <a:pt x="1" y="47"/>
                    <a:pt x="30" y="99"/>
                  </a:cubicBezTo>
                  <a:cubicBezTo>
                    <a:pt x="113" y="245"/>
                    <a:pt x="264" y="296"/>
                    <a:pt x="423" y="296"/>
                  </a:cubicBezTo>
                  <a:cubicBezTo>
                    <a:pt x="429" y="296"/>
                    <a:pt x="434" y="296"/>
                    <a:pt x="440" y="296"/>
                  </a:cubicBezTo>
                  <a:cubicBezTo>
                    <a:pt x="528" y="294"/>
                    <a:pt x="532" y="160"/>
                    <a:pt x="446" y="160"/>
                  </a:cubicBezTo>
                  <a:cubicBezTo>
                    <a:pt x="445" y="160"/>
                    <a:pt x="445" y="160"/>
                    <a:pt x="444" y="160"/>
                  </a:cubicBezTo>
                  <a:cubicBezTo>
                    <a:pt x="439" y="160"/>
                    <a:pt x="434" y="160"/>
                    <a:pt x="429" y="160"/>
                  </a:cubicBezTo>
                  <a:cubicBezTo>
                    <a:pt x="321" y="160"/>
                    <a:pt x="209" y="138"/>
                    <a:pt x="150" y="35"/>
                  </a:cubicBezTo>
                  <a:cubicBezTo>
                    <a:pt x="137" y="11"/>
                    <a:pt x="115" y="1"/>
                    <a:pt x="94"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4"/>
            <p:cNvSpPr/>
            <p:nvPr/>
          </p:nvSpPr>
          <p:spPr>
            <a:xfrm>
              <a:off x="2184550" y="3242600"/>
              <a:ext cx="52450" cy="64700"/>
            </a:xfrm>
            <a:custGeom>
              <a:rect b="b" l="l" r="r" t="t"/>
              <a:pathLst>
                <a:path extrusionOk="0" h="2588" w="2098">
                  <a:moveTo>
                    <a:pt x="962" y="0"/>
                  </a:moveTo>
                  <a:cubicBezTo>
                    <a:pt x="434" y="0"/>
                    <a:pt x="221" y="487"/>
                    <a:pt x="116" y="1018"/>
                  </a:cubicBezTo>
                  <a:cubicBezTo>
                    <a:pt x="1" y="1601"/>
                    <a:pt x="139" y="2452"/>
                    <a:pt x="950" y="2575"/>
                  </a:cubicBezTo>
                  <a:cubicBezTo>
                    <a:pt x="1004" y="2583"/>
                    <a:pt x="1055" y="2587"/>
                    <a:pt x="1103" y="2587"/>
                  </a:cubicBezTo>
                  <a:cubicBezTo>
                    <a:pt x="1426" y="2587"/>
                    <a:pt x="1648" y="2420"/>
                    <a:pt x="1794" y="2216"/>
                  </a:cubicBezTo>
                  <a:cubicBezTo>
                    <a:pt x="2000" y="1931"/>
                    <a:pt x="2098" y="1372"/>
                    <a:pt x="2002" y="1033"/>
                  </a:cubicBezTo>
                  <a:cubicBezTo>
                    <a:pt x="1877" y="594"/>
                    <a:pt x="1564" y="87"/>
                    <a:pt x="1123" y="14"/>
                  </a:cubicBezTo>
                  <a:cubicBezTo>
                    <a:pt x="1066" y="5"/>
                    <a:pt x="1013" y="0"/>
                    <a:pt x="962" y="0"/>
                  </a:cubicBez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4"/>
            <p:cNvSpPr/>
            <p:nvPr/>
          </p:nvSpPr>
          <p:spPr>
            <a:xfrm>
              <a:off x="2202425" y="3253300"/>
              <a:ext cx="19275" cy="39050"/>
            </a:xfrm>
            <a:custGeom>
              <a:rect b="b" l="l" r="r" t="t"/>
              <a:pathLst>
                <a:path extrusionOk="0" h="1562" w="771">
                  <a:moveTo>
                    <a:pt x="104" y="1"/>
                  </a:moveTo>
                  <a:cubicBezTo>
                    <a:pt x="102" y="1"/>
                    <a:pt x="100" y="1"/>
                    <a:pt x="97" y="1"/>
                  </a:cubicBezTo>
                  <a:cubicBezTo>
                    <a:pt x="0" y="3"/>
                    <a:pt x="18" y="150"/>
                    <a:pt x="113" y="150"/>
                  </a:cubicBezTo>
                  <a:cubicBezTo>
                    <a:pt x="113" y="150"/>
                    <a:pt x="114" y="150"/>
                    <a:pt x="115" y="150"/>
                  </a:cubicBezTo>
                  <a:cubicBezTo>
                    <a:pt x="116" y="150"/>
                    <a:pt x="118" y="150"/>
                    <a:pt x="119" y="150"/>
                  </a:cubicBezTo>
                  <a:cubicBezTo>
                    <a:pt x="402" y="150"/>
                    <a:pt x="535" y="510"/>
                    <a:pt x="550" y="735"/>
                  </a:cubicBezTo>
                  <a:cubicBezTo>
                    <a:pt x="567" y="990"/>
                    <a:pt x="475" y="1232"/>
                    <a:pt x="372" y="1459"/>
                  </a:cubicBezTo>
                  <a:cubicBezTo>
                    <a:pt x="345" y="1515"/>
                    <a:pt x="395" y="1561"/>
                    <a:pt x="445" y="1561"/>
                  </a:cubicBezTo>
                  <a:cubicBezTo>
                    <a:pt x="470" y="1561"/>
                    <a:pt x="496" y="1548"/>
                    <a:pt x="510" y="1518"/>
                  </a:cubicBezTo>
                  <a:cubicBezTo>
                    <a:pt x="659" y="1190"/>
                    <a:pt x="771" y="822"/>
                    <a:pt x="650" y="465"/>
                  </a:cubicBezTo>
                  <a:cubicBezTo>
                    <a:pt x="564" y="220"/>
                    <a:pt x="375" y="1"/>
                    <a:pt x="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4"/>
            <p:cNvSpPr/>
            <p:nvPr/>
          </p:nvSpPr>
          <p:spPr>
            <a:xfrm>
              <a:off x="2282450" y="4484325"/>
              <a:ext cx="141200" cy="127275"/>
            </a:xfrm>
            <a:custGeom>
              <a:rect b="b" l="l" r="r" t="t"/>
              <a:pathLst>
                <a:path extrusionOk="0" h="5091" w="5648">
                  <a:moveTo>
                    <a:pt x="1715" y="1"/>
                  </a:moveTo>
                  <a:lnTo>
                    <a:pt x="0" y="4760"/>
                  </a:lnTo>
                  <a:lnTo>
                    <a:pt x="2707" y="5090"/>
                  </a:lnTo>
                  <a:lnTo>
                    <a:pt x="5647" y="216"/>
                  </a:lnTo>
                  <a:lnTo>
                    <a:pt x="1715" y="1"/>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4"/>
            <p:cNvSpPr/>
            <p:nvPr/>
          </p:nvSpPr>
          <p:spPr>
            <a:xfrm>
              <a:off x="2273200" y="4593600"/>
              <a:ext cx="230675" cy="98400"/>
            </a:xfrm>
            <a:custGeom>
              <a:rect b="b" l="l" r="r" t="t"/>
              <a:pathLst>
                <a:path extrusionOk="0" h="3936" w="9227">
                  <a:moveTo>
                    <a:pt x="153" y="1"/>
                  </a:moveTo>
                  <a:cubicBezTo>
                    <a:pt x="60" y="1"/>
                    <a:pt x="0" y="56"/>
                    <a:pt x="15" y="213"/>
                  </a:cubicBezTo>
                  <a:cubicBezTo>
                    <a:pt x="55" y="619"/>
                    <a:pt x="261" y="2495"/>
                    <a:pt x="360" y="3420"/>
                  </a:cubicBezTo>
                  <a:cubicBezTo>
                    <a:pt x="395" y="3733"/>
                    <a:pt x="416" y="3936"/>
                    <a:pt x="416" y="3936"/>
                  </a:cubicBezTo>
                  <a:lnTo>
                    <a:pt x="9227" y="3936"/>
                  </a:lnTo>
                  <a:cubicBezTo>
                    <a:pt x="9188" y="3746"/>
                    <a:pt x="9146" y="3573"/>
                    <a:pt x="9096" y="3420"/>
                  </a:cubicBezTo>
                  <a:cubicBezTo>
                    <a:pt x="8780" y="2424"/>
                    <a:pt x="8220" y="2114"/>
                    <a:pt x="7590" y="2073"/>
                  </a:cubicBezTo>
                  <a:cubicBezTo>
                    <a:pt x="6865" y="2027"/>
                    <a:pt x="4174" y="1166"/>
                    <a:pt x="4174" y="1166"/>
                  </a:cubicBezTo>
                  <a:cubicBezTo>
                    <a:pt x="4174" y="1166"/>
                    <a:pt x="4228" y="335"/>
                    <a:pt x="3733" y="170"/>
                  </a:cubicBezTo>
                  <a:cubicBezTo>
                    <a:pt x="3662" y="147"/>
                    <a:pt x="3580" y="137"/>
                    <a:pt x="3491" y="137"/>
                  </a:cubicBezTo>
                  <a:cubicBezTo>
                    <a:pt x="2948" y="137"/>
                    <a:pt x="2142" y="506"/>
                    <a:pt x="2142" y="506"/>
                  </a:cubicBezTo>
                  <a:lnTo>
                    <a:pt x="825" y="349"/>
                  </a:lnTo>
                  <a:cubicBezTo>
                    <a:pt x="825" y="349"/>
                    <a:pt x="385" y="1"/>
                    <a:pt x="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4"/>
            <p:cNvSpPr/>
            <p:nvPr/>
          </p:nvSpPr>
          <p:spPr>
            <a:xfrm>
              <a:off x="2282200" y="4679050"/>
              <a:ext cx="221675" cy="12950"/>
            </a:xfrm>
            <a:custGeom>
              <a:rect b="b" l="l" r="r" t="t"/>
              <a:pathLst>
                <a:path extrusionOk="0" h="518" w="8867">
                  <a:moveTo>
                    <a:pt x="0" y="0"/>
                  </a:moveTo>
                  <a:cubicBezTo>
                    <a:pt x="35" y="315"/>
                    <a:pt x="56" y="518"/>
                    <a:pt x="56" y="518"/>
                  </a:cubicBezTo>
                  <a:lnTo>
                    <a:pt x="8867" y="518"/>
                  </a:lnTo>
                  <a:cubicBezTo>
                    <a:pt x="8828" y="328"/>
                    <a:pt x="8786" y="155"/>
                    <a:pt x="8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4"/>
            <p:cNvSpPr/>
            <p:nvPr/>
          </p:nvSpPr>
          <p:spPr>
            <a:xfrm>
              <a:off x="2276400" y="4625875"/>
              <a:ext cx="31625" cy="52275"/>
            </a:xfrm>
            <a:custGeom>
              <a:rect b="b" l="l" r="r" t="t"/>
              <a:pathLst>
                <a:path extrusionOk="0" h="2091" w="1265">
                  <a:moveTo>
                    <a:pt x="101" y="0"/>
                  </a:moveTo>
                  <a:cubicBezTo>
                    <a:pt x="41" y="0"/>
                    <a:pt x="0" y="90"/>
                    <a:pt x="66" y="126"/>
                  </a:cubicBezTo>
                  <a:cubicBezTo>
                    <a:pt x="729" y="502"/>
                    <a:pt x="1115" y="1252"/>
                    <a:pt x="781" y="1987"/>
                  </a:cubicBezTo>
                  <a:cubicBezTo>
                    <a:pt x="757" y="2041"/>
                    <a:pt x="805" y="2091"/>
                    <a:pt x="849" y="2091"/>
                  </a:cubicBezTo>
                  <a:cubicBezTo>
                    <a:pt x="869" y="2091"/>
                    <a:pt x="889" y="2081"/>
                    <a:pt x="900" y="2056"/>
                  </a:cubicBezTo>
                  <a:cubicBezTo>
                    <a:pt x="1264" y="1254"/>
                    <a:pt x="869" y="426"/>
                    <a:pt x="135" y="9"/>
                  </a:cubicBezTo>
                  <a:cubicBezTo>
                    <a:pt x="123" y="3"/>
                    <a:pt x="112"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4"/>
            <p:cNvSpPr/>
            <p:nvPr/>
          </p:nvSpPr>
          <p:spPr>
            <a:xfrm>
              <a:off x="2365925" y="4622800"/>
              <a:ext cx="38475" cy="14525"/>
            </a:xfrm>
            <a:custGeom>
              <a:rect b="b" l="l" r="r" t="t"/>
              <a:pathLst>
                <a:path extrusionOk="0" h="581" w="1539">
                  <a:moveTo>
                    <a:pt x="893" y="1"/>
                  </a:moveTo>
                  <a:cubicBezTo>
                    <a:pt x="566" y="1"/>
                    <a:pt x="252" y="178"/>
                    <a:pt x="35" y="481"/>
                  </a:cubicBezTo>
                  <a:cubicBezTo>
                    <a:pt x="0" y="532"/>
                    <a:pt x="47" y="581"/>
                    <a:pt x="96" y="581"/>
                  </a:cubicBezTo>
                  <a:cubicBezTo>
                    <a:pt x="116" y="581"/>
                    <a:pt x="137" y="572"/>
                    <a:pt x="152" y="550"/>
                  </a:cubicBezTo>
                  <a:cubicBezTo>
                    <a:pt x="341" y="287"/>
                    <a:pt x="609" y="139"/>
                    <a:pt x="888" y="139"/>
                  </a:cubicBezTo>
                  <a:cubicBezTo>
                    <a:pt x="1063" y="139"/>
                    <a:pt x="1243" y="197"/>
                    <a:pt x="1411" y="322"/>
                  </a:cubicBezTo>
                  <a:cubicBezTo>
                    <a:pt x="1423" y="332"/>
                    <a:pt x="1436" y="336"/>
                    <a:pt x="1447" y="336"/>
                  </a:cubicBezTo>
                  <a:cubicBezTo>
                    <a:pt x="1502" y="336"/>
                    <a:pt x="1538" y="248"/>
                    <a:pt x="1480" y="205"/>
                  </a:cubicBezTo>
                  <a:cubicBezTo>
                    <a:pt x="1292" y="65"/>
                    <a:pt x="1090" y="1"/>
                    <a:pt x="8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4"/>
            <p:cNvSpPr/>
            <p:nvPr/>
          </p:nvSpPr>
          <p:spPr>
            <a:xfrm>
              <a:off x="2384875" y="4628500"/>
              <a:ext cx="38475" cy="14525"/>
            </a:xfrm>
            <a:custGeom>
              <a:rect b="b" l="l" r="r" t="t"/>
              <a:pathLst>
                <a:path extrusionOk="0" h="581" w="1539">
                  <a:moveTo>
                    <a:pt x="895" y="1"/>
                  </a:moveTo>
                  <a:cubicBezTo>
                    <a:pt x="568" y="1"/>
                    <a:pt x="253" y="178"/>
                    <a:pt x="37" y="484"/>
                  </a:cubicBezTo>
                  <a:cubicBezTo>
                    <a:pt x="1" y="533"/>
                    <a:pt x="48" y="581"/>
                    <a:pt x="97" y="581"/>
                  </a:cubicBezTo>
                  <a:cubicBezTo>
                    <a:pt x="118" y="581"/>
                    <a:pt x="139" y="572"/>
                    <a:pt x="154" y="551"/>
                  </a:cubicBezTo>
                  <a:cubicBezTo>
                    <a:pt x="342" y="287"/>
                    <a:pt x="610" y="139"/>
                    <a:pt x="888" y="139"/>
                  </a:cubicBezTo>
                  <a:cubicBezTo>
                    <a:pt x="1064" y="139"/>
                    <a:pt x="1244" y="198"/>
                    <a:pt x="1412" y="324"/>
                  </a:cubicBezTo>
                  <a:cubicBezTo>
                    <a:pt x="1424" y="333"/>
                    <a:pt x="1437" y="337"/>
                    <a:pt x="1448" y="337"/>
                  </a:cubicBezTo>
                  <a:cubicBezTo>
                    <a:pt x="1502" y="337"/>
                    <a:pt x="1538" y="248"/>
                    <a:pt x="1481" y="205"/>
                  </a:cubicBezTo>
                  <a:cubicBezTo>
                    <a:pt x="1294" y="65"/>
                    <a:pt x="1092" y="1"/>
                    <a:pt x="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4"/>
            <p:cNvSpPr/>
            <p:nvPr/>
          </p:nvSpPr>
          <p:spPr>
            <a:xfrm>
              <a:off x="2404475" y="4634250"/>
              <a:ext cx="38475" cy="14525"/>
            </a:xfrm>
            <a:custGeom>
              <a:rect b="b" l="l" r="r" t="t"/>
              <a:pathLst>
                <a:path extrusionOk="0" h="581" w="1539">
                  <a:moveTo>
                    <a:pt x="894" y="0"/>
                  </a:moveTo>
                  <a:cubicBezTo>
                    <a:pt x="566" y="0"/>
                    <a:pt x="252" y="178"/>
                    <a:pt x="35" y="482"/>
                  </a:cubicBezTo>
                  <a:cubicBezTo>
                    <a:pt x="0" y="532"/>
                    <a:pt x="48" y="581"/>
                    <a:pt x="97" y="581"/>
                  </a:cubicBezTo>
                  <a:cubicBezTo>
                    <a:pt x="118" y="581"/>
                    <a:pt x="139" y="572"/>
                    <a:pt x="154" y="551"/>
                  </a:cubicBezTo>
                  <a:cubicBezTo>
                    <a:pt x="341" y="286"/>
                    <a:pt x="609" y="138"/>
                    <a:pt x="888" y="138"/>
                  </a:cubicBezTo>
                  <a:cubicBezTo>
                    <a:pt x="1064" y="138"/>
                    <a:pt x="1244" y="197"/>
                    <a:pt x="1413" y="323"/>
                  </a:cubicBezTo>
                  <a:cubicBezTo>
                    <a:pt x="1425" y="332"/>
                    <a:pt x="1437" y="336"/>
                    <a:pt x="1448" y="336"/>
                  </a:cubicBezTo>
                  <a:cubicBezTo>
                    <a:pt x="1502" y="336"/>
                    <a:pt x="1539" y="248"/>
                    <a:pt x="1482" y="206"/>
                  </a:cubicBezTo>
                  <a:cubicBezTo>
                    <a:pt x="1293" y="65"/>
                    <a:pt x="1091" y="0"/>
                    <a:pt x="8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4"/>
            <p:cNvSpPr/>
            <p:nvPr/>
          </p:nvSpPr>
          <p:spPr>
            <a:xfrm>
              <a:off x="1968525" y="3929225"/>
              <a:ext cx="738825" cy="600350"/>
            </a:xfrm>
            <a:custGeom>
              <a:rect b="b" l="l" r="r" t="t"/>
              <a:pathLst>
                <a:path extrusionOk="0" h="24014" w="29553">
                  <a:moveTo>
                    <a:pt x="21752" y="0"/>
                  </a:moveTo>
                  <a:cubicBezTo>
                    <a:pt x="13166" y="0"/>
                    <a:pt x="265" y="3763"/>
                    <a:pt x="265" y="3763"/>
                  </a:cubicBezTo>
                  <a:cubicBezTo>
                    <a:pt x="265" y="3763"/>
                    <a:pt x="0" y="7268"/>
                    <a:pt x="3541" y="9899"/>
                  </a:cubicBezTo>
                  <a:cubicBezTo>
                    <a:pt x="4641" y="10716"/>
                    <a:pt x="6714" y="10984"/>
                    <a:pt x="8959" y="10984"/>
                  </a:cubicBezTo>
                  <a:cubicBezTo>
                    <a:pt x="13219" y="10984"/>
                    <a:pt x="18095" y="10020"/>
                    <a:pt x="18095" y="10020"/>
                  </a:cubicBezTo>
                  <a:lnTo>
                    <a:pt x="18095" y="10020"/>
                  </a:lnTo>
                  <a:lnTo>
                    <a:pt x="12849" y="23695"/>
                  </a:lnTo>
                  <a:lnTo>
                    <a:pt x="18845" y="24014"/>
                  </a:lnTo>
                  <a:cubicBezTo>
                    <a:pt x="18845" y="24014"/>
                    <a:pt x="29553" y="6968"/>
                    <a:pt x="29229" y="3425"/>
                  </a:cubicBezTo>
                  <a:cubicBezTo>
                    <a:pt x="28994" y="865"/>
                    <a:pt x="25869" y="0"/>
                    <a:pt x="217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4"/>
            <p:cNvSpPr/>
            <p:nvPr/>
          </p:nvSpPr>
          <p:spPr>
            <a:xfrm>
              <a:off x="2607400" y="3999600"/>
              <a:ext cx="91450" cy="17200"/>
            </a:xfrm>
            <a:custGeom>
              <a:rect b="b" l="l" r="r" t="t"/>
              <a:pathLst>
                <a:path extrusionOk="0" h="688" w="3658">
                  <a:moveTo>
                    <a:pt x="132" y="1"/>
                  </a:moveTo>
                  <a:cubicBezTo>
                    <a:pt x="53" y="1"/>
                    <a:pt x="0" y="121"/>
                    <a:pt x="84" y="171"/>
                  </a:cubicBezTo>
                  <a:cubicBezTo>
                    <a:pt x="666" y="515"/>
                    <a:pt x="1321" y="687"/>
                    <a:pt x="1978" y="687"/>
                  </a:cubicBezTo>
                  <a:cubicBezTo>
                    <a:pt x="2519" y="687"/>
                    <a:pt x="3062" y="570"/>
                    <a:pt x="3566" y="334"/>
                  </a:cubicBezTo>
                  <a:cubicBezTo>
                    <a:pt x="3657" y="291"/>
                    <a:pt x="3601" y="167"/>
                    <a:pt x="3515" y="167"/>
                  </a:cubicBezTo>
                  <a:cubicBezTo>
                    <a:pt x="3502" y="167"/>
                    <a:pt x="3488" y="170"/>
                    <a:pt x="3474" y="177"/>
                  </a:cubicBezTo>
                  <a:cubicBezTo>
                    <a:pt x="3002" y="398"/>
                    <a:pt x="2492" y="508"/>
                    <a:pt x="1984" y="508"/>
                  </a:cubicBezTo>
                  <a:cubicBezTo>
                    <a:pt x="1356" y="508"/>
                    <a:pt x="730" y="341"/>
                    <a:pt x="177" y="14"/>
                  </a:cubicBezTo>
                  <a:cubicBezTo>
                    <a:pt x="161" y="5"/>
                    <a:pt x="146" y="1"/>
                    <a:pt x="132"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4"/>
            <p:cNvSpPr/>
            <p:nvPr/>
          </p:nvSpPr>
          <p:spPr>
            <a:xfrm>
              <a:off x="2022800" y="4022700"/>
              <a:ext cx="483725" cy="459800"/>
            </a:xfrm>
            <a:custGeom>
              <a:rect b="b" l="l" r="r" t="t"/>
              <a:pathLst>
                <a:path extrusionOk="0" h="18392" w="19349">
                  <a:moveTo>
                    <a:pt x="18005" y="0"/>
                  </a:moveTo>
                  <a:cubicBezTo>
                    <a:pt x="17998" y="0"/>
                    <a:pt x="17991" y="1"/>
                    <a:pt x="17984" y="3"/>
                  </a:cubicBezTo>
                  <a:cubicBezTo>
                    <a:pt x="17731" y="60"/>
                    <a:pt x="17485" y="185"/>
                    <a:pt x="17255" y="373"/>
                  </a:cubicBezTo>
                  <a:cubicBezTo>
                    <a:pt x="17215" y="404"/>
                    <a:pt x="17209" y="461"/>
                    <a:pt x="17242" y="500"/>
                  </a:cubicBezTo>
                  <a:cubicBezTo>
                    <a:pt x="17259" y="523"/>
                    <a:pt x="17286" y="534"/>
                    <a:pt x="17313" y="534"/>
                  </a:cubicBezTo>
                  <a:cubicBezTo>
                    <a:pt x="17332" y="534"/>
                    <a:pt x="17353" y="527"/>
                    <a:pt x="17368" y="513"/>
                  </a:cubicBezTo>
                  <a:cubicBezTo>
                    <a:pt x="17579" y="344"/>
                    <a:pt x="17800" y="231"/>
                    <a:pt x="18026" y="179"/>
                  </a:cubicBezTo>
                  <a:cubicBezTo>
                    <a:pt x="18074" y="168"/>
                    <a:pt x="18105" y="120"/>
                    <a:pt x="18094" y="70"/>
                  </a:cubicBezTo>
                  <a:cubicBezTo>
                    <a:pt x="18084" y="29"/>
                    <a:pt x="18047" y="0"/>
                    <a:pt x="18005" y="0"/>
                  </a:cubicBezTo>
                  <a:close/>
                  <a:moveTo>
                    <a:pt x="18778" y="38"/>
                  </a:moveTo>
                  <a:cubicBezTo>
                    <a:pt x="18743" y="38"/>
                    <a:pt x="18710" y="59"/>
                    <a:pt x="18694" y="93"/>
                  </a:cubicBezTo>
                  <a:cubicBezTo>
                    <a:pt x="18675" y="139"/>
                    <a:pt x="18696" y="193"/>
                    <a:pt x="18742" y="212"/>
                  </a:cubicBezTo>
                  <a:cubicBezTo>
                    <a:pt x="18945" y="300"/>
                    <a:pt x="19074" y="479"/>
                    <a:pt x="19137" y="757"/>
                  </a:cubicBezTo>
                  <a:lnTo>
                    <a:pt x="19135" y="757"/>
                  </a:lnTo>
                  <a:cubicBezTo>
                    <a:pt x="19145" y="799"/>
                    <a:pt x="19183" y="828"/>
                    <a:pt x="19225" y="828"/>
                  </a:cubicBezTo>
                  <a:cubicBezTo>
                    <a:pt x="19231" y="828"/>
                    <a:pt x="19237" y="828"/>
                    <a:pt x="19245" y="826"/>
                  </a:cubicBezTo>
                  <a:cubicBezTo>
                    <a:pt x="19292" y="814"/>
                    <a:pt x="19325" y="766"/>
                    <a:pt x="19314" y="718"/>
                  </a:cubicBezTo>
                  <a:cubicBezTo>
                    <a:pt x="19239" y="383"/>
                    <a:pt x="19070" y="156"/>
                    <a:pt x="18813" y="45"/>
                  </a:cubicBezTo>
                  <a:cubicBezTo>
                    <a:pt x="18801" y="40"/>
                    <a:pt x="18790" y="38"/>
                    <a:pt x="18778" y="38"/>
                  </a:cubicBezTo>
                  <a:close/>
                  <a:moveTo>
                    <a:pt x="16778" y="927"/>
                  </a:moveTo>
                  <a:cubicBezTo>
                    <a:pt x="16750" y="927"/>
                    <a:pt x="16723" y="940"/>
                    <a:pt x="16705" y="964"/>
                  </a:cubicBezTo>
                  <a:cubicBezTo>
                    <a:pt x="16561" y="1162"/>
                    <a:pt x="16423" y="1382"/>
                    <a:pt x="16283" y="1643"/>
                  </a:cubicBezTo>
                  <a:cubicBezTo>
                    <a:pt x="16258" y="1687"/>
                    <a:pt x="16275" y="1743"/>
                    <a:pt x="16319" y="1766"/>
                  </a:cubicBezTo>
                  <a:cubicBezTo>
                    <a:pt x="16333" y="1773"/>
                    <a:pt x="16348" y="1777"/>
                    <a:pt x="16361" y="1777"/>
                  </a:cubicBezTo>
                  <a:cubicBezTo>
                    <a:pt x="16394" y="1777"/>
                    <a:pt x="16425" y="1760"/>
                    <a:pt x="16442" y="1729"/>
                  </a:cubicBezTo>
                  <a:cubicBezTo>
                    <a:pt x="16578" y="1476"/>
                    <a:pt x="16712" y="1261"/>
                    <a:pt x="16852" y="1071"/>
                  </a:cubicBezTo>
                  <a:cubicBezTo>
                    <a:pt x="16881" y="1031"/>
                    <a:pt x="16872" y="975"/>
                    <a:pt x="16831" y="945"/>
                  </a:cubicBezTo>
                  <a:cubicBezTo>
                    <a:pt x="16815" y="933"/>
                    <a:pt x="16796" y="927"/>
                    <a:pt x="16778" y="927"/>
                  </a:cubicBezTo>
                  <a:close/>
                  <a:moveTo>
                    <a:pt x="97" y="1036"/>
                  </a:moveTo>
                  <a:cubicBezTo>
                    <a:pt x="94" y="1036"/>
                    <a:pt x="90" y="1036"/>
                    <a:pt x="87" y="1037"/>
                  </a:cubicBezTo>
                  <a:cubicBezTo>
                    <a:pt x="37" y="1043"/>
                    <a:pt x="1" y="1089"/>
                    <a:pt x="6" y="1138"/>
                  </a:cubicBezTo>
                  <a:cubicBezTo>
                    <a:pt x="8" y="1150"/>
                    <a:pt x="45" y="1463"/>
                    <a:pt x="185" y="1923"/>
                  </a:cubicBezTo>
                  <a:cubicBezTo>
                    <a:pt x="196" y="1963"/>
                    <a:pt x="233" y="1988"/>
                    <a:pt x="271" y="1988"/>
                  </a:cubicBezTo>
                  <a:cubicBezTo>
                    <a:pt x="281" y="1988"/>
                    <a:pt x="288" y="1986"/>
                    <a:pt x="298" y="1984"/>
                  </a:cubicBezTo>
                  <a:cubicBezTo>
                    <a:pt x="346" y="1969"/>
                    <a:pt x="373" y="1919"/>
                    <a:pt x="359" y="1871"/>
                  </a:cubicBezTo>
                  <a:cubicBezTo>
                    <a:pt x="225" y="1426"/>
                    <a:pt x="187" y="1119"/>
                    <a:pt x="187" y="1117"/>
                  </a:cubicBezTo>
                  <a:cubicBezTo>
                    <a:pt x="181" y="1071"/>
                    <a:pt x="143" y="1036"/>
                    <a:pt x="97" y="1036"/>
                  </a:cubicBezTo>
                  <a:close/>
                  <a:moveTo>
                    <a:pt x="19254" y="1430"/>
                  </a:moveTo>
                  <a:cubicBezTo>
                    <a:pt x="19206" y="1430"/>
                    <a:pt x="19166" y="1465"/>
                    <a:pt x="19162" y="1513"/>
                  </a:cubicBezTo>
                  <a:cubicBezTo>
                    <a:pt x="19141" y="1739"/>
                    <a:pt x="19099" y="1996"/>
                    <a:pt x="19037" y="2278"/>
                  </a:cubicBezTo>
                  <a:cubicBezTo>
                    <a:pt x="19026" y="2326"/>
                    <a:pt x="19057" y="2376"/>
                    <a:pt x="19106" y="2385"/>
                  </a:cubicBezTo>
                  <a:cubicBezTo>
                    <a:pt x="19112" y="2387"/>
                    <a:pt x="19120" y="2387"/>
                    <a:pt x="19126" y="2387"/>
                  </a:cubicBezTo>
                  <a:cubicBezTo>
                    <a:pt x="19168" y="2387"/>
                    <a:pt x="19204" y="2358"/>
                    <a:pt x="19214" y="2316"/>
                  </a:cubicBezTo>
                  <a:cubicBezTo>
                    <a:pt x="19277" y="2029"/>
                    <a:pt x="19321" y="1762"/>
                    <a:pt x="19342" y="1530"/>
                  </a:cubicBezTo>
                  <a:cubicBezTo>
                    <a:pt x="19348" y="1480"/>
                    <a:pt x="19312" y="1436"/>
                    <a:pt x="19262" y="1430"/>
                  </a:cubicBezTo>
                  <a:cubicBezTo>
                    <a:pt x="19259" y="1430"/>
                    <a:pt x="19257" y="1430"/>
                    <a:pt x="19254" y="1430"/>
                  </a:cubicBezTo>
                  <a:close/>
                  <a:moveTo>
                    <a:pt x="16018" y="2303"/>
                  </a:moveTo>
                  <a:cubicBezTo>
                    <a:pt x="15983" y="2303"/>
                    <a:pt x="15949" y="2323"/>
                    <a:pt x="15934" y="2357"/>
                  </a:cubicBezTo>
                  <a:cubicBezTo>
                    <a:pt x="15822" y="2604"/>
                    <a:pt x="15721" y="2851"/>
                    <a:pt x="15625" y="3084"/>
                  </a:cubicBezTo>
                  <a:cubicBezTo>
                    <a:pt x="15606" y="3130"/>
                    <a:pt x="15627" y="3183"/>
                    <a:pt x="15673" y="3203"/>
                  </a:cubicBezTo>
                  <a:cubicBezTo>
                    <a:pt x="15684" y="3208"/>
                    <a:pt x="15696" y="3210"/>
                    <a:pt x="15707" y="3210"/>
                  </a:cubicBezTo>
                  <a:cubicBezTo>
                    <a:pt x="15744" y="3210"/>
                    <a:pt x="15778" y="3189"/>
                    <a:pt x="15792" y="3153"/>
                  </a:cubicBezTo>
                  <a:cubicBezTo>
                    <a:pt x="15888" y="2922"/>
                    <a:pt x="15989" y="2675"/>
                    <a:pt x="16099" y="2431"/>
                  </a:cubicBezTo>
                  <a:cubicBezTo>
                    <a:pt x="16120" y="2385"/>
                    <a:pt x="16099" y="2332"/>
                    <a:pt x="16054" y="2311"/>
                  </a:cubicBezTo>
                  <a:cubicBezTo>
                    <a:pt x="16042" y="2306"/>
                    <a:pt x="16030" y="2303"/>
                    <a:pt x="16018" y="2303"/>
                  </a:cubicBezTo>
                  <a:close/>
                  <a:moveTo>
                    <a:pt x="546" y="2544"/>
                  </a:moveTo>
                  <a:cubicBezTo>
                    <a:pt x="534" y="2544"/>
                    <a:pt x="521" y="2547"/>
                    <a:pt x="509" y="2552"/>
                  </a:cubicBezTo>
                  <a:cubicBezTo>
                    <a:pt x="465" y="2573"/>
                    <a:pt x="444" y="2627"/>
                    <a:pt x="465" y="2673"/>
                  </a:cubicBezTo>
                  <a:cubicBezTo>
                    <a:pt x="574" y="2919"/>
                    <a:pt x="701" y="3156"/>
                    <a:pt x="839" y="3377"/>
                  </a:cubicBezTo>
                  <a:cubicBezTo>
                    <a:pt x="856" y="3406"/>
                    <a:pt x="887" y="3421"/>
                    <a:pt x="916" y="3421"/>
                  </a:cubicBezTo>
                  <a:cubicBezTo>
                    <a:pt x="933" y="3421"/>
                    <a:pt x="950" y="3415"/>
                    <a:pt x="964" y="3406"/>
                  </a:cubicBezTo>
                  <a:cubicBezTo>
                    <a:pt x="1008" y="3381"/>
                    <a:pt x="1019" y="3323"/>
                    <a:pt x="992" y="3281"/>
                  </a:cubicBezTo>
                  <a:cubicBezTo>
                    <a:pt x="860" y="3068"/>
                    <a:pt x="737" y="2838"/>
                    <a:pt x="630" y="2598"/>
                  </a:cubicBezTo>
                  <a:cubicBezTo>
                    <a:pt x="614" y="2564"/>
                    <a:pt x="581" y="2544"/>
                    <a:pt x="546" y="2544"/>
                  </a:cubicBezTo>
                  <a:close/>
                  <a:moveTo>
                    <a:pt x="18928" y="2969"/>
                  </a:moveTo>
                  <a:cubicBezTo>
                    <a:pt x="18889" y="2969"/>
                    <a:pt x="18852" y="2994"/>
                    <a:pt x="18840" y="3034"/>
                  </a:cubicBezTo>
                  <a:cubicBezTo>
                    <a:pt x="18773" y="3266"/>
                    <a:pt x="18692" y="3517"/>
                    <a:pt x="18604" y="3780"/>
                  </a:cubicBezTo>
                  <a:cubicBezTo>
                    <a:pt x="18587" y="3828"/>
                    <a:pt x="18611" y="3880"/>
                    <a:pt x="18659" y="3895"/>
                  </a:cubicBezTo>
                  <a:cubicBezTo>
                    <a:pt x="18669" y="3899"/>
                    <a:pt x="18681" y="3901"/>
                    <a:pt x="18690" y="3901"/>
                  </a:cubicBezTo>
                  <a:cubicBezTo>
                    <a:pt x="18727" y="3901"/>
                    <a:pt x="18763" y="3876"/>
                    <a:pt x="18775" y="3837"/>
                  </a:cubicBezTo>
                  <a:cubicBezTo>
                    <a:pt x="18865" y="3573"/>
                    <a:pt x="18945" y="3320"/>
                    <a:pt x="19014" y="3086"/>
                  </a:cubicBezTo>
                  <a:cubicBezTo>
                    <a:pt x="19030" y="3036"/>
                    <a:pt x="19001" y="2986"/>
                    <a:pt x="18953" y="2972"/>
                  </a:cubicBezTo>
                  <a:cubicBezTo>
                    <a:pt x="18945" y="2970"/>
                    <a:pt x="18936" y="2969"/>
                    <a:pt x="18928" y="2969"/>
                  </a:cubicBezTo>
                  <a:close/>
                  <a:moveTo>
                    <a:pt x="15400" y="3752"/>
                  </a:moveTo>
                  <a:cubicBezTo>
                    <a:pt x="15366" y="3752"/>
                    <a:pt x="15333" y="3772"/>
                    <a:pt x="15318" y="3805"/>
                  </a:cubicBezTo>
                  <a:cubicBezTo>
                    <a:pt x="15235" y="3981"/>
                    <a:pt x="15166" y="4110"/>
                    <a:pt x="15105" y="4198"/>
                  </a:cubicBezTo>
                  <a:cubicBezTo>
                    <a:pt x="15065" y="4256"/>
                    <a:pt x="14992" y="4317"/>
                    <a:pt x="14886" y="4380"/>
                  </a:cubicBezTo>
                  <a:cubicBezTo>
                    <a:pt x="14844" y="4407"/>
                    <a:pt x="14831" y="4463"/>
                    <a:pt x="14856" y="4505"/>
                  </a:cubicBezTo>
                  <a:cubicBezTo>
                    <a:pt x="14873" y="4534"/>
                    <a:pt x="14904" y="4549"/>
                    <a:pt x="14934" y="4549"/>
                  </a:cubicBezTo>
                  <a:cubicBezTo>
                    <a:pt x="14950" y="4549"/>
                    <a:pt x="14967" y="4545"/>
                    <a:pt x="14980" y="4536"/>
                  </a:cubicBezTo>
                  <a:cubicBezTo>
                    <a:pt x="15109" y="4459"/>
                    <a:pt x="15199" y="4382"/>
                    <a:pt x="15255" y="4302"/>
                  </a:cubicBezTo>
                  <a:cubicBezTo>
                    <a:pt x="15322" y="4204"/>
                    <a:pt x="15395" y="4070"/>
                    <a:pt x="15483" y="3882"/>
                  </a:cubicBezTo>
                  <a:cubicBezTo>
                    <a:pt x="15502" y="3836"/>
                    <a:pt x="15483" y="3782"/>
                    <a:pt x="15437" y="3761"/>
                  </a:cubicBezTo>
                  <a:cubicBezTo>
                    <a:pt x="15425" y="3755"/>
                    <a:pt x="15413" y="3752"/>
                    <a:pt x="15400" y="3752"/>
                  </a:cubicBezTo>
                  <a:close/>
                  <a:moveTo>
                    <a:pt x="1382" y="3871"/>
                  </a:moveTo>
                  <a:cubicBezTo>
                    <a:pt x="1361" y="3871"/>
                    <a:pt x="1340" y="3878"/>
                    <a:pt x="1322" y="3893"/>
                  </a:cubicBezTo>
                  <a:cubicBezTo>
                    <a:pt x="1286" y="3928"/>
                    <a:pt x="1280" y="3983"/>
                    <a:pt x="1315" y="4022"/>
                  </a:cubicBezTo>
                  <a:cubicBezTo>
                    <a:pt x="1491" y="4225"/>
                    <a:pt x="1683" y="4415"/>
                    <a:pt x="1886" y="4582"/>
                  </a:cubicBezTo>
                  <a:cubicBezTo>
                    <a:pt x="1904" y="4595"/>
                    <a:pt x="1925" y="4603"/>
                    <a:pt x="1944" y="4603"/>
                  </a:cubicBezTo>
                  <a:cubicBezTo>
                    <a:pt x="1971" y="4603"/>
                    <a:pt x="1996" y="4591"/>
                    <a:pt x="2015" y="4568"/>
                  </a:cubicBezTo>
                  <a:cubicBezTo>
                    <a:pt x="2045" y="4530"/>
                    <a:pt x="2040" y="4472"/>
                    <a:pt x="2001" y="4442"/>
                  </a:cubicBezTo>
                  <a:cubicBezTo>
                    <a:pt x="1806" y="4281"/>
                    <a:pt x="1622" y="4098"/>
                    <a:pt x="1451" y="3903"/>
                  </a:cubicBezTo>
                  <a:cubicBezTo>
                    <a:pt x="1433" y="3882"/>
                    <a:pt x="1408" y="3871"/>
                    <a:pt x="1382" y="3871"/>
                  </a:cubicBezTo>
                  <a:close/>
                  <a:moveTo>
                    <a:pt x="14210" y="4673"/>
                  </a:moveTo>
                  <a:cubicBezTo>
                    <a:pt x="14201" y="4673"/>
                    <a:pt x="14191" y="4675"/>
                    <a:pt x="14182" y="4678"/>
                  </a:cubicBezTo>
                  <a:cubicBezTo>
                    <a:pt x="13964" y="4749"/>
                    <a:pt x="13710" y="4818"/>
                    <a:pt x="13430" y="4885"/>
                  </a:cubicBezTo>
                  <a:cubicBezTo>
                    <a:pt x="13382" y="4896"/>
                    <a:pt x="13352" y="4946"/>
                    <a:pt x="13363" y="4994"/>
                  </a:cubicBezTo>
                  <a:cubicBezTo>
                    <a:pt x="13373" y="5036"/>
                    <a:pt x="13411" y="5063"/>
                    <a:pt x="13451" y="5063"/>
                  </a:cubicBezTo>
                  <a:cubicBezTo>
                    <a:pt x="13459" y="5063"/>
                    <a:pt x="13465" y="5063"/>
                    <a:pt x="13472" y="5061"/>
                  </a:cubicBezTo>
                  <a:cubicBezTo>
                    <a:pt x="13758" y="4994"/>
                    <a:pt x="14015" y="4923"/>
                    <a:pt x="14238" y="4850"/>
                  </a:cubicBezTo>
                  <a:cubicBezTo>
                    <a:pt x="14286" y="4835"/>
                    <a:pt x="14313" y="4783"/>
                    <a:pt x="14297" y="4735"/>
                  </a:cubicBezTo>
                  <a:cubicBezTo>
                    <a:pt x="14285" y="4698"/>
                    <a:pt x="14249" y="4673"/>
                    <a:pt x="14210" y="4673"/>
                  </a:cubicBezTo>
                  <a:close/>
                  <a:moveTo>
                    <a:pt x="12682" y="5046"/>
                  </a:moveTo>
                  <a:cubicBezTo>
                    <a:pt x="12677" y="5046"/>
                    <a:pt x="12671" y="5047"/>
                    <a:pt x="12665" y="5048"/>
                  </a:cubicBezTo>
                  <a:cubicBezTo>
                    <a:pt x="12421" y="5094"/>
                    <a:pt x="12160" y="5138"/>
                    <a:pt x="11892" y="5180"/>
                  </a:cubicBezTo>
                  <a:cubicBezTo>
                    <a:pt x="11842" y="5188"/>
                    <a:pt x="11807" y="5234"/>
                    <a:pt x="11815" y="5284"/>
                  </a:cubicBezTo>
                  <a:lnTo>
                    <a:pt x="11815" y="5282"/>
                  </a:lnTo>
                  <a:cubicBezTo>
                    <a:pt x="11823" y="5328"/>
                    <a:pt x="11861" y="5361"/>
                    <a:pt x="11905" y="5361"/>
                  </a:cubicBezTo>
                  <a:cubicBezTo>
                    <a:pt x="11909" y="5361"/>
                    <a:pt x="11915" y="5359"/>
                    <a:pt x="11919" y="5359"/>
                  </a:cubicBezTo>
                  <a:cubicBezTo>
                    <a:pt x="12191" y="5316"/>
                    <a:pt x="12452" y="5272"/>
                    <a:pt x="12698" y="5226"/>
                  </a:cubicBezTo>
                  <a:cubicBezTo>
                    <a:pt x="12747" y="5217"/>
                    <a:pt x="12780" y="5169"/>
                    <a:pt x="12770" y="5119"/>
                  </a:cubicBezTo>
                  <a:cubicBezTo>
                    <a:pt x="12762" y="5077"/>
                    <a:pt x="12725" y="5046"/>
                    <a:pt x="12682" y="5046"/>
                  </a:cubicBezTo>
                  <a:close/>
                  <a:moveTo>
                    <a:pt x="2592" y="4863"/>
                  </a:moveTo>
                  <a:cubicBezTo>
                    <a:pt x="2560" y="4863"/>
                    <a:pt x="2530" y="4880"/>
                    <a:pt x="2514" y="4910"/>
                  </a:cubicBezTo>
                  <a:cubicBezTo>
                    <a:pt x="2489" y="4954"/>
                    <a:pt x="2504" y="5010"/>
                    <a:pt x="2548" y="5034"/>
                  </a:cubicBezTo>
                  <a:cubicBezTo>
                    <a:pt x="2776" y="5163"/>
                    <a:pt x="3022" y="5274"/>
                    <a:pt x="3277" y="5364"/>
                  </a:cubicBezTo>
                  <a:cubicBezTo>
                    <a:pt x="3287" y="5368"/>
                    <a:pt x="3296" y="5370"/>
                    <a:pt x="3308" y="5370"/>
                  </a:cubicBezTo>
                  <a:cubicBezTo>
                    <a:pt x="3344" y="5370"/>
                    <a:pt x="3379" y="5347"/>
                    <a:pt x="3392" y="5309"/>
                  </a:cubicBezTo>
                  <a:cubicBezTo>
                    <a:pt x="3409" y="5263"/>
                    <a:pt x="3384" y="5211"/>
                    <a:pt x="3336" y="5194"/>
                  </a:cubicBezTo>
                  <a:cubicBezTo>
                    <a:pt x="3093" y="5107"/>
                    <a:pt x="2857" y="5000"/>
                    <a:pt x="2636" y="4875"/>
                  </a:cubicBezTo>
                  <a:cubicBezTo>
                    <a:pt x="2622" y="4867"/>
                    <a:pt x="2607" y="4863"/>
                    <a:pt x="2592" y="4863"/>
                  </a:cubicBezTo>
                  <a:close/>
                  <a:moveTo>
                    <a:pt x="18424" y="4459"/>
                  </a:moveTo>
                  <a:cubicBezTo>
                    <a:pt x="18387" y="4459"/>
                    <a:pt x="18352" y="4481"/>
                    <a:pt x="18339" y="4518"/>
                  </a:cubicBezTo>
                  <a:cubicBezTo>
                    <a:pt x="18253" y="4749"/>
                    <a:pt x="18159" y="4994"/>
                    <a:pt x="18055" y="5251"/>
                  </a:cubicBezTo>
                  <a:cubicBezTo>
                    <a:pt x="18038" y="5297"/>
                    <a:pt x="18061" y="5351"/>
                    <a:pt x="18107" y="5368"/>
                  </a:cubicBezTo>
                  <a:cubicBezTo>
                    <a:pt x="18118" y="5372"/>
                    <a:pt x="18128" y="5374"/>
                    <a:pt x="18140" y="5374"/>
                  </a:cubicBezTo>
                  <a:cubicBezTo>
                    <a:pt x="18176" y="5374"/>
                    <a:pt x="18211" y="5353"/>
                    <a:pt x="18224" y="5318"/>
                  </a:cubicBezTo>
                  <a:cubicBezTo>
                    <a:pt x="18328" y="5059"/>
                    <a:pt x="18423" y="4812"/>
                    <a:pt x="18510" y="4582"/>
                  </a:cubicBezTo>
                  <a:cubicBezTo>
                    <a:pt x="18527" y="4536"/>
                    <a:pt x="18502" y="4482"/>
                    <a:pt x="18456" y="4465"/>
                  </a:cubicBezTo>
                  <a:cubicBezTo>
                    <a:pt x="18445" y="4461"/>
                    <a:pt x="18434" y="4459"/>
                    <a:pt x="18424" y="4459"/>
                  </a:cubicBezTo>
                  <a:close/>
                  <a:moveTo>
                    <a:pt x="11128" y="5289"/>
                  </a:moveTo>
                  <a:cubicBezTo>
                    <a:pt x="11124" y="5289"/>
                    <a:pt x="11119" y="5289"/>
                    <a:pt x="11115" y="5290"/>
                  </a:cubicBezTo>
                  <a:cubicBezTo>
                    <a:pt x="10862" y="5320"/>
                    <a:pt x="10599" y="5351"/>
                    <a:pt x="10334" y="5378"/>
                  </a:cubicBezTo>
                  <a:cubicBezTo>
                    <a:pt x="10284" y="5384"/>
                    <a:pt x="10248" y="5428"/>
                    <a:pt x="10254" y="5478"/>
                  </a:cubicBezTo>
                  <a:cubicBezTo>
                    <a:pt x="10259" y="5524"/>
                    <a:pt x="10298" y="5560"/>
                    <a:pt x="10344" y="5560"/>
                  </a:cubicBezTo>
                  <a:cubicBezTo>
                    <a:pt x="10348" y="5560"/>
                    <a:pt x="10350" y="5558"/>
                    <a:pt x="10353" y="5558"/>
                  </a:cubicBezTo>
                  <a:cubicBezTo>
                    <a:pt x="10618" y="5531"/>
                    <a:pt x="10883" y="5501"/>
                    <a:pt x="11138" y="5468"/>
                  </a:cubicBezTo>
                  <a:cubicBezTo>
                    <a:pt x="11188" y="5462"/>
                    <a:pt x="11222" y="5416"/>
                    <a:pt x="11217" y="5368"/>
                  </a:cubicBezTo>
                  <a:cubicBezTo>
                    <a:pt x="11211" y="5323"/>
                    <a:pt x="11173" y="5289"/>
                    <a:pt x="11128" y="5289"/>
                  </a:cubicBezTo>
                  <a:close/>
                  <a:moveTo>
                    <a:pt x="4064" y="5393"/>
                  </a:moveTo>
                  <a:cubicBezTo>
                    <a:pt x="4022" y="5393"/>
                    <a:pt x="3984" y="5424"/>
                    <a:pt x="3975" y="5466"/>
                  </a:cubicBezTo>
                  <a:cubicBezTo>
                    <a:pt x="3966" y="5516"/>
                    <a:pt x="3998" y="5564"/>
                    <a:pt x="4048" y="5573"/>
                  </a:cubicBezTo>
                  <a:cubicBezTo>
                    <a:pt x="4238" y="5610"/>
                    <a:pt x="4438" y="5637"/>
                    <a:pt x="4639" y="5656"/>
                  </a:cubicBezTo>
                  <a:cubicBezTo>
                    <a:pt x="4704" y="5662"/>
                    <a:pt x="4769" y="5666"/>
                    <a:pt x="4837" y="5671"/>
                  </a:cubicBezTo>
                  <a:lnTo>
                    <a:pt x="4844" y="5671"/>
                  </a:lnTo>
                  <a:cubicBezTo>
                    <a:pt x="4890" y="5671"/>
                    <a:pt x="4931" y="5637"/>
                    <a:pt x="4934" y="5589"/>
                  </a:cubicBezTo>
                  <a:cubicBezTo>
                    <a:pt x="4938" y="5539"/>
                    <a:pt x="4900" y="5495"/>
                    <a:pt x="4850" y="5491"/>
                  </a:cubicBezTo>
                  <a:cubicBezTo>
                    <a:pt x="4785" y="5485"/>
                    <a:pt x="4720" y="5479"/>
                    <a:pt x="4654" y="5474"/>
                  </a:cubicBezTo>
                  <a:cubicBezTo>
                    <a:pt x="4459" y="5456"/>
                    <a:pt x="4267" y="5430"/>
                    <a:pt x="4081" y="5395"/>
                  </a:cubicBezTo>
                  <a:cubicBezTo>
                    <a:pt x="4075" y="5394"/>
                    <a:pt x="4069" y="5393"/>
                    <a:pt x="4064" y="5393"/>
                  </a:cubicBezTo>
                  <a:close/>
                  <a:moveTo>
                    <a:pt x="9560" y="5449"/>
                  </a:moveTo>
                  <a:cubicBezTo>
                    <a:pt x="9558" y="5449"/>
                    <a:pt x="9556" y="5449"/>
                    <a:pt x="9554" y="5449"/>
                  </a:cubicBezTo>
                  <a:cubicBezTo>
                    <a:pt x="9295" y="5470"/>
                    <a:pt x="9032" y="5489"/>
                    <a:pt x="8769" y="5504"/>
                  </a:cubicBezTo>
                  <a:cubicBezTo>
                    <a:pt x="8719" y="5506"/>
                    <a:pt x="8681" y="5550"/>
                    <a:pt x="8685" y="5600"/>
                  </a:cubicBezTo>
                  <a:cubicBezTo>
                    <a:pt x="8688" y="5648"/>
                    <a:pt x="8729" y="5685"/>
                    <a:pt x="8775" y="5685"/>
                  </a:cubicBezTo>
                  <a:lnTo>
                    <a:pt x="8780" y="5685"/>
                  </a:lnTo>
                  <a:cubicBezTo>
                    <a:pt x="9043" y="5669"/>
                    <a:pt x="9308" y="5652"/>
                    <a:pt x="9567" y="5631"/>
                  </a:cubicBezTo>
                  <a:cubicBezTo>
                    <a:pt x="9619" y="5627"/>
                    <a:pt x="9655" y="5583"/>
                    <a:pt x="9651" y="5533"/>
                  </a:cubicBezTo>
                  <a:cubicBezTo>
                    <a:pt x="9648" y="5486"/>
                    <a:pt x="9607" y="5449"/>
                    <a:pt x="9560" y="5449"/>
                  </a:cubicBezTo>
                  <a:close/>
                  <a:moveTo>
                    <a:pt x="5629" y="5539"/>
                  </a:moveTo>
                  <a:cubicBezTo>
                    <a:pt x="5581" y="5539"/>
                    <a:pt x="5540" y="5577"/>
                    <a:pt x="5539" y="5625"/>
                  </a:cubicBezTo>
                  <a:cubicBezTo>
                    <a:pt x="5537" y="5675"/>
                    <a:pt x="5575" y="5717"/>
                    <a:pt x="5625" y="5719"/>
                  </a:cubicBezTo>
                  <a:cubicBezTo>
                    <a:pt x="5880" y="5731"/>
                    <a:pt x="6145" y="5738"/>
                    <a:pt x="6413" y="5742"/>
                  </a:cubicBezTo>
                  <a:lnTo>
                    <a:pt x="6415" y="5742"/>
                  </a:lnTo>
                  <a:cubicBezTo>
                    <a:pt x="6465" y="5742"/>
                    <a:pt x="6505" y="5702"/>
                    <a:pt x="6505" y="5652"/>
                  </a:cubicBezTo>
                  <a:cubicBezTo>
                    <a:pt x="6507" y="5602"/>
                    <a:pt x="6467" y="5560"/>
                    <a:pt x="6417" y="5560"/>
                  </a:cubicBezTo>
                  <a:cubicBezTo>
                    <a:pt x="6149" y="5556"/>
                    <a:pt x="5886" y="5549"/>
                    <a:pt x="5633" y="5539"/>
                  </a:cubicBezTo>
                  <a:cubicBezTo>
                    <a:pt x="5631" y="5539"/>
                    <a:pt x="5630" y="5539"/>
                    <a:pt x="5629" y="5539"/>
                  </a:cubicBezTo>
                  <a:close/>
                  <a:moveTo>
                    <a:pt x="7993" y="5541"/>
                  </a:moveTo>
                  <a:cubicBezTo>
                    <a:pt x="7991" y="5541"/>
                    <a:pt x="7988" y="5541"/>
                    <a:pt x="7986" y="5541"/>
                  </a:cubicBezTo>
                  <a:cubicBezTo>
                    <a:pt x="7722" y="5550"/>
                    <a:pt x="7457" y="5558"/>
                    <a:pt x="7202" y="5560"/>
                  </a:cubicBezTo>
                  <a:cubicBezTo>
                    <a:pt x="7150" y="5562"/>
                    <a:pt x="7110" y="5602"/>
                    <a:pt x="7112" y="5652"/>
                  </a:cubicBezTo>
                  <a:cubicBezTo>
                    <a:pt x="7112" y="5702"/>
                    <a:pt x="7152" y="5742"/>
                    <a:pt x="7202" y="5742"/>
                  </a:cubicBezTo>
                  <a:lnTo>
                    <a:pt x="7204" y="5742"/>
                  </a:lnTo>
                  <a:cubicBezTo>
                    <a:pt x="7461" y="5738"/>
                    <a:pt x="7727" y="5733"/>
                    <a:pt x="7992" y="5723"/>
                  </a:cubicBezTo>
                  <a:cubicBezTo>
                    <a:pt x="8042" y="5721"/>
                    <a:pt x="8082" y="5679"/>
                    <a:pt x="8080" y="5629"/>
                  </a:cubicBezTo>
                  <a:cubicBezTo>
                    <a:pt x="8078" y="5581"/>
                    <a:pt x="8040" y="5541"/>
                    <a:pt x="7993" y="5541"/>
                  </a:cubicBezTo>
                  <a:close/>
                  <a:moveTo>
                    <a:pt x="17843" y="5923"/>
                  </a:moveTo>
                  <a:cubicBezTo>
                    <a:pt x="17808" y="5923"/>
                    <a:pt x="17774" y="5944"/>
                    <a:pt x="17760" y="5978"/>
                  </a:cubicBezTo>
                  <a:cubicBezTo>
                    <a:pt x="17666" y="6206"/>
                    <a:pt x="17566" y="6444"/>
                    <a:pt x="17455" y="6703"/>
                  </a:cubicBezTo>
                  <a:cubicBezTo>
                    <a:pt x="17434" y="6749"/>
                    <a:pt x="17455" y="6803"/>
                    <a:pt x="17501" y="6822"/>
                  </a:cubicBezTo>
                  <a:cubicBezTo>
                    <a:pt x="17514" y="6828"/>
                    <a:pt x="17526" y="6830"/>
                    <a:pt x="17537" y="6830"/>
                  </a:cubicBezTo>
                  <a:cubicBezTo>
                    <a:pt x="17572" y="6830"/>
                    <a:pt x="17606" y="6809"/>
                    <a:pt x="17622" y="6774"/>
                  </a:cubicBezTo>
                  <a:cubicBezTo>
                    <a:pt x="17733" y="6515"/>
                    <a:pt x="17833" y="6277"/>
                    <a:pt x="17927" y="6049"/>
                  </a:cubicBezTo>
                  <a:cubicBezTo>
                    <a:pt x="17946" y="6003"/>
                    <a:pt x="17925" y="5949"/>
                    <a:pt x="17879" y="5930"/>
                  </a:cubicBezTo>
                  <a:cubicBezTo>
                    <a:pt x="17867" y="5925"/>
                    <a:pt x="17855" y="5923"/>
                    <a:pt x="17843" y="5923"/>
                  </a:cubicBezTo>
                  <a:close/>
                  <a:moveTo>
                    <a:pt x="17226" y="7371"/>
                  </a:moveTo>
                  <a:cubicBezTo>
                    <a:pt x="17190" y="7371"/>
                    <a:pt x="17156" y="7392"/>
                    <a:pt x="17142" y="7426"/>
                  </a:cubicBezTo>
                  <a:cubicBezTo>
                    <a:pt x="17060" y="7613"/>
                    <a:pt x="16981" y="7797"/>
                    <a:pt x="16902" y="7975"/>
                  </a:cubicBezTo>
                  <a:lnTo>
                    <a:pt x="16828" y="8148"/>
                  </a:lnTo>
                  <a:cubicBezTo>
                    <a:pt x="16806" y="8194"/>
                    <a:pt x="16828" y="8247"/>
                    <a:pt x="16874" y="8267"/>
                  </a:cubicBezTo>
                  <a:cubicBezTo>
                    <a:pt x="16885" y="8272"/>
                    <a:pt x="16898" y="8274"/>
                    <a:pt x="16910" y="8274"/>
                  </a:cubicBezTo>
                  <a:cubicBezTo>
                    <a:pt x="16945" y="8274"/>
                    <a:pt x="16979" y="8253"/>
                    <a:pt x="16992" y="8221"/>
                  </a:cubicBezTo>
                  <a:lnTo>
                    <a:pt x="17069" y="8048"/>
                  </a:lnTo>
                  <a:cubicBezTo>
                    <a:pt x="17146" y="7870"/>
                    <a:pt x="17227" y="7685"/>
                    <a:pt x="17309" y="7497"/>
                  </a:cubicBezTo>
                  <a:cubicBezTo>
                    <a:pt x="17328" y="7453"/>
                    <a:pt x="17307" y="7400"/>
                    <a:pt x="17261" y="7379"/>
                  </a:cubicBezTo>
                  <a:cubicBezTo>
                    <a:pt x="17250" y="7374"/>
                    <a:pt x="17238" y="7371"/>
                    <a:pt x="17226" y="7371"/>
                  </a:cubicBezTo>
                  <a:close/>
                  <a:moveTo>
                    <a:pt x="16596" y="8815"/>
                  </a:moveTo>
                  <a:cubicBezTo>
                    <a:pt x="16561" y="8815"/>
                    <a:pt x="16527" y="8837"/>
                    <a:pt x="16513" y="8871"/>
                  </a:cubicBezTo>
                  <a:cubicBezTo>
                    <a:pt x="16482" y="8942"/>
                    <a:pt x="16452" y="9011"/>
                    <a:pt x="16423" y="9080"/>
                  </a:cubicBezTo>
                  <a:cubicBezTo>
                    <a:pt x="16356" y="9239"/>
                    <a:pt x="16281" y="9412"/>
                    <a:pt x="16204" y="9594"/>
                  </a:cubicBezTo>
                  <a:cubicBezTo>
                    <a:pt x="16183" y="9640"/>
                    <a:pt x="16204" y="9694"/>
                    <a:pt x="16250" y="9715"/>
                  </a:cubicBezTo>
                  <a:cubicBezTo>
                    <a:pt x="16262" y="9719"/>
                    <a:pt x="16275" y="9723"/>
                    <a:pt x="16287" y="9723"/>
                  </a:cubicBezTo>
                  <a:cubicBezTo>
                    <a:pt x="16321" y="9723"/>
                    <a:pt x="16356" y="9702"/>
                    <a:pt x="16369" y="9667"/>
                  </a:cubicBezTo>
                  <a:cubicBezTo>
                    <a:pt x="16448" y="9485"/>
                    <a:pt x="16523" y="9312"/>
                    <a:pt x="16590" y="9151"/>
                  </a:cubicBezTo>
                  <a:cubicBezTo>
                    <a:pt x="16618" y="9082"/>
                    <a:pt x="16649" y="9013"/>
                    <a:pt x="16680" y="8942"/>
                  </a:cubicBezTo>
                  <a:cubicBezTo>
                    <a:pt x="16699" y="8896"/>
                    <a:pt x="16678" y="8842"/>
                    <a:pt x="16632" y="8823"/>
                  </a:cubicBezTo>
                  <a:cubicBezTo>
                    <a:pt x="16620" y="8818"/>
                    <a:pt x="16608" y="8815"/>
                    <a:pt x="16596" y="8815"/>
                  </a:cubicBezTo>
                  <a:close/>
                  <a:moveTo>
                    <a:pt x="15977" y="10264"/>
                  </a:moveTo>
                  <a:cubicBezTo>
                    <a:pt x="15941" y="10264"/>
                    <a:pt x="15907" y="10285"/>
                    <a:pt x="15891" y="10319"/>
                  </a:cubicBezTo>
                  <a:cubicBezTo>
                    <a:pt x="15792" y="10551"/>
                    <a:pt x="15688" y="10793"/>
                    <a:pt x="15581" y="11042"/>
                  </a:cubicBezTo>
                  <a:cubicBezTo>
                    <a:pt x="15560" y="11088"/>
                    <a:pt x="15581" y="11142"/>
                    <a:pt x="15627" y="11161"/>
                  </a:cubicBezTo>
                  <a:cubicBezTo>
                    <a:pt x="15638" y="11167"/>
                    <a:pt x="15652" y="11169"/>
                    <a:pt x="15663" y="11169"/>
                  </a:cubicBezTo>
                  <a:cubicBezTo>
                    <a:pt x="15698" y="11169"/>
                    <a:pt x="15732" y="11150"/>
                    <a:pt x="15746" y="11115"/>
                  </a:cubicBezTo>
                  <a:cubicBezTo>
                    <a:pt x="15855" y="10866"/>
                    <a:pt x="15959" y="10622"/>
                    <a:pt x="16058" y="10390"/>
                  </a:cubicBezTo>
                  <a:cubicBezTo>
                    <a:pt x="16079" y="10344"/>
                    <a:pt x="16058" y="10292"/>
                    <a:pt x="16012" y="10271"/>
                  </a:cubicBezTo>
                  <a:cubicBezTo>
                    <a:pt x="16001" y="10266"/>
                    <a:pt x="15989" y="10264"/>
                    <a:pt x="15977" y="10264"/>
                  </a:cubicBezTo>
                  <a:close/>
                  <a:moveTo>
                    <a:pt x="15350" y="11711"/>
                  </a:moveTo>
                  <a:cubicBezTo>
                    <a:pt x="15315" y="11711"/>
                    <a:pt x="15282" y="11731"/>
                    <a:pt x="15266" y="11766"/>
                  </a:cubicBezTo>
                  <a:cubicBezTo>
                    <a:pt x="15164" y="12003"/>
                    <a:pt x="15059" y="12245"/>
                    <a:pt x="14951" y="12489"/>
                  </a:cubicBezTo>
                  <a:cubicBezTo>
                    <a:pt x="14932" y="12535"/>
                    <a:pt x="14953" y="12587"/>
                    <a:pt x="14999" y="12608"/>
                  </a:cubicBezTo>
                  <a:cubicBezTo>
                    <a:pt x="15011" y="12611"/>
                    <a:pt x="15022" y="12615"/>
                    <a:pt x="15036" y="12615"/>
                  </a:cubicBezTo>
                  <a:cubicBezTo>
                    <a:pt x="15070" y="12615"/>
                    <a:pt x="15103" y="12594"/>
                    <a:pt x="15118" y="12560"/>
                  </a:cubicBezTo>
                  <a:cubicBezTo>
                    <a:pt x="15224" y="12316"/>
                    <a:pt x="15329" y="12074"/>
                    <a:pt x="15433" y="11838"/>
                  </a:cubicBezTo>
                  <a:cubicBezTo>
                    <a:pt x="15452" y="11792"/>
                    <a:pt x="15431" y="11739"/>
                    <a:pt x="15385" y="11718"/>
                  </a:cubicBezTo>
                  <a:cubicBezTo>
                    <a:pt x="15373" y="11713"/>
                    <a:pt x="15362" y="11711"/>
                    <a:pt x="15350" y="11711"/>
                  </a:cubicBezTo>
                  <a:close/>
                  <a:moveTo>
                    <a:pt x="14720" y="13156"/>
                  </a:moveTo>
                  <a:cubicBezTo>
                    <a:pt x="14686" y="13156"/>
                    <a:pt x="14652" y="13176"/>
                    <a:pt x="14637" y="13210"/>
                  </a:cubicBezTo>
                  <a:lnTo>
                    <a:pt x="14322" y="13933"/>
                  </a:lnTo>
                  <a:cubicBezTo>
                    <a:pt x="14303" y="13979"/>
                    <a:pt x="14324" y="14033"/>
                    <a:pt x="14368" y="14052"/>
                  </a:cubicBezTo>
                  <a:lnTo>
                    <a:pt x="14370" y="14052"/>
                  </a:lnTo>
                  <a:cubicBezTo>
                    <a:pt x="14382" y="14058"/>
                    <a:pt x="14393" y="14060"/>
                    <a:pt x="14405" y="14060"/>
                  </a:cubicBezTo>
                  <a:cubicBezTo>
                    <a:pt x="14441" y="14060"/>
                    <a:pt x="14474" y="14039"/>
                    <a:pt x="14489" y="14006"/>
                  </a:cubicBezTo>
                  <a:lnTo>
                    <a:pt x="14804" y="13283"/>
                  </a:lnTo>
                  <a:cubicBezTo>
                    <a:pt x="14825" y="13237"/>
                    <a:pt x="14804" y="13183"/>
                    <a:pt x="14758" y="13164"/>
                  </a:cubicBezTo>
                  <a:cubicBezTo>
                    <a:pt x="14746" y="13158"/>
                    <a:pt x="14733" y="13156"/>
                    <a:pt x="14720" y="13156"/>
                  </a:cubicBezTo>
                  <a:close/>
                  <a:moveTo>
                    <a:pt x="14089" y="14600"/>
                  </a:moveTo>
                  <a:cubicBezTo>
                    <a:pt x="14054" y="14600"/>
                    <a:pt x="14021" y="14621"/>
                    <a:pt x="14006" y="14654"/>
                  </a:cubicBezTo>
                  <a:lnTo>
                    <a:pt x="13691" y="15378"/>
                  </a:lnTo>
                  <a:cubicBezTo>
                    <a:pt x="13670" y="15424"/>
                    <a:pt x="13691" y="15475"/>
                    <a:pt x="13737" y="15497"/>
                  </a:cubicBezTo>
                  <a:cubicBezTo>
                    <a:pt x="13749" y="15502"/>
                    <a:pt x="13762" y="15504"/>
                    <a:pt x="13774" y="15504"/>
                  </a:cubicBezTo>
                  <a:cubicBezTo>
                    <a:pt x="13808" y="15504"/>
                    <a:pt x="13843" y="15483"/>
                    <a:pt x="13856" y="15450"/>
                  </a:cubicBezTo>
                  <a:lnTo>
                    <a:pt x="14173" y="14727"/>
                  </a:lnTo>
                  <a:cubicBezTo>
                    <a:pt x="14194" y="14681"/>
                    <a:pt x="14173" y="14628"/>
                    <a:pt x="14127" y="14608"/>
                  </a:cubicBezTo>
                  <a:cubicBezTo>
                    <a:pt x="14114" y="14603"/>
                    <a:pt x="14102" y="14600"/>
                    <a:pt x="14089" y="14600"/>
                  </a:cubicBezTo>
                  <a:close/>
                  <a:moveTo>
                    <a:pt x="13458" y="16044"/>
                  </a:moveTo>
                  <a:cubicBezTo>
                    <a:pt x="13423" y="16044"/>
                    <a:pt x="13389" y="16064"/>
                    <a:pt x="13375" y="16099"/>
                  </a:cubicBezTo>
                  <a:lnTo>
                    <a:pt x="13058" y="16820"/>
                  </a:lnTo>
                  <a:cubicBezTo>
                    <a:pt x="13037" y="16866"/>
                    <a:pt x="13058" y="16920"/>
                    <a:pt x="13104" y="16939"/>
                  </a:cubicBezTo>
                  <a:cubicBezTo>
                    <a:pt x="13116" y="16945"/>
                    <a:pt x="13129" y="16947"/>
                    <a:pt x="13141" y="16947"/>
                  </a:cubicBezTo>
                  <a:cubicBezTo>
                    <a:pt x="13175" y="16947"/>
                    <a:pt x="13210" y="16928"/>
                    <a:pt x="13223" y="16893"/>
                  </a:cubicBezTo>
                  <a:lnTo>
                    <a:pt x="13540" y="16172"/>
                  </a:lnTo>
                  <a:cubicBezTo>
                    <a:pt x="13561" y="16126"/>
                    <a:pt x="13540" y="16072"/>
                    <a:pt x="13494" y="16051"/>
                  </a:cubicBezTo>
                  <a:cubicBezTo>
                    <a:pt x="13482" y="16046"/>
                    <a:pt x="13470" y="16044"/>
                    <a:pt x="13458" y="16044"/>
                  </a:cubicBezTo>
                  <a:close/>
                  <a:moveTo>
                    <a:pt x="12823" y="17487"/>
                  </a:moveTo>
                  <a:cubicBezTo>
                    <a:pt x="12789" y="17487"/>
                    <a:pt x="12756" y="17508"/>
                    <a:pt x="12742" y="17541"/>
                  </a:cubicBezTo>
                  <a:lnTo>
                    <a:pt x="12423" y="18265"/>
                  </a:lnTo>
                  <a:cubicBezTo>
                    <a:pt x="12404" y="18311"/>
                    <a:pt x="12425" y="18364"/>
                    <a:pt x="12469" y="18383"/>
                  </a:cubicBezTo>
                  <a:cubicBezTo>
                    <a:pt x="12483" y="18389"/>
                    <a:pt x="12494" y="18391"/>
                    <a:pt x="12506" y="18391"/>
                  </a:cubicBezTo>
                  <a:cubicBezTo>
                    <a:pt x="12542" y="18391"/>
                    <a:pt x="12575" y="18372"/>
                    <a:pt x="12590" y="18337"/>
                  </a:cubicBezTo>
                  <a:lnTo>
                    <a:pt x="12907" y="17614"/>
                  </a:lnTo>
                  <a:cubicBezTo>
                    <a:pt x="12928" y="17568"/>
                    <a:pt x="12907" y="17516"/>
                    <a:pt x="12861" y="17495"/>
                  </a:cubicBezTo>
                  <a:cubicBezTo>
                    <a:pt x="12848" y="17490"/>
                    <a:pt x="12836" y="17487"/>
                    <a:pt x="12823" y="17487"/>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4"/>
            <p:cNvSpPr/>
            <p:nvPr/>
          </p:nvSpPr>
          <p:spPr>
            <a:xfrm>
              <a:off x="2276600" y="4495900"/>
              <a:ext cx="187175" cy="52100"/>
            </a:xfrm>
            <a:custGeom>
              <a:rect b="b" l="l" r="r" t="t"/>
              <a:pathLst>
                <a:path extrusionOk="0" h="2084" w="7487">
                  <a:moveTo>
                    <a:pt x="426" y="0"/>
                  </a:moveTo>
                  <a:lnTo>
                    <a:pt x="0" y="1863"/>
                  </a:lnTo>
                  <a:lnTo>
                    <a:pt x="6766" y="2083"/>
                  </a:lnTo>
                  <a:lnTo>
                    <a:pt x="7487" y="240"/>
                  </a:lnTo>
                  <a:lnTo>
                    <a:pt x="4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4"/>
            <p:cNvSpPr/>
            <p:nvPr/>
          </p:nvSpPr>
          <p:spPr>
            <a:xfrm>
              <a:off x="2546450" y="4131650"/>
              <a:ext cx="118375" cy="220425"/>
            </a:xfrm>
            <a:custGeom>
              <a:rect b="b" l="l" r="r" t="t"/>
              <a:pathLst>
                <a:path extrusionOk="0" h="8817" w="4735">
                  <a:moveTo>
                    <a:pt x="4613" y="1"/>
                  </a:moveTo>
                  <a:cubicBezTo>
                    <a:pt x="4587" y="1"/>
                    <a:pt x="4561" y="14"/>
                    <a:pt x="4546" y="47"/>
                  </a:cubicBezTo>
                  <a:cubicBezTo>
                    <a:pt x="3200" y="3005"/>
                    <a:pt x="1698" y="5884"/>
                    <a:pt x="42" y="8681"/>
                  </a:cubicBezTo>
                  <a:cubicBezTo>
                    <a:pt x="1" y="8752"/>
                    <a:pt x="64" y="8817"/>
                    <a:pt x="126" y="8817"/>
                  </a:cubicBezTo>
                  <a:cubicBezTo>
                    <a:pt x="154" y="8817"/>
                    <a:pt x="181" y="8804"/>
                    <a:pt x="199" y="8773"/>
                  </a:cubicBezTo>
                  <a:cubicBezTo>
                    <a:pt x="1853" y="5977"/>
                    <a:pt x="3355" y="3097"/>
                    <a:pt x="4702" y="139"/>
                  </a:cubicBezTo>
                  <a:cubicBezTo>
                    <a:pt x="4735" y="67"/>
                    <a:pt x="4671" y="1"/>
                    <a:pt x="461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4"/>
            <p:cNvSpPr/>
            <p:nvPr/>
          </p:nvSpPr>
          <p:spPr>
            <a:xfrm>
              <a:off x="2415575" y="4053500"/>
              <a:ext cx="58800" cy="131325"/>
            </a:xfrm>
            <a:custGeom>
              <a:rect b="b" l="l" r="r" t="t"/>
              <a:pathLst>
                <a:path extrusionOk="0" h="5253" w="2352">
                  <a:moveTo>
                    <a:pt x="2230" y="1"/>
                  </a:moveTo>
                  <a:cubicBezTo>
                    <a:pt x="2203" y="1"/>
                    <a:pt x="2177" y="15"/>
                    <a:pt x="2162" y="48"/>
                  </a:cubicBezTo>
                  <a:cubicBezTo>
                    <a:pt x="1379" y="1715"/>
                    <a:pt x="668" y="3415"/>
                    <a:pt x="25" y="5143"/>
                  </a:cubicBezTo>
                  <a:cubicBezTo>
                    <a:pt x="1" y="5209"/>
                    <a:pt x="55" y="5252"/>
                    <a:pt x="111" y="5252"/>
                  </a:cubicBezTo>
                  <a:cubicBezTo>
                    <a:pt x="148" y="5252"/>
                    <a:pt x="186" y="5234"/>
                    <a:pt x="202" y="5191"/>
                  </a:cubicBezTo>
                  <a:cubicBezTo>
                    <a:pt x="836" y="3478"/>
                    <a:pt x="1544" y="1794"/>
                    <a:pt x="2317" y="139"/>
                  </a:cubicBezTo>
                  <a:cubicBezTo>
                    <a:pt x="2352" y="67"/>
                    <a:pt x="2288" y="1"/>
                    <a:pt x="2230"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4"/>
            <p:cNvSpPr/>
            <p:nvPr/>
          </p:nvSpPr>
          <p:spPr>
            <a:xfrm>
              <a:off x="2438025" y="4083925"/>
              <a:ext cx="9000" cy="31750"/>
            </a:xfrm>
            <a:custGeom>
              <a:rect b="b" l="l" r="r" t="t"/>
              <a:pathLst>
                <a:path extrusionOk="0" h="1270" w="360">
                  <a:moveTo>
                    <a:pt x="113" y="1"/>
                  </a:moveTo>
                  <a:cubicBezTo>
                    <a:pt x="60" y="1"/>
                    <a:pt x="1" y="46"/>
                    <a:pt x="11" y="115"/>
                  </a:cubicBezTo>
                  <a:cubicBezTo>
                    <a:pt x="65" y="477"/>
                    <a:pt x="119" y="842"/>
                    <a:pt x="172" y="1204"/>
                  </a:cubicBezTo>
                  <a:cubicBezTo>
                    <a:pt x="179" y="1250"/>
                    <a:pt x="211" y="1270"/>
                    <a:pt x="246" y="1270"/>
                  </a:cubicBezTo>
                  <a:cubicBezTo>
                    <a:pt x="299" y="1270"/>
                    <a:pt x="359" y="1225"/>
                    <a:pt x="349" y="1156"/>
                  </a:cubicBezTo>
                  <a:cubicBezTo>
                    <a:pt x="295" y="792"/>
                    <a:pt x="240" y="429"/>
                    <a:pt x="188" y="67"/>
                  </a:cubicBezTo>
                  <a:cubicBezTo>
                    <a:pt x="181" y="21"/>
                    <a:pt x="149" y="1"/>
                    <a:pt x="113" y="1"/>
                  </a:cubicBezTo>
                  <a:close/>
                </a:path>
              </a:pathLst>
            </a:custGeom>
            <a:solidFill>
              <a:srgbClr val="210A26">
                <a:alpha val="3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4"/>
            <p:cNvSpPr/>
            <p:nvPr/>
          </p:nvSpPr>
          <p:spPr>
            <a:xfrm>
              <a:off x="1929475" y="3594850"/>
              <a:ext cx="465450" cy="356425"/>
            </a:xfrm>
            <a:custGeom>
              <a:rect b="b" l="l" r="r" t="t"/>
              <a:pathLst>
                <a:path extrusionOk="0" h="14257" w="18618">
                  <a:moveTo>
                    <a:pt x="1846" y="0"/>
                  </a:moveTo>
                  <a:cubicBezTo>
                    <a:pt x="1846" y="1"/>
                    <a:pt x="1" y="11869"/>
                    <a:pt x="4737" y="13689"/>
                  </a:cubicBezTo>
                  <a:cubicBezTo>
                    <a:pt x="5803" y="14099"/>
                    <a:pt x="7109" y="14256"/>
                    <a:pt x="8490" y="14256"/>
                  </a:cubicBezTo>
                  <a:cubicBezTo>
                    <a:pt x="13134" y="14256"/>
                    <a:pt x="18617" y="12469"/>
                    <a:pt x="18617" y="12469"/>
                  </a:cubicBezTo>
                  <a:lnTo>
                    <a:pt x="18213" y="11013"/>
                  </a:lnTo>
                  <a:cubicBezTo>
                    <a:pt x="18213" y="11013"/>
                    <a:pt x="8499" y="10585"/>
                    <a:pt x="7973" y="9482"/>
                  </a:cubicBezTo>
                  <a:cubicBezTo>
                    <a:pt x="7445" y="8379"/>
                    <a:pt x="7486" y="881"/>
                    <a:pt x="7486" y="881"/>
                  </a:cubicBezTo>
                  <a:lnTo>
                    <a:pt x="1846" y="0"/>
                  </a:lnTo>
                  <a:close/>
                </a:path>
              </a:pathLst>
            </a:custGeom>
            <a:solidFill>
              <a:srgbClr val="8F3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4"/>
            <p:cNvSpPr/>
            <p:nvPr/>
          </p:nvSpPr>
          <p:spPr>
            <a:xfrm>
              <a:off x="2084500" y="3832450"/>
              <a:ext cx="46175" cy="18200"/>
            </a:xfrm>
            <a:custGeom>
              <a:rect b="b" l="l" r="r" t="t"/>
              <a:pathLst>
                <a:path extrusionOk="0" h="728" w="1847">
                  <a:moveTo>
                    <a:pt x="1713" y="1"/>
                  </a:moveTo>
                  <a:cubicBezTo>
                    <a:pt x="1706" y="1"/>
                    <a:pt x="1699" y="2"/>
                    <a:pt x="1691" y="3"/>
                  </a:cubicBezTo>
                  <a:cubicBezTo>
                    <a:pt x="1135" y="124"/>
                    <a:pt x="602" y="310"/>
                    <a:pt x="92" y="561"/>
                  </a:cubicBezTo>
                  <a:cubicBezTo>
                    <a:pt x="1" y="606"/>
                    <a:pt x="56" y="727"/>
                    <a:pt x="140" y="727"/>
                  </a:cubicBezTo>
                  <a:cubicBezTo>
                    <a:pt x="153" y="727"/>
                    <a:pt x="167" y="724"/>
                    <a:pt x="182" y="717"/>
                  </a:cubicBezTo>
                  <a:cubicBezTo>
                    <a:pt x="680" y="473"/>
                    <a:pt x="1198" y="295"/>
                    <a:pt x="1739" y="178"/>
                  </a:cubicBezTo>
                  <a:cubicBezTo>
                    <a:pt x="1847" y="154"/>
                    <a:pt x="1812" y="1"/>
                    <a:pt x="1713" y="1"/>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4"/>
            <p:cNvSpPr/>
            <p:nvPr/>
          </p:nvSpPr>
          <p:spPr>
            <a:xfrm>
              <a:off x="2072350" y="3824925"/>
              <a:ext cx="43900" cy="14825"/>
            </a:xfrm>
            <a:custGeom>
              <a:rect b="b" l="l" r="r" t="t"/>
              <a:pathLst>
                <a:path extrusionOk="0" h="593" w="1756">
                  <a:moveTo>
                    <a:pt x="105" y="0"/>
                  </a:moveTo>
                  <a:cubicBezTo>
                    <a:pt x="0" y="0"/>
                    <a:pt x="6" y="169"/>
                    <a:pt x="117" y="183"/>
                  </a:cubicBezTo>
                  <a:cubicBezTo>
                    <a:pt x="627" y="247"/>
                    <a:pt x="1099" y="377"/>
                    <a:pt x="1571" y="584"/>
                  </a:cubicBezTo>
                  <a:cubicBezTo>
                    <a:pt x="1585" y="590"/>
                    <a:pt x="1598" y="593"/>
                    <a:pt x="1610" y="593"/>
                  </a:cubicBezTo>
                  <a:cubicBezTo>
                    <a:pt x="1697" y="593"/>
                    <a:pt x="1755" y="469"/>
                    <a:pt x="1661" y="427"/>
                  </a:cubicBezTo>
                  <a:cubicBezTo>
                    <a:pt x="1161" y="208"/>
                    <a:pt x="658" y="70"/>
                    <a:pt x="117" y="1"/>
                  </a:cubicBezTo>
                  <a:cubicBezTo>
                    <a:pt x="113" y="1"/>
                    <a:pt x="109" y="0"/>
                    <a:pt x="105" y="0"/>
                  </a:cubicBezTo>
                  <a:close/>
                </a:path>
              </a:pathLst>
            </a:custGeom>
            <a:solidFill>
              <a:srgbClr val="74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4"/>
            <p:cNvSpPr/>
            <p:nvPr/>
          </p:nvSpPr>
          <p:spPr>
            <a:xfrm>
              <a:off x="1949250" y="3448775"/>
              <a:ext cx="192500" cy="230500"/>
            </a:xfrm>
            <a:custGeom>
              <a:rect b="b" l="l" r="r" t="t"/>
              <a:pathLst>
                <a:path extrusionOk="0" h="9220" w="7700">
                  <a:moveTo>
                    <a:pt x="4491" y="0"/>
                  </a:moveTo>
                  <a:cubicBezTo>
                    <a:pt x="3467" y="0"/>
                    <a:pt x="2598" y="582"/>
                    <a:pt x="1951" y="1642"/>
                  </a:cubicBezTo>
                  <a:cubicBezTo>
                    <a:pt x="905" y="3355"/>
                    <a:pt x="464" y="5406"/>
                    <a:pt x="0" y="9220"/>
                  </a:cubicBezTo>
                  <a:lnTo>
                    <a:pt x="6787" y="9091"/>
                  </a:lnTo>
                  <a:cubicBezTo>
                    <a:pt x="6787" y="9091"/>
                    <a:pt x="7700" y="5901"/>
                    <a:pt x="7529" y="3156"/>
                  </a:cubicBezTo>
                  <a:cubicBezTo>
                    <a:pt x="7422" y="1416"/>
                    <a:pt x="6597" y="593"/>
                    <a:pt x="5647" y="229"/>
                  </a:cubicBezTo>
                  <a:cubicBezTo>
                    <a:pt x="5244" y="75"/>
                    <a:pt x="4858" y="0"/>
                    <a:pt x="44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4"/>
            <p:cNvSpPr/>
            <p:nvPr/>
          </p:nvSpPr>
          <p:spPr>
            <a:xfrm>
              <a:off x="1971300" y="3411425"/>
              <a:ext cx="147250" cy="136750"/>
            </a:xfrm>
            <a:custGeom>
              <a:rect b="b" l="l" r="r" t="t"/>
              <a:pathLst>
                <a:path extrusionOk="0" h="5470" w="5890">
                  <a:moveTo>
                    <a:pt x="5276" y="0"/>
                  </a:moveTo>
                  <a:cubicBezTo>
                    <a:pt x="5223" y="0"/>
                    <a:pt x="5173" y="41"/>
                    <a:pt x="5197" y="104"/>
                  </a:cubicBezTo>
                  <a:lnTo>
                    <a:pt x="5197" y="102"/>
                  </a:lnTo>
                  <a:lnTo>
                    <a:pt x="5197" y="102"/>
                  </a:lnTo>
                  <a:cubicBezTo>
                    <a:pt x="5471" y="808"/>
                    <a:pt x="5765" y="1782"/>
                    <a:pt x="4969" y="2267"/>
                  </a:cubicBezTo>
                  <a:cubicBezTo>
                    <a:pt x="4372" y="2630"/>
                    <a:pt x="3618" y="2509"/>
                    <a:pt x="2958" y="2596"/>
                  </a:cubicBezTo>
                  <a:cubicBezTo>
                    <a:pt x="2329" y="2676"/>
                    <a:pt x="1832" y="2954"/>
                    <a:pt x="1550" y="3539"/>
                  </a:cubicBezTo>
                  <a:cubicBezTo>
                    <a:pt x="1254" y="4153"/>
                    <a:pt x="1095" y="5299"/>
                    <a:pt x="238" y="5299"/>
                  </a:cubicBezTo>
                  <a:cubicBezTo>
                    <a:pt x="197" y="5299"/>
                    <a:pt x="154" y="5296"/>
                    <a:pt x="110" y="5291"/>
                  </a:cubicBezTo>
                  <a:cubicBezTo>
                    <a:pt x="106" y="5290"/>
                    <a:pt x="102" y="5290"/>
                    <a:pt x="98" y="5290"/>
                  </a:cubicBezTo>
                  <a:cubicBezTo>
                    <a:pt x="1" y="5290"/>
                    <a:pt x="6" y="5448"/>
                    <a:pt x="110" y="5461"/>
                  </a:cubicBezTo>
                  <a:cubicBezTo>
                    <a:pt x="156" y="5467"/>
                    <a:pt x="201" y="5470"/>
                    <a:pt x="245" y="5470"/>
                  </a:cubicBezTo>
                  <a:cubicBezTo>
                    <a:pt x="1004" y="5470"/>
                    <a:pt x="1321" y="4630"/>
                    <a:pt x="1541" y="4017"/>
                  </a:cubicBezTo>
                  <a:cubicBezTo>
                    <a:pt x="1690" y="3597"/>
                    <a:pt x="1875" y="3186"/>
                    <a:pt x="2285" y="2964"/>
                  </a:cubicBezTo>
                  <a:cubicBezTo>
                    <a:pt x="2671" y="2755"/>
                    <a:pt x="3131" y="2739"/>
                    <a:pt x="3559" y="2722"/>
                  </a:cubicBezTo>
                  <a:cubicBezTo>
                    <a:pt x="4178" y="2699"/>
                    <a:pt x="4915" y="2665"/>
                    <a:pt x="5358" y="2166"/>
                  </a:cubicBezTo>
                  <a:cubicBezTo>
                    <a:pt x="5889" y="1567"/>
                    <a:pt x="5615" y="712"/>
                    <a:pt x="5362" y="58"/>
                  </a:cubicBezTo>
                  <a:cubicBezTo>
                    <a:pt x="5346" y="18"/>
                    <a:pt x="5311" y="0"/>
                    <a:pt x="5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4"/>
            <p:cNvSpPr/>
            <p:nvPr/>
          </p:nvSpPr>
          <p:spPr>
            <a:xfrm>
              <a:off x="2026250" y="3540650"/>
              <a:ext cx="110450" cy="111500"/>
            </a:xfrm>
            <a:custGeom>
              <a:rect b="b" l="l" r="r" t="t"/>
              <a:pathLst>
                <a:path extrusionOk="0" h="4460" w="4418">
                  <a:moveTo>
                    <a:pt x="3791" y="1"/>
                  </a:moveTo>
                  <a:cubicBezTo>
                    <a:pt x="2794" y="1"/>
                    <a:pt x="1811" y="398"/>
                    <a:pt x="1123" y="1138"/>
                  </a:cubicBezTo>
                  <a:cubicBezTo>
                    <a:pt x="315" y="2003"/>
                    <a:pt x="1" y="3248"/>
                    <a:pt x="250" y="4397"/>
                  </a:cubicBezTo>
                  <a:cubicBezTo>
                    <a:pt x="259" y="4441"/>
                    <a:pt x="291" y="4459"/>
                    <a:pt x="325" y="4459"/>
                  </a:cubicBezTo>
                  <a:cubicBezTo>
                    <a:pt x="375" y="4459"/>
                    <a:pt x="429" y="4418"/>
                    <a:pt x="415" y="4353"/>
                  </a:cubicBezTo>
                  <a:cubicBezTo>
                    <a:pt x="179" y="3264"/>
                    <a:pt x="480" y="2078"/>
                    <a:pt x="1244" y="1257"/>
                  </a:cubicBezTo>
                  <a:cubicBezTo>
                    <a:pt x="1895" y="556"/>
                    <a:pt x="2838" y="169"/>
                    <a:pt x="3788" y="169"/>
                  </a:cubicBezTo>
                  <a:cubicBezTo>
                    <a:pt x="3949" y="169"/>
                    <a:pt x="4109" y="180"/>
                    <a:pt x="4269" y="202"/>
                  </a:cubicBezTo>
                  <a:cubicBezTo>
                    <a:pt x="4274" y="203"/>
                    <a:pt x="4278" y="203"/>
                    <a:pt x="4283" y="203"/>
                  </a:cubicBezTo>
                  <a:cubicBezTo>
                    <a:pt x="4380" y="203"/>
                    <a:pt x="4417" y="52"/>
                    <a:pt x="4313" y="37"/>
                  </a:cubicBezTo>
                  <a:cubicBezTo>
                    <a:pt x="4140" y="13"/>
                    <a:pt x="3965" y="1"/>
                    <a:pt x="3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4"/>
            <p:cNvSpPr/>
            <p:nvPr/>
          </p:nvSpPr>
          <p:spPr>
            <a:xfrm>
              <a:off x="1953025" y="3648500"/>
              <a:ext cx="171900" cy="5950"/>
            </a:xfrm>
            <a:custGeom>
              <a:rect b="b" l="l" r="r" t="t"/>
              <a:pathLst>
                <a:path extrusionOk="0" h="238" w="6876">
                  <a:moveTo>
                    <a:pt x="6770" y="1"/>
                  </a:moveTo>
                  <a:cubicBezTo>
                    <a:pt x="6769" y="1"/>
                    <a:pt x="6769" y="1"/>
                    <a:pt x="6768" y="1"/>
                  </a:cubicBezTo>
                  <a:cubicBezTo>
                    <a:pt x="5122" y="35"/>
                    <a:pt x="3474" y="71"/>
                    <a:pt x="1827" y="71"/>
                  </a:cubicBezTo>
                  <a:cubicBezTo>
                    <a:pt x="1254" y="71"/>
                    <a:pt x="681" y="67"/>
                    <a:pt x="108" y="57"/>
                  </a:cubicBezTo>
                  <a:cubicBezTo>
                    <a:pt x="107" y="57"/>
                    <a:pt x="107" y="57"/>
                    <a:pt x="106" y="57"/>
                  </a:cubicBezTo>
                  <a:cubicBezTo>
                    <a:pt x="1" y="57"/>
                    <a:pt x="1" y="222"/>
                    <a:pt x="108" y="223"/>
                  </a:cubicBezTo>
                  <a:cubicBezTo>
                    <a:pt x="675" y="233"/>
                    <a:pt x="1243" y="237"/>
                    <a:pt x="1810" y="237"/>
                  </a:cubicBezTo>
                  <a:cubicBezTo>
                    <a:pt x="3463" y="237"/>
                    <a:pt x="5116" y="202"/>
                    <a:pt x="6768" y="168"/>
                  </a:cubicBezTo>
                  <a:cubicBezTo>
                    <a:pt x="6875" y="166"/>
                    <a:pt x="6876" y="1"/>
                    <a:pt x="6770" y="1"/>
                  </a:cubicBezTo>
                  <a:close/>
                </a:path>
              </a:pathLst>
            </a:custGeom>
            <a:solidFill>
              <a:srgbClr val="B86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4"/>
            <p:cNvSpPr/>
            <p:nvPr/>
          </p:nvSpPr>
          <p:spPr>
            <a:xfrm>
              <a:off x="2115200" y="3497975"/>
              <a:ext cx="27800" cy="178275"/>
            </a:xfrm>
            <a:custGeom>
              <a:rect b="b" l="l" r="r" t="t"/>
              <a:pathLst>
                <a:path extrusionOk="0" h="7131" w="1112">
                  <a:moveTo>
                    <a:pt x="717" y="1"/>
                  </a:moveTo>
                  <a:cubicBezTo>
                    <a:pt x="674" y="1"/>
                    <a:pt x="635" y="27"/>
                    <a:pt x="642" y="81"/>
                  </a:cubicBezTo>
                  <a:cubicBezTo>
                    <a:pt x="939" y="2414"/>
                    <a:pt x="728" y="4783"/>
                    <a:pt x="20" y="7025"/>
                  </a:cubicBezTo>
                  <a:cubicBezTo>
                    <a:pt x="1" y="7089"/>
                    <a:pt x="53" y="7130"/>
                    <a:pt x="105" y="7130"/>
                  </a:cubicBezTo>
                  <a:cubicBezTo>
                    <a:pt x="139" y="7130"/>
                    <a:pt x="172" y="7112"/>
                    <a:pt x="185" y="7071"/>
                  </a:cubicBezTo>
                  <a:cubicBezTo>
                    <a:pt x="897" y="4815"/>
                    <a:pt x="1112" y="2427"/>
                    <a:pt x="813" y="81"/>
                  </a:cubicBezTo>
                  <a:cubicBezTo>
                    <a:pt x="806" y="27"/>
                    <a:pt x="760" y="1"/>
                    <a:pt x="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4"/>
            <p:cNvSpPr/>
            <p:nvPr/>
          </p:nvSpPr>
          <p:spPr>
            <a:xfrm>
              <a:off x="2222300" y="3907100"/>
              <a:ext cx="462325" cy="43075"/>
            </a:xfrm>
            <a:custGeom>
              <a:rect b="b" l="l" r="r" t="t"/>
              <a:pathLst>
                <a:path extrusionOk="0" h="1723" w="18493">
                  <a:moveTo>
                    <a:pt x="515" y="0"/>
                  </a:moveTo>
                  <a:lnTo>
                    <a:pt x="1" y="1723"/>
                  </a:lnTo>
                  <a:lnTo>
                    <a:pt x="17980" y="1723"/>
                  </a:lnTo>
                  <a:lnTo>
                    <a:pt x="184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4"/>
            <p:cNvSpPr/>
            <p:nvPr/>
          </p:nvSpPr>
          <p:spPr>
            <a:xfrm>
              <a:off x="2363350" y="3699200"/>
              <a:ext cx="352300" cy="228775"/>
            </a:xfrm>
            <a:custGeom>
              <a:rect b="b" l="l" r="r" t="t"/>
              <a:pathLst>
                <a:path extrusionOk="0" h="9151" w="14092">
                  <a:moveTo>
                    <a:pt x="3033" y="1"/>
                  </a:moveTo>
                  <a:cubicBezTo>
                    <a:pt x="2572" y="1"/>
                    <a:pt x="2170" y="311"/>
                    <a:pt x="2051" y="756"/>
                  </a:cubicBezTo>
                  <a:lnTo>
                    <a:pt x="169" y="7875"/>
                  </a:lnTo>
                  <a:cubicBezTo>
                    <a:pt x="0" y="8519"/>
                    <a:pt x="485" y="9151"/>
                    <a:pt x="1151" y="9151"/>
                  </a:cubicBezTo>
                  <a:lnTo>
                    <a:pt x="11201" y="9151"/>
                  </a:lnTo>
                  <a:cubicBezTo>
                    <a:pt x="11554" y="9151"/>
                    <a:pt x="11863" y="8913"/>
                    <a:pt x="11953" y="8571"/>
                  </a:cubicBezTo>
                  <a:lnTo>
                    <a:pt x="13961" y="977"/>
                  </a:lnTo>
                  <a:cubicBezTo>
                    <a:pt x="14092" y="484"/>
                    <a:pt x="13719" y="1"/>
                    <a:pt x="13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4"/>
            <p:cNvSpPr/>
            <p:nvPr/>
          </p:nvSpPr>
          <p:spPr>
            <a:xfrm>
              <a:off x="2383950" y="3699200"/>
              <a:ext cx="352375" cy="228775"/>
            </a:xfrm>
            <a:custGeom>
              <a:rect b="b" l="l" r="r" t="t"/>
              <a:pathLst>
                <a:path extrusionOk="0" h="9151" w="14095">
                  <a:moveTo>
                    <a:pt x="3036" y="1"/>
                  </a:moveTo>
                  <a:cubicBezTo>
                    <a:pt x="2575" y="1"/>
                    <a:pt x="2170" y="311"/>
                    <a:pt x="2053" y="756"/>
                  </a:cubicBezTo>
                  <a:lnTo>
                    <a:pt x="172" y="7875"/>
                  </a:lnTo>
                  <a:cubicBezTo>
                    <a:pt x="1" y="8519"/>
                    <a:pt x="486" y="9151"/>
                    <a:pt x="1154" y="9151"/>
                  </a:cubicBezTo>
                  <a:lnTo>
                    <a:pt x="11204" y="9151"/>
                  </a:lnTo>
                  <a:cubicBezTo>
                    <a:pt x="11556" y="9151"/>
                    <a:pt x="11865" y="8913"/>
                    <a:pt x="11955" y="8571"/>
                  </a:cubicBezTo>
                  <a:lnTo>
                    <a:pt x="13964" y="977"/>
                  </a:lnTo>
                  <a:cubicBezTo>
                    <a:pt x="14094" y="484"/>
                    <a:pt x="13722" y="1"/>
                    <a:pt x="13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4"/>
            <p:cNvSpPr/>
            <p:nvPr/>
          </p:nvSpPr>
          <p:spPr>
            <a:xfrm>
              <a:off x="2530850" y="3799675"/>
              <a:ext cx="59150" cy="55875"/>
            </a:xfrm>
            <a:custGeom>
              <a:rect b="b" l="l" r="r" t="t"/>
              <a:pathLst>
                <a:path extrusionOk="0" h="2235" w="2366">
                  <a:moveTo>
                    <a:pt x="1376" y="0"/>
                  </a:moveTo>
                  <a:cubicBezTo>
                    <a:pt x="781" y="0"/>
                    <a:pt x="213" y="501"/>
                    <a:pt x="108" y="1119"/>
                  </a:cubicBezTo>
                  <a:cubicBezTo>
                    <a:pt x="1" y="1734"/>
                    <a:pt x="396" y="2235"/>
                    <a:pt x="990" y="2235"/>
                  </a:cubicBezTo>
                  <a:cubicBezTo>
                    <a:pt x="1585" y="2235"/>
                    <a:pt x="2153" y="1734"/>
                    <a:pt x="2260" y="1119"/>
                  </a:cubicBezTo>
                  <a:cubicBezTo>
                    <a:pt x="2366" y="501"/>
                    <a:pt x="1971"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4"/>
            <p:cNvSpPr/>
            <p:nvPr/>
          </p:nvSpPr>
          <p:spPr>
            <a:xfrm>
              <a:off x="2383825" y="3714600"/>
              <a:ext cx="54775" cy="195000"/>
            </a:xfrm>
            <a:custGeom>
              <a:rect b="b" l="l" r="r" t="t"/>
              <a:pathLst>
                <a:path extrusionOk="0" h="7800" w="2191">
                  <a:moveTo>
                    <a:pt x="2079" y="1"/>
                  </a:moveTo>
                  <a:cubicBezTo>
                    <a:pt x="2043" y="1"/>
                    <a:pt x="2009" y="20"/>
                    <a:pt x="1997" y="65"/>
                  </a:cubicBezTo>
                  <a:cubicBezTo>
                    <a:pt x="1337" y="2605"/>
                    <a:pt x="677" y="5145"/>
                    <a:pt x="17" y="7687"/>
                  </a:cubicBezTo>
                  <a:cubicBezTo>
                    <a:pt x="0" y="7755"/>
                    <a:pt x="56" y="7799"/>
                    <a:pt x="111" y="7799"/>
                  </a:cubicBezTo>
                  <a:cubicBezTo>
                    <a:pt x="147" y="7799"/>
                    <a:pt x="182" y="7780"/>
                    <a:pt x="194" y="7735"/>
                  </a:cubicBezTo>
                  <a:cubicBezTo>
                    <a:pt x="854" y="5193"/>
                    <a:pt x="1514" y="2653"/>
                    <a:pt x="2172" y="113"/>
                  </a:cubicBezTo>
                  <a:cubicBezTo>
                    <a:pt x="2190" y="45"/>
                    <a:pt x="2134" y="1"/>
                    <a:pt x="20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 name="Google Shape;1146;p34"/>
          <p:cNvSpPr/>
          <p:nvPr/>
        </p:nvSpPr>
        <p:spPr>
          <a:xfrm>
            <a:off x="1340827" y="1562342"/>
            <a:ext cx="255530" cy="250131"/>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4"/>
          <p:cNvSpPr/>
          <p:nvPr/>
        </p:nvSpPr>
        <p:spPr>
          <a:xfrm flipH="1" rot="10800000">
            <a:off x="7498425" y="41240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4"/>
          <p:cNvSpPr/>
          <p:nvPr/>
        </p:nvSpPr>
        <p:spPr>
          <a:xfrm flipH="1">
            <a:off x="356250" y="338989"/>
            <a:ext cx="1289335" cy="685011"/>
          </a:xfrm>
          <a:custGeom>
            <a:rect b="b" l="l" r="r" t="t"/>
            <a:pathLst>
              <a:path extrusionOk="0" h="16049" w="30174">
                <a:moveTo>
                  <a:pt x="1" y="1"/>
                </a:moveTo>
                <a:cubicBezTo>
                  <a:pt x="7986" y="12278"/>
                  <a:pt x="19203" y="16049"/>
                  <a:pt x="28402" y="16049"/>
                </a:cubicBezTo>
                <a:cubicBezTo>
                  <a:pt x="29002" y="16049"/>
                  <a:pt x="29593" y="16033"/>
                  <a:pt x="30174" y="16002"/>
                </a:cubicBezTo>
                <a:lnTo>
                  <a:pt x="30174" y="2248"/>
                </a:lnTo>
                <a:cubicBezTo>
                  <a:pt x="30174" y="1007"/>
                  <a:pt x="29168" y="1"/>
                  <a:pt x="279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4"/>
          <p:cNvSpPr/>
          <p:nvPr/>
        </p:nvSpPr>
        <p:spPr>
          <a:xfrm>
            <a:off x="8053118" y="4005043"/>
            <a:ext cx="267655" cy="261999"/>
          </a:xfrm>
          <a:custGeom>
            <a:rect b="b" l="l" r="r" t="t"/>
            <a:pathLst>
              <a:path extrusionOk="0" h="8492" w="8676">
                <a:moveTo>
                  <a:pt x="4336" y="2529"/>
                </a:moveTo>
                <a:cubicBezTo>
                  <a:pt x="5314" y="2529"/>
                  <a:pt x="6108" y="3325"/>
                  <a:pt x="6108" y="4302"/>
                </a:cubicBezTo>
                <a:cubicBezTo>
                  <a:pt x="6108" y="5280"/>
                  <a:pt x="5314" y="6076"/>
                  <a:pt x="4336" y="6076"/>
                </a:cubicBezTo>
                <a:cubicBezTo>
                  <a:pt x="3358" y="6076"/>
                  <a:pt x="2564" y="5280"/>
                  <a:pt x="2564" y="4302"/>
                </a:cubicBezTo>
                <a:cubicBezTo>
                  <a:pt x="2564" y="3325"/>
                  <a:pt x="3358" y="2529"/>
                  <a:pt x="4336" y="2529"/>
                </a:cubicBezTo>
                <a:close/>
                <a:moveTo>
                  <a:pt x="3402" y="1"/>
                </a:moveTo>
                <a:lnTo>
                  <a:pt x="3402" y="1392"/>
                </a:lnTo>
                <a:cubicBezTo>
                  <a:pt x="3105" y="1488"/>
                  <a:pt x="2826" y="1628"/>
                  <a:pt x="2577" y="1804"/>
                </a:cubicBezTo>
                <a:lnTo>
                  <a:pt x="1457" y="993"/>
                </a:lnTo>
                <a:lnTo>
                  <a:pt x="358" y="2504"/>
                </a:lnTo>
                <a:lnTo>
                  <a:pt x="1449" y="3297"/>
                </a:lnTo>
                <a:cubicBezTo>
                  <a:pt x="1363" y="3548"/>
                  <a:pt x="1307" y="3813"/>
                  <a:pt x="1288" y="4089"/>
                </a:cubicBezTo>
                <a:lnTo>
                  <a:pt x="1" y="4432"/>
                </a:lnTo>
                <a:lnTo>
                  <a:pt x="484" y="6239"/>
                </a:lnTo>
                <a:lnTo>
                  <a:pt x="1733" y="5903"/>
                </a:lnTo>
                <a:cubicBezTo>
                  <a:pt x="1885" y="6149"/>
                  <a:pt x="2069" y="6370"/>
                  <a:pt x="2278" y="6561"/>
                </a:cubicBezTo>
                <a:lnTo>
                  <a:pt x="1758" y="7730"/>
                </a:lnTo>
                <a:lnTo>
                  <a:pt x="3467" y="8491"/>
                </a:lnTo>
                <a:lnTo>
                  <a:pt x="3979" y="7338"/>
                </a:lnTo>
                <a:cubicBezTo>
                  <a:pt x="4096" y="7352"/>
                  <a:pt x="4215" y="7359"/>
                  <a:pt x="4336" y="7359"/>
                </a:cubicBezTo>
                <a:cubicBezTo>
                  <a:pt x="4513" y="7359"/>
                  <a:pt x="4685" y="7344"/>
                  <a:pt x="4854" y="7315"/>
                </a:cubicBezTo>
                <a:lnTo>
                  <a:pt x="5428" y="8439"/>
                </a:lnTo>
                <a:lnTo>
                  <a:pt x="7093" y="7590"/>
                </a:lnTo>
                <a:lnTo>
                  <a:pt x="6509" y="6448"/>
                </a:lnTo>
                <a:cubicBezTo>
                  <a:pt x="6709" y="6247"/>
                  <a:pt x="6882" y="6017"/>
                  <a:pt x="7020" y="5765"/>
                </a:cubicBezTo>
                <a:lnTo>
                  <a:pt x="8286" y="6034"/>
                </a:lnTo>
                <a:lnTo>
                  <a:pt x="8675" y="4206"/>
                </a:lnTo>
                <a:lnTo>
                  <a:pt x="7369" y="3928"/>
                </a:lnTo>
                <a:cubicBezTo>
                  <a:pt x="7336" y="3655"/>
                  <a:pt x="7267" y="3394"/>
                  <a:pt x="7165" y="3149"/>
                </a:cubicBezTo>
                <a:lnTo>
                  <a:pt x="8217" y="2299"/>
                </a:lnTo>
                <a:lnTo>
                  <a:pt x="7041" y="845"/>
                </a:lnTo>
                <a:lnTo>
                  <a:pt x="5965" y="1718"/>
                </a:lnTo>
                <a:cubicBezTo>
                  <a:pt x="5750" y="1582"/>
                  <a:pt x="5518" y="1472"/>
                  <a:pt x="5270" y="1392"/>
                </a:cubicBezTo>
                <a:lnTo>
                  <a:pt x="5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4"/>
          <p:cNvSpPr/>
          <p:nvPr/>
        </p:nvSpPr>
        <p:spPr>
          <a:xfrm>
            <a:off x="4883094" y="1024000"/>
            <a:ext cx="123300" cy="123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34"/>
          <p:cNvGrpSpPr/>
          <p:nvPr/>
        </p:nvGrpSpPr>
        <p:grpSpPr>
          <a:xfrm>
            <a:off x="826713" y="2416772"/>
            <a:ext cx="502499" cy="309947"/>
            <a:chOff x="14030713" y="3443022"/>
            <a:chExt cx="502499" cy="309947"/>
          </a:xfrm>
        </p:grpSpPr>
        <p:sp>
          <p:nvSpPr>
            <p:cNvPr id="1152" name="Google Shape;1152;p34"/>
            <p:cNvSpPr/>
            <p:nvPr/>
          </p:nvSpPr>
          <p:spPr>
            <a:xfrm>
              <a:off x="14030713" y="3443022"/>
              <a:ext cx="502499" cy="309804"/>
            </a:xfrm>
            <a:custGeom>
              <a:rect b="b" l="l" r="r" t="t"/>
              <a:pathLst>
                <a:path extrusionOk="0" h="4357" w="7067">
                  <a:moveTo>
                    <a:pt x="1482" y="0"/>
                  </a:moveTo>
                  <a:cubicBezTo>
                    <a:pt x="1437" y="89"/>
                    <a:pt x="1392" y="180"/>
                    <a:pt x="1350" y="270"/>
                  </a:cubicBezTo>
                  <a:cubicBezTo>
                    <a:pt x="1114" y="768"/>
                    <a:pt x="907" y="1280"/>
                    <a:pt x="681" y="1781"/>
                  </a:cubicBezTo>
                  <a:cubicBezTo>
                    <a:pt x="470" y="2250"/>
                    <a:pt x="239" y="2712"/>
                    <a:pt x="0" y="3169"/>
                  </a:cubicBezTo>
                  <a:cubicBezTo>
                    <a:pt x="1080" y="3805"/>
                    <a:pt x="2236" y="4161"/>
                    <a:pt x="3260" y="4357"/>
                  </a:cubicBezTo>
                  <a:cubicBezTo>
                    <a:pt x="5246" y="4197"/>
                    <a:pt x="6922" y="2850"/>
                    <a:pt x="6922" y="2850"/>
                  </a:cubicBezTo>
                  <a:cubicBezTo>
                    <a:pt x="7067" y="2562"/>
                    <a:pt x="7044" y="2239"/>
                    <a:pt x="6922" y="1894"/>
                  </a:cubicBezTo>
                  <a:cubicBezTo>
                    <a:pt x="6654" y="2036"/>
                    <a:pt x="6355" y="2098"/>
                    <a:pt x="6037" y="2098"/>
                  </a:cubicBezTo>
                  <a:cubicBezTo>
                    <a:pt x="4568" y="2098"/>
                    <a:pt x="2681" y="779"/>
                    <a:pt x="14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4"/>
            <p:cNvSpPr/>
            <p:nvPr/>
          </p:nvSpPr>
          <p:spPr>
            <a:xfrm>
              <a:off x="14262444" y="3593409"/>
              <a:ext cx="260529" cy="159560"/>
            </a:xfrm>
            <a:custGeom>
              <a:rect b="b" l="l" r="r" t="t"/>
              <a:pathLst>
                <a:path extrusionOk="0" h="2244" w="3664">
                  <a:moveTo>
                    <a:pt x="779" y="1"/>
                  </a:moveTo>
                  <a:lnTo>
                    <a:pt x="779" y="1"/>
                  </a:lnTo>
                  <a:cubicBezTo>
                    <a:pt x="1013" y="1186"/>
                    <a:pt x="1" y="2242"/>
                    <a:pt x="1" y="2242"/>
                  </a:cubicBezTo>
                  <a:lnTo>
                    <a:pt x="1" y="2243"/>
                  </a:lnTo>
                  <a:cubicBezTo>
                    <a:pt x="1987" y="2082"/>
                    <a:pt x="3663" y="735"/>
                    <a:pt x="3663" y="735"/>
                  </a:cubicBezTo>
                  <a:lnTo>
                    <a:pt x="3663" y="735"/>
                  </a:lnTo>
                  <a:cubicBezTo>
                    <a:pt x="3561" y="758"/>
                    <a:pt x="3449" y="769"/>
                    <a:pt x="3330" y="769"/>
                  </a:cubicBezTo>
                  <a:cubicBezTo>
                    <a:pt x="2308" y="769"/>
                    <a:pt x="779" y="1"/>
                    <a:pt x="7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ps to Prepare for an Exam by Slidesgo">
  <a:themeElements>
    <a:clrScheme name="Simple Light">
      <a:dk1>
        <a:srgbClr val="210A26"/>
      </a:dk1>
      <a:lt1>
        <a:srgbClr val="4D476D"/>
      </a:lt1>
      <a:dk2>
        <a:srgbClr val="A0BFDB"/>
      </a:dk2>
      <a:lt2>
        <a:srgbClr val="DFF3F8"/>
      </a:lt2>
      <a:accent1>
        <a:srgbClr val="EA3554"/>
      </a:accent1>
      <a:accent2>
        <a:srgbClr val="FFA406"/>
      </a:accent2>
      <a:accent3>
        <a:srgbClr val="C1712D"/>
      </a:accent3>
      <a:accent4>
        <a:srgbClr val="1D9E4E"/>
      </a:accent4>
      <a:accent5>
        <a:srgbClr val="3169F8"/>
      </a:accent5>
      <a:accent6>
        <a:srgbClr val="FFFFFF"/>
      </a:accent6>
      <a:hlink>
        <a:srgbClr val="210A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